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5" r:id="rId5"/>
    <p:sldId id="259" r:id="rId6"/>
    <p:sldId id="260" r:id="rId7"/>
    <p:sldId id="262" r:id="rId8"/>
    <p:sldId id="263" r:id="rId9"/>
    <p:sldId id="264" r:id="rId10"/>
    <p:sldId id="266" r:id="rId11"/>
    <p:sldId id="268" r:id="rId12"/>
    <p:sldId id="267" r:id="rId13"/>
    <p:sldId id="2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2CD6-138C-48DC-B911-48F124449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05EE5A-AFE4-4A72-9868-F00CCB0CD7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DC9C75-2D42-435A-B805-77EDB702D8DC}"/>
              </a:ext>
            </a:extLst>
          </p:cNvPr>
          <p:cNvSpPr>
            <a:spLocks noGrp="1"/>
          </p:cNvSpPr>
          <p:nvPr>
            <p:ph type="dt" sz="half" idx="10"/>
          </p:nvPr>
        </p:nvSpPr>
        <p:spPr/>
        <p:txBody>
          <a:bodyPr/>
          <a:lstStyle/>
          <a:p>
            <a:fld id="{7178CD50-01BF-42B2-A9F0-64CAD1771A7C}" type="datetimeFigureOut">
              <a:rPr lang="en-US" smtClean="0"/>
              <a:t>1/30/2022</a:t>
            </a:fld>
            <a:endParaRPr lang="en-US"/>
          </a:p>
        </p:txBody>
      </p:sp>
      <p:sp>
        <p:nvSpPr>
          <p:cNvPr id="5" name="Footer Placeholder 4">
            <a:extLst>
              <a:ext uri="{FF2B5EF4-FFF2-40B4-BE49-F238E27FC236}">
                <a16:creationId xmlns:a16="http://schemas.microsoft.com/office/drawing/2014/main" id="{93C72650-71F6-4246-BD1D-BEDA2DDF7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3BAFF-03BC-49C1-9A8D-7071FAA428EE}"/>
              </a:ext>
            </a:extLst>
          </p:cNvPr>
          <p:cNvSpPr>
            <a:spLocks noGrp="1"/>
          </p:cNvSpPr>
          <p:nvPr>
            <p:ph type="sldNum" sz="quarter" idx="12"/>
          </p:nvPr>
        </p:nvSpPr>
        <p:spPr/>
        <p:txBody>
          <a:bodyPr/>
          <a:lstStyle/>
          <a:p>
            <a:fld id="{72647CA2-8112-4738-ACE0-EE5141AC0AC8}" type="slidenum">
              <a:rPr lang="en-US" smtClean="0"/>
              <a:t>‹#›</a:t>
            </a:fld>
            <a:endParaRPr lang="en-US"/>
          </a:p>
        </p:txBody>
      </p:sp>
    </p:spTree>
    <p:extLst>
      <p:ext uri="{BB962C8B-B14F-4D97-AF65-F5344CB8AC3E}">
        <p14:creationId xmlns:p14="http://schemas.microsoft.com/office/powerpoint/2010/main" val="18701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A6EC-C8F8-4DC6-9C98-BF0CE7B501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8880B3-7C75-4E98-BEEB-7CC2C0FD45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0C402-F99B-4617-B27A-34F3BA5EEC59}"/>
              </a:ext>
            </a:extLst>
          </p:cNvPr>
          <p:cNvSpPr>
            <a:spLocks noGrp="1"/>
          </p:cNvSpPr>
          <p:nvPr>
            <p:ph type="dt" sz="half" idx="10"/>
          </p:nvPr>
        </p:nvSpPr>
        <p:spPr/>
        <p:txBody>
          <a:bodyPr/>
          <a:lstStyle/>
          <a:p>
            <a:fld id="{7178CD50-01BF-42B2-A9F0-64CAD1771A7C}" type="datetimeFigureOut">
              <a:rPr lang="en-US" smtClean="0"/>
              <a:t>1/30/2022</a:t>
            </a:fld>
            <a:endParaRPr lang="en-US"/>
          </a:p>
        </p:txBody>
      </p:sp>
      <p:sp>
        <p:nvSpPr>
          <p:cNvPr id="5" name="Footer Placeholder 4">
            <a:extLst>
              <a:ext uri="{FF2B5EF4-FFF2-40B4-BE49-F238E27FC236}">
                <a16:creationId xmlns:a16="http://schemas.microsoft.com/office/drawing/2014/main" id="{DCE028F0-8A1B-48C7-8169-D07DF58A0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CBC41-7768-4872-9FFE-1925AFB9A8BE}"/>
              </a:ext>
            </a:extLst>
          </p:cNvPr>
          <p:cNvSpPr>
            <a:spLocks noGrp="1"/>
          </p:cNvSpPr>
          <p:nvPr>
            <p:ph type="sldNum" sz="quarter" idx="12"/>
          </p:nvPr>
        </p:nvSpPr>
        <p:spPr/>
        <p:txBody>
          <a:bodyPr/>
          <a:lstStyle/>
          <a:p>
            <a:fld id="{72647CA2-8112-4738-ACE0-EE5141AC0AC8}" type="slidenum">
              <a:rPr lang="en-US" smtClean="0"/>
              <a:t>‹#›</a:t>
            </a:fld>
            <a:endParaRPr lang="en-US"/>
          </a:p>
        </p:txBody>
      </p:sp>
    </p:spTree>
    <p:extLst>
      <p:ext uri="{BB962C8B-B14F-4D97-AF65-F5344CB8AC3E}">
        <p14:creationId xmlns:p14="http://schemas.microsoft.com/office/powerpoint/2010/main" val="303962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C9AEDE-00DC-4CB8-B570-37068C8D8D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92B8B-79F9-40F3-8D42-EA1BBA805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BC723-83BA-4D1E-9C3F-136CE685BB37}"/>
              </a:ext>
            </a:extLst>
          </p:cNvPr>
          <p:cNvSpPr>
            <a:spLocks noGrp="1"/>
          </p:cNvSpPr>
          <p:nvPr>
            <p:ph type="dt" sz="half" idx="10"/>
          </p:nvPr>
        </p:nvSpPr>
        <p:spPr/>
        <p:txBody>
          <a:bodyPr/>
          <a:lstStyle/>
          <a:p>
            <a:fld id="{7178CD50-01BF-42B2-A9F0-64CAD1771A7C}" type="datetimeFigureOut">
              <a:rPr lang="en-US" smtClean="0"/>
              <a:t>1/30/2022</a:t>
            </a:fld>
            <a:endParaRPr lang="en-US"/>
          </a:p>
        </p:txBody>
      </p:sp>
      <p:sp>
        <p:nvSpPr>
          <p:cNvPr id="5" name="Footer Placeholder 4">
            <a:extLst>
              <a:ext uri="{FF2B5EF4-FFF2-40B4-BE49-F238E27FC236}">
                <a16:creationId xmlns:a16="http://schemas.microsoft.com/office/drawing/2014/main" id="{F23F1537-47C2-4721-948B-66149ADA5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9DC92-7792-43BD-803B-983DB4B5383B}"/>
              </a:ext>
            </a:extLst>
          </p:cNvPr>
          <p:cNvSpPr>
            <a:spLocks noGrp="1"/>
          </p:cNvSpPr>
          <p:nvPr>
            <p:ph type="sldNum" sz="quarter" idx="12"/>
          </p:nvPr>
        </p:nvSpPr>
        <p:spPr/>
        <p:txBody>
          <a:bodyPr/>
          <a:lstStyle/>
          <a:p>
            <a:fld id="{72647CA2-8112-4738-ACE0-EE5141AC0AC8}" type="slidenum">
              <a:rPr lang="en-US" smtClean="0"/>
              <a:t>‹#›</a:t>
            </a:fld>
            <a:endParaRPr lang="en-US"/>
          </a:p>
        </p:txBody>
      </p:sp>
    </p:spTree>
    <p:extLst>
      <p:ext uri="{BB962C8B-B14F-4D97-AF65-F5344CB8AC3E}">
        <p14:creationId xmlns:p14="http://schemas.microsoft.com/office/powerpoint/2010/main" val="268117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9A80-71B8-473D-8930-2568EC759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F830E7-4A19-46A1-B7C9-8D24D5AB8A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726BB-B67E-4623-AF6A-886DD06426E2}"/>
              </a:ext>
            </a:extLst>
          </p:cNvPr>
          <p:cNvSpPr>
            <a:spLocks noGrp="1"/>
          </p:cNvSpPr>
          <p:nvPr>
            <p:ph type="dt" sz="half" idx="10"/>
          </p:nvPr>
        </p:nvSpPr>
        <p:spPr/>
        <p:txBody>
          <a:bodyPr/>
          <a:lstStyle/>
          <a:p>
            <a:fld id="{7178CD50-01BF-42B2-A9F0-64CAD1771A7C}" type="datetimeFigureOut">
              <a:rPr lang="en-US" smtClean="0"/>
              <a:t>1/30/2022</a:t>
            </a:fld>
            <a:endParaRPr lang="en-US"/>
          </a:p>
        </p:txBody>
      </p:sp>
      <p:sp>
        <p:nvSpPr>
          <p:cNvPr id="5" name="Footer Placeholder 4">
            <a:extLst>
              <a:ext uri="{FF2B5EF4-FFF2-40B4-BE49-F238E27FC236}">
                <a16:creationId xmlns:a16="http://schemas.microsoft.com/office/drawing/2014/main" id="{B0A53B26-377A-4505-A64B-DEAFFBD83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C3645-7D97-45E3-AACC-FB19643B578A}"/>
              </a:ext>
            </a:extLst>
          </p:cNvPr>
          <p:cNvSpPr>
            <a:spLocks noGrp="1"/>
          </p:cNvSpPr>
          <p:nvPr>
            <p:ph type="sldNum" sz="quarter" idx="12"/>
          </p:nvPr>
        </p:nvSpPr>
        <p:spPr/>
        <p:txBody>
          <a:bodyPr/>
          <a:lstStyle/>
          <a:p>
            <a:fld id="{72647CA2-8112-4738-ACE0-EE5141AC0AC8}" type="slidenum">
              <a:rPr lang="en-US" smtClean="0"/>
              <a:t>‹#›</a:t>
            </a:fld>
            <a:endParaRPr lang="en-US"/>
          </a:p>
        </p:txBody>
      </p:sp>
    </p:spTree>
    <p:extLst>
      <p:ext uri="{BB962C8B-B14F-4D97-AF65-F5344CB8AC3E}">
        <p14:creationId xmlns:p14="http://schemas.microsoft.com/office/powerpoint/2010/main" val="300786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0341-894C-4F52-9A19-10564E4BD4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24131F-DE7B-4DC0-BC89-C087ABDF80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159BF2-4FA2-43A9-B62D-20C3BBFF6CF7}"/>
              </a:ext>
            </a:extLst>
          </p:cNvPr>
          <p:cNvSpPr>
            <a:spLocks noGrp="1"/>
          </p:cNvSpPr>
          <p:nvPr>
            <p:ph type="dt" sz="half" idx="10"/>
          </p:nvPr>
        </p:nvSpPr>
        <p:spPr/>
        <p:txBody>
          <a:bodyPr/>
          <a:lstStyle/>
          <a:p>
            <a:fld id="{7178CD50-01BF-42B2-A9F0-64CAD1771A7C}" type="datetimeFigureOut">
              <a:rPr lang="en-US" smtClean="0"/>
              <a:t>1/30/2022</a:t>
            </a:fld>
            <a:endParaRPr lang="en-US"/>
          </a:p>
        </p:txBody>
      </p:sp>
      <p:sp>
        <p:nvSpPr>
          <p:cNvPr id="5" name="Footer Placeholder 4">
            <a:extLst>
              <a:ext uri="{FF2B5EF4-FFF2-40B4-BE49-F238E27FC236}">
                <a16:creationId xmlns:a16="http://schemas.microsoft.com/office/drawing/2014/main" id="{133E8D80-1EEE-44AB-AB64-7ABA73711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F0CD4-348D-4877-A1F5-118D04781E33}"/>
              </a:ext>
            </a:extLst>
          </p:cNvPr>
          <p:cNvSpPr>
            <a:spLocks noGrp="1"/>
          </p:cNvSpPr>
          <p:nvPr>
            <p:ph type="sldNum" sz="quarter" idx="12"/>
          </p:nvPr>
        </p:nvSpPr>
        <p:spPr/>
        <p:txBody>
          <a:bodyPr/>
          <a:lstStyle/>
          <a:p>
            <a:fld id="{72647CA2-8112-4738-ACE0-EE5141AC0AC8}" type="slidenum">
              <a:rPr lang="en-US" smtClean="0"/>
              <a:t>‹#›</a:t>
            </a:fld>
            <a:endParaRPr lang="en-US"/>
          </a:p>
        </p:txBody>
      </p:sp>
    </p:spTree>
    <p:extLst>
      <p:ext uri="{BB962C8B-B14F-4D97-AF65-F5344CB8AC3E}">
        <p14:creationId xmlns:p14="http://schemas.microsoft.com/office/powerpoint/2010/main" val="426129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7560-CDE3-4488-A604-DBB5E6387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D06063-AC6E-4518-8CED-A0ED804370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F2BA4C-7508-4A08-936B-48331DABC1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4F8252-6245-499E-826C-D5A41170F8BE}"/>
              </a:ext>
            </a:extLst>
          </p:cNvPr>
          <p:cNvSpPr>
            <a:spLocks noGrp="1"/>
          </p:cNvSpPr>
          <p:nvPr>
            <p:ph type="dt" sz="half" idx="10"/>
          </p:nvPr>
        </p:nvSpPr>
        <p:spPr/>
        <p:txBody>
          <a:bodyPr/>
          <a:lstStyle/>
          <a:p>
            <a:fld id="{7178CD50-01BF-42B2-A9F0-64CAD1771A7C}" type="datetimeFigureOut">
              <a:rPr lang="en-US" smtClean="0"/>
              <a:t>1/30/2022</a:t>
            </a:fld>
            <a:endParaRPr lang="en-US"/>
          </a:p>
        </p:txBody>
      </p:sp>
      <p:sp>
        <p:nvSpPr>
          <p:cNvPr id="6" name="Footer Placeholder 5">
            <a:extLst>
              <a:ext uri="{FF2B5EF4-FFF2-40B4-BE49-F238E27FC236}">
                <a16:creationId xmlns:a16="http://schemas.microsoft.com/office/drawing/2014/main" id="{C2F6F795-628D-4F2F-A05D-93BC5B0451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33C57-9039-4886-97EF-6475C024DEFD}"/>
              </a:ext>
            </a:extLst>
          </p:cNvPr>
          <p:cNvSpPr>
            <a:spLocks noGrp="1"/>
          </p:cNvSpPr>
          <p:nvPr>
            <p:ph type="sldNum" sz="quarter" idx="12"/>
          </p:nvPr>
        </p:nvSpPr>
        <p:spPr/>
        <p:txBody>
          <a:bodyPr/>
          <a:lstStyle/>
          <a:p>
            <a:fld id="{72647CA2-8112-4738-ACE0-EE5141AC0AC8}" type="slidenum">
              <a:rPr lang="en-US" smtClean="0"/>
              <a:t>‹#›</a:t>
            </a:fld>
            <a:endParaRPr lang="en-US"/>
          </a:p>
        </p:txBody>
      </p:sp>
    </p:spTree>
    <p:extLst>
      <p:ext uri="{BB962C8B-B14F-4D97-AF65-F5344CB8AC3E}">
        <p14:creationId xmlns:p14="http://schemas.microsoft.com/office/powerpoint/2010/main" val="80014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5C98-32D9-43D5-A447-D8637C7371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0997BD-4E8B-4803-9627-644DB6693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AEA0FA-33FE-4E24-821A-14F830B786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31AFEA-2A47-47C8-A23D-23BEC4153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A749B0-9194-46FB-82FC-26D24F53A0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F4917E-D8D7-4AC9-809D-50F08EEACEFB}"/>
              </a:ext>
            </a:extLst>
          </p:cNvPr>
          <p:cNvSpPr>
            <a:spLocks noGrp="1"/>
          </p:cNvSpPr>
          <p:nvPr>
            <p:ph type="dt" sz="half" idx="10"/>
          </p:nvPr>
        </p:nvSpPr>
        <p:spPr/>
        <p:txBody>
          <a:bodyPr/>
          <a:lstStyle/>
          <a:p>
            <a:fld id="{7178CD50-01BF-42B2-A9F0-64CAD1771A7C}" type="datetimeFigureOut">
              <a:rPr lang="en-US" smtClean="0"/>
              <a:t>1/30/2022</a:t>
            </a:fld>
            <a:endParaRPr lang="en-US"/>
          </a:p>
        </p:txBody>
      </p:sp>
      <p:sp>
        <p:nvSpPr>
          <p:cNvPr id="8" name="Footer Placeholder 7">
            <a:extLst>
              <a:ext uri="{FF2B5EF4-FFF2-40B4-BE49-F238E27FC236}">
                <a16:creationId xmlns:a16="http://schemas.microsoft.com/office/drawing/2014/main" id="{D668A92F-D860-4A3B-88CE-0EF529882C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F66E24-BA97-4E3D-9D4A-39B931E99AA7}"/>
              </a:ext>
            </a:extLst>
          </p:cNvPr>
          <p:cNvSpPr>
            <a:spLocks noGrp="1"/>
          </p:cNvSpPr>
          <p:nvPr>
            <p:ph type="sldNum" sz="quarter" idx="12"/>
          </p:nvPr>
        </p:nvSpPr>
        <p:spPr/>
        <p:txBody>
          <a:bodyPr/>
          <a:lstStyle/>
          <a:p>
            <a:fld id="{72647CA2-8112-4738-ACE0-EE5141AC0AC8}" type="slidenum">
              <a:rPr lang="en-US" smtClean="0"/>
              <a:t>‹#›</a:t>
            </a:fld>
            <a:endParaRPr lang="en-US"/>
          </a:p>
        </p:txBody>
      </p:sp>
    </p:spTree>
    <p:extLst>
      <p:ext uri="{BB962C8B-B14F-4D97-AF65-F5344CB8AC3E}">
        <p14:creationId xmlns:p14="http://schemas.microsoft.com/office/powerpoint/2010/main" val="366652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E27A-2E9A-45C3-AAC8-B9ECC12C37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40A90-898F-41CF-987C-0AD94A4A7067}"/>
              </a:ext>
            </a:extLst>
          </p:cNvPr>
          <p:cNvSpPr>
            <a:spLocks noGrp="1"/>
          </p:cNvSpPr>
          <p:nvPr>
            <p:ph type="dt" sz="half" idx="10"/>
          </p:nvPr>
        </p:nvSpPr>
        <p:spPr/>
        <p:txBody>
          <a:bodyPr/>
          <a:lstStyle/>
          <a:p>
            <a:fld id="{7178CD50-01BF-42B2-A9F0-64CAD1771A7C}" type="datetimeFigureOut">
              <a:rPr lang="en-US" smtClean="0"/>
              <a:t>1/30/2022</a:t>
            </a:fld>
            <a:endParaRPr lang="en-US"/>
          </a:p>
        </p:txBody>
      </p:sp>
      <p:sp>
        <p:nvSpPr>
          <p:cNvPr id="4" name="Footer Placeholder 3">
            <a:extLst>
              <a:ext uri="{FF2B5EF4-FFF2-40B4-BE49-F238E27FC236}">
                <a16:creationId xmlns:a16="http://schemas.microsoft.com/office/drawing/2014/main" id="{5EF5907D-AE0E-4013-91EE-E3A81E65E5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96422B-B512-42E8-9B11-0EC7739CF60D}"/>
              </a:ext>
            </a:extLst>
          </p:cNvPr>
          <p:cNvSpPr>
            <a:spLocks noGrp="1"/>
          </p:cNvSpPr>
          <p:nvPr>
            <p:ph type="sldNum" sz="quarter" idx="12"/>
          </p:nvPr>
        </p:nvSpPr>
        <p:spPr/>
        <p:txBody>
          <a:bodyPr/>
          <a:lstStyle/>
          <a:p>
            <a:fld id="{72647CA2-8112-4738-ACE0-EE5141AC0AC8}" type="slidenum">
              <a:rPr lang="en-US" smtClean="0"/>
              <a:t>‹#›</a:t>
            </a:fld>
            <a:endParaRPr lang="en-US"/>
          </a:p>
        </p:txBody>
      </p:sp>
    </p:spTree>
    <p:extLst>
      <p:ext uri="{BB962C8B-B14F-4D97-AF65-F5344CB8AC3E}">
        <p14:creationId xmlns:p14="http://schemas.microsoft.com/office/powerpoint/2010/main" val="193682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7CE15-4189-479C-81F5-6635109D8916}"/>
              </a:ext>
            </a:extLst>
          </p:cNvPr>
          <p:cNvSpPr>
            <a:spLocks noGrp="1"/>
          </p:cNvSpPr>
          <p:nvPr>
            <p:ph type="dt" sz="half" idx="10"/>
          </p:nvPr>
        </p:nvSpPr>
        <p:spPr/>
        <p:txBody>
          <a:bodyPr/>
          <a:lstStyle/>
          <a:p>
            <a:fld id="{7178CD50-01BF-42B2-A9F0-64CAD1771A7C}" type="datetimeFigureOut">
              <a:rPr lang="en-US" smtClean="0"/>
              <a:t>1/30/2022</a:t>
            </a:fld>
            <a:endParaRPr lang="en-US"/>
          </a:p>
        </p:txBody>
      </p:sp>
      <p:sp>
        <p:nvSpPr>
          <p:cNvPr id="3" name="Footer Placeholder 2">
            <a:extLst>
              <a:ext uri="{FF2B5EF4-FFF2-40B4-BE49-F238E27FC236}">
                <a16:creationId xmlns:a16="http://schemas.microsoft.com/office/drawing/2014/main" id="{3DF2E496-F2DC-4BA2-BEBA-60873FB96B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D7E1F8-15FB-4E48-A34D-EAEF5749A398}"/>
              </a:ext>
            </a:extLst>
          </p:cNvPr>
          <p:cNvSpPr>
            <a:spLocks noGrp="1"/>
          </p:cNvSpPr>
          <p:nvPr>
            <p:ph type="sldNum" sz="quarter" idx="12"/>
          </p:nvPr>
        </p:nvSpPr>
        <p:spPr/>
        <p:txBody>
          <a:bodyPr/>
          <a:lstStyle/>
          <a:p>
            <a:fld id="{72647CA2-8112-4738-ACE0-EE5141AC0AC8}" type="slidenum">
              <a:rPr lang="en-US" smtClean="0"/>
              <a:t>‹#›</a:t>
            </a:fld>
            <a:endParaRPr lang="en-US"/>
          </a:p>
        </p:txBody>
      </p:sp>
    </p:spTree>
    <p:extLst>
      <p:ext uri="{BB962C8B-B14F-4D97-AF65-F5344CB8AC3E}">
        <p14:creationId xmlns:p14="http://schemas.microsoft.com/office/powerpoint/2010/main" val="427566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41D1-9055-4C33-B807-9299112B7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E19C2E-EF1B-4BC2-875D-AD36B4246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D8A1EC-C388-49DC-A273-C1CB8F738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659D2B-2076-4C11-B385-62F4756EC336}"/>
              </a:ext>
            </a:extLst>
          </p:cNvPr>
          <p:cNvSpPr>
            <a:spLocks noGrp="1"/>
          </p:cNvSpPr>
          <p:nvPr>
            <p:ph type="dt" sz="half" idx="10"/>
          </p:nvPr>
        </p:nvSpPr>
        <p:spPr/>
        <p:txBody>
          <a:bodyPr/>
          <a:lstStyle/>
          <a:p>
            <a:fld id="{7178CD50-01BF-42B2-A9F0-64CAD1771A7C}" type="datetimeFigureOut">
              <a:rPr lang="en-US" smtClean="0"/>
              <a:t>1/30/2022</a:t>
            </a:fld>
            <a:endParaRPr lang="en-US"/>
          </a:p>
        </p:txBody>
      </p:sp>
      <p:sp>
        <p:nvSpPr>
          <p:cNvPr id="6" name="Footer Placeholder 5">
            <a:extLst>
              <a:ext uri="{FF2B5EF4-FFF2-40B4-BE49-F238E27FC236}">
                <a16:creationId xmlns:a16="http://schemas.microsoft.com/office/drawing/2014/main" id="{90ACE755-6605-4C3E-80B4-DC987A18F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259EF-4A55-4FF5-8089-58EF03653008}"/>
              </a:ext>
            </a:extLst>
          </p:cNvPr>
          <p:cNvSpPr>
            <a:spLocks noGrp="1"/>
          </p:cNvSpPr>
          <p:nvPr>
            <p:ph type="sldNum" sz="quarter" idx="12"/>
          </p:nvPr>
        </p:nvSpPr>
        <p:spPr/>
        <p:txBody>
          <a:bodyPr/>
          <a:lstStyle/>
          <a:p>
            <a:fld id="{72647CA2-8112-4738-ACE0-EE5141AC0AC8}" type="slidenum">
              <a:rPr lang="en-US" smtClean="0"/>
              <a:t>‹#›</a:t>
            </a:fld>
            <a:endParaRPr lang="en-US"/>
          </a:p>
        </p:txBody>
      </p:sp>
    </p:spTree>
    <p:extLst>
      <p:ext uri="{BB962C8B-B14F-4D97-AF65-F5344CB8AC3E}">
        <p14:creationId xmlns:p14="http://schemas.microsoft.com/office/powerpoint/2010/main" val="52845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474A-8472-40C1-A8F3-195464DD5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D854FE-A00C-4693-B001-0956707F5E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54B633-FFD4-49F4-998D-84326CE5D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0183D-EC54-497A-9A18-BEB656595B61}"/>
              </a:ext>
            </a:extLst>
          </p:cNvPr>
          <p:cNvSpPr>
            <a:spLocks noGrp="1"/>
          </p:cNvSpPr>
          <p:nvPr>
            <p:ph type="dt" sz="half" idx="10"/>
          </p:nvPr>
        </p:nvSpPr>
        <p:spPr/>
        <p:txBody>
          <a:bodyPr/>
          <a:lstStyle/>
          <a:p>
            <a:fld id="{7178CD50-01BF-42B2-A9F0-64CAD1771A7C}" type="datetimeFigureOut">
              <a:rPr lang="en-US" smtClean="0"/>
              <a:t>1/30/2022</a:t>
            </a:fld>
            <a:endParaRPr lang="en-US"/>
          </a:p>
        </p:txBody>
      </p:sp>
      <p:sp>
        <p:nvSpPr>
          <p:cNvPr id="6" name="Footer Placeholder 5">
            <a:extLst>
              <a:ext uri="{FF2B5EF4-FFF2-40B4-BE49-F238E27FC236}">
                <a16:creationId xmlns:a16="http://schemas.microsoft.com/office/drawing/2014/main" id="{8D6B36F5-B3C0-4568-A912-D974A273F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C778A-50E3-466C-83AC-2EB860CCA568}"/>
              </a:ext>
            </a:extLst>
          </p:cNvPr>
          <p:cNvSpPr>
            <a:spLocks noGrp="1"/>
          </p:cNvSpPr>
          <p:nvPr>
            <p:ph type="sldNum" sz="quarter" idx="12"/>
          </p:nvPr>
        </p:nvSpPr>
        <p:spPr/>
        <p:txBody>
          <a:bodyPr/>
          <a:lstStyle/>
          <a:p>
            <a:fld id="{72647CA2-8112-4738-ACE0-EE5141AC0AC8}" type="slidenum">
              <a:rPr lang="en-US" smtClean="0"/>
              <a:t>‹#›</a:t>
            </a:fld>
            <a:endParaRPr lang="en-US"/>
          </a:p>
        </p:txBody>
      </p:sp>
    </p:spTree>
    <p:extLst>
      <p:ext uri="{BB962C8B-B14F-4D97-AF65-F5344CB8AC3E}">
        <p14:creationId xmlns:p14="http://schemas.microsoft.com/office/powerpoint/2010/main" val="112923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55277-4F6D-46C0-8EFA-888AFA6D3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A96E74-04A0-44F0-BAB8-649131D1E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92FF0-458A-46B5-ABBB-F2690FCB1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8CD50-01BF-42B2-A9F0-64CAD1771A7C}" type="datetimeFigureOut">
              <a:rPr lang="en-US" smtClean="0"/>
              <a:t>1/30/2022</a:t>
            </a:fld>
            <a:endParaRPr lang="en-US"/>
          </a:p>
        </p:txBody>
      </p:sp>
      <p:sp>
        <p:nvSpPr>
          <p:cNvPr id="5" name="Footer Placeholder 4">
            <a:extLst>
              <a:ext uri="{FF2B5EF4-FFF2-40B4-BE49-F238E27FC236}">
                <a16:creationId xmlns:a16="http://schemas.microsoft.com/office/drawing/2014/main" id="{961B6431-8EE4-46BB-A53D-CA9A66BCD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9BF9BF-C1B5-462D-B0F7-DE6B7FC20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47CA2-8112-4738-ACE0-EE5141AC0AC8}" type="slidenum">
              <a:rPr lang="en-US" smtClean="0"/>
              <a:t>‹#›</a:t>
            </a:fld>
            <a:endParaRPr lang="en-US"/>
          </a:p>
        </p:txBody>
      </p:sp>
    </p:spTree>
    <p:extLst>
      <p:ext uri="{BB962C8B-B14F-4D97-AF65-F5344CB8AC3E}">
        <p14:creationId xmlns:p14="http://schemas.microsoft.com/office/powerpoint/2010/main" val="701022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Fourier_transform"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www.techopedia.com/definition/7292/fourier-transfor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2217E8-847A-421D-BA92-B57BE1084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48C9F1A-EBBB-4FF2-B863-C95967B977D3}"/>
              </a:ext>
            </a:extLst>
          </p:cNvPr>
          <p:cNvSpPr>
            <a:spLocks noGrp="1"/>
          </p:cNvSpPr>
          <p:nvPr>
            <p:ph type="ctrTitle"/>
          </p:nvPr>
        </p:nvSpPr>
        <p:spPr>
          <a:xfrm>
            <a:off x="6235700" y="495300"/>
            <a:ext cx="5232400" cy="5905500"/>
          </a:xfrm>
        </p:spPr>
        <p:txBody>
          <a:bodyPr>
            <a:normAutofit/>
          </a:bodyPr>
          <a:lstStyle/>
          <a:p>
            <a:pPr algn="l"/>
            <a:r>
              <a:rPr lang="en-US" dirty="0">
                <a:solidFill>
                  <a:schemeClr val="bg1"/>
                </a:solidFill>
                <a:latin typeface="Stencil" panose="040409050D0802020404" pitchFamily="82" charset="0"/>
              </a:rPr>
              <a:t>Name : Muhammad Ammar Jan</a:t>
            </a:r>
            <a:br>
              <a:rPr lang="en-US" dirty="0">
                <a:solidFill>
                  <a:schemeClr val="bg1"/>
                </a:solidFill>
                <a:latin typeface="Stencil" panose="040409050D0802020404" pitchFamily="82" charset="0"/>
              </a:rPr>
            </a:br>
            <a:r>
              <a:rPr lang="en-US" dirty="0">
                <a:solidFill>
                  <a:schemeClr val="bg1"/>
                </a:solidFill>
                <a:latin typeface="Stencil" panose="040409050D0802020404" pitchFamily="82" charset="0"/>
              </a:rPr>
              <a:t>Roll No : 435</a:t>
            </a:r>
            <a:br>
              <a:rPr lang="en-US" dirty="0">
                <a:solidFill>
                  <a:schemeClr val="bg1"/>
                </a:solidFill>
                <a:latin typeface="Stencil" panose="040409050D0802020404" pitchFamily="82" charset="0"/>
              </a:rPr>
            </a:br>
            <a:r>
              <a:rPr lang="en-US" dirty="0">
                <a:solidFill>
                  <a:schemeClr val="bg1"/>
                </a:solidFill>
                <a:latin typeface="Stencil" panose="040409050D0802020404" pitchFamily="82" charset="0"/>
              </a:rPr>
              <a:t>Section : G</a:t>
            </a:r>
          </a:p>
        </p:txBody>
      </p:sp>
    </p:spTree>
    <p:extLst>
      <p:ext uri="{BB962C8B-B14F-4D97-AF65-F5344CB8AC3E}">
        <p14:creationId xmlns:p14="http://schemas.microsoft.com/office/powerpoint/2010/main" val="166308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0B4DD3-E471-4B6A-890C-3137AA571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2535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BDA691-2019-452A-B10F-6A5FD5DC1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119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550E43-172C-4296-B4E8-C771AE6A6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6581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BF2187-1B51-4CAE-9D0A-41F878ABD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9CCEA0-BD2A-4DF6-923C-5FFDF83547BF}"/>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Reference:</a:t>
            </a:r>
          </a:p>
        </p:txBody>
      </p:sp>
      <p:sp>
        <p:nvSpPr>
          <p:cNvPr id="7" name="Content Placeholder 6">
            <a:extLst>
              <a:ext uri="{FF2B5EF4-FFF2-40B4-BE49-F238E27FC236}">
                <a16:creationId xmlns:a16="http://schemas.microsoft.com/office/drawing/2014/main" id="{12CF9876-E7D4-4369-A851-5E949EFBFECC}"/>
              </a:ext>
            </a:extLst>
          </p:cNvPr>
          <p:cNvSpPr>
            <a:spLocks noGrp="1"/>
          </p:cNvSpPr>
          <p:nvPr>
            <p:ph idx="1"/>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hlinkClick r:id="rId3">
                  <a:extLst>
                    <a:ext uri="{A12FA001-AC4F-418D-AE19-62706E023703}">
                      <ahyp:hlinkClr xmlns:ahyp="http://schemas.microsoft.com/office/drawing/2018/hyperlinkcolor" val="tx"/>
                    </a:ext>
                  </a:extLst>
                </a:hlinkClick>
              </a:rPr>
              <a:t>https://en.wikipedia.org/wiki/Fourier_transform</a:t>
            </a:r>
            <a:endPar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hlinkClick r:id="rId4">
                  <a:extLst>
                    <a:ext uri="{A12FA001-AC4F-418D-AE19-62706E023703}">
                      <ahyp:hlinkClr xmlns:ahyp="http://schemas.microsoft.com/office/drawing/2018/hyperlinkcolor" val="tx"/>
                    </a:ext>
                  </a:extLst>
                </a:hlinkClick>
              </a:rPr>
              <a:t>https://www.techopedia.com/definition/7292/fourier-transform</a:t>
            </a:r>
            <a:endPar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https://www.quora.com/What-are-some-application-of-Fourier-transform-or-Fourier-series-in-Astrophysics</a:t>
            </a:r>
          </a:p>
          <a:p>
            <a:endParaRPr lang="en-US" dirty="0"/>
          </a:p>
          <a:p>
            <a:endParaRPr lang="en-US" dirty="0"/>
          </a:p>
        </p:txBody>
      </p:sp>
    </p:spTree>
    <p:extLst>
      <p:ext uri="{BB962C8B-B14F-4D97-AF65-F5344CB8AC3E}">
        <p14:creationId xmlns:p14="http://schemas.microsoft.com/office/powerpoint/2010/main" val="1158487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2217E8-847A-421D-BA92-B57BE1084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48C9F1A-EBBB-4FF2-B863-C95967B977D3}"/>
              </a:ext>
            </a:extLst>
          </p:cNvPr>
          <p:cNvSpPr>
            <a:spLocks noGrp="1"/>
          </p:cNvSpPr>
          <p:nvPr>
            <p:ph type="ctrTitle"/>
          </p:nvPr>
        </p:nvSpPr>
        <p:spPr>
          <a:xfrm>
            <a:off x="393700" y="495300"/>
            <a:ext cx="11074400" cy="4635500"/>
          </a:xfrm>
        </p:spPr>
        <p:txBody>
          <a:bodyPr>
            <a:normAutofit/>
          </a:bodyPr>
          <a:lstStyle/>
          <a:p>
            <a:r>
              <a:rPr lang="en-US" dirty="0">
                <a:solidFill>
                  <a:schemeClr val="bg1"/>
                </a:solidFill>
                <a:latin typeface="Stencil" panose="040409050D0802020404" pitchFamily="82" charset="0"/>
              </a:rPr>
              <a:t> </a:t>
            </a:r>
            <a:r>
              <a:rPr lang="en-US" sz="9600" dirty="0">
                <a:solidFill>
                  <a:schemeClr val="bg1"/>
                </a:solidFill>
                <a:latin typeface="Stencil" panose="040409050D0802020404" pitchFamily="82" charset="0"/>
              </a:rPr>
              <a:t>Thanks</a:t>
            </a:r>
            <a:endParaRPr lang="en-US" dirty="0">
              <a:solidFill>
                <a:schemeClr val="bg1"/>
              </a:solidFill>
              <a:latin typeface="Stencil" panose="040409050D0802020404" pitchFamily="82" charset="0"/>
            </a:endParaRPr>
          </a:p>
        </p:txBody>
      </p:sp>
    </p:spTree>
    <p:extLst>
      <p:ext uri="{BB962C8B-B14F-4D97-AF65-F5344CB8AC3E}">
        <p14:creationId xmlns:p14="http://schemas.microsoft.com/office/powerpoint/2010/main" val="268638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BD93A0-4937-47FC-B260-CF0DA07CF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9CCEA0-BD2A-4DF6-923C-5FFDF83547BF}"/>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Fourier Transform</a:t>
            </a:r>
          </a:p>
        </p:txBody>
      </p:sp>
      <p:sp>
        <p:nvSpPr>
          <p:cNvPr id="3" name="Content Placeholder 2">
            <a:extLst>
              <a:ext uri="{FF2B5EF4-FFF2-40B4-BE49-F238E27FC236}">
                <a16:creationId xmlns:a16="http://schemas.microsoft.com/office/drawing/2014/main" id="{FDA6CC64-4B7B-4FB6-9697-A1BB53BFA171}"/>
              </a:ext>
            </a:extLst>
          </p:cNvPr>
          <p:cNvSpPr>
            <a:spLocks noGrp="1"/>
          </p:cNvSpPr>
          <p:nvPr>
            <p:ph idx="1"/>
          </p:nvPr>
        </p:nvSpPr>
        <p:spPr/>
        <p:txBody>
          <a:bodyPr/>
          <a:lstStyle/>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 Fourier transform is a mathematical technique for converting a time function into one expressed in terms of frequency.</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 Fourier transform is a circuit analysis technique that decomposes or separates a waveform or function into sinusoids of different frequency which sum to the original waveform.</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Fourier transform helps in extending the Fourier series to non-periodic functions.</a:t>
            </a:r>
          </a:p>
        </p:txBody>
      </p:sp>
      <p:pic>
        <p:nvPicPr>
          <p:cNvPr id="15" name="Picture 14">
            <a:extLst>
              <a:ext uri="{FF2B5EF4-FFF2-40B4-BE49-F238E27FC236}">
                <a16:creationId xmlns:a16="http://schemas.microsoft.com/office/drawing/2014/main" id="{8008C457-A2FA-484B-87B7-FE27A9964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250" y="4445000"/>
            <a:ext cx="5899150" cy="2286000"/>
          </a:xfrm>
          <a:prstGeom prst="rect">
            <a:avLst/>
          </a:prstGeom>
        </p:spPr>
      </p:pic>
    </p:spTree>
    <p:extLst>
      <p:ext uri="{BB962C8B-B14F-4D97-AF65-F5344CB8AC3E}">
        <p14:creationId xmlns:p14="http://schemas.microsoft.com/office/powerpoint/2010/main" val="378028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BD93A0-4937-47FC-B260-CF0DA07CF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9CCEA0-BD2A-4DF6-923C-5FFDF83547BF}"/>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Properties of Fourier transform include:</a:t>
            </a:r>
          </a:p>
        </p:txBody>
      </p:sp>
      <p:pic>
        <p:nvPicPr>
          <p:cNvPr id="6" name="Content Placeholder 5">
            <a:extLst>
              <a:ext uri="{FF2B5EF4-FFF2-40B4-BE49-F238E27FC236}">
                <a16:creationId xmlns:a16="http://schemas.microsoft.com/office/drawing/2014/main" id="{DC0C25D8-E4FE-4246-8E70-60B318CEE6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050" y="1985170"/>
            <a:ext cx="7219950" cy="4098130"/>
          </a:xfrm>
        </p:spPr>
      </p:pic>
      <p:pic>
        <p:nvPicPr>
          <p:cNvPr id="5" name="Picture 4">
            <a:extLst>
              <a:ext uri="{FF2B5EF4-FFF2-40B4-BE49-F238E27FC236}">
                <a16:creationId xmlns:a16="http://schemas.microsoft.com/office/drawing/2014/main" id="{00206B8A-8EBE-414D-BEA1-C8945D3B62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6900" y="2476500"/>
            <a:ext cx="3632200" cy="2438400"/>
          </a:xfrm>
          <a:prstGeom prst="rect">
            <a:avLst/>
          </a:prstGeom>
        </p:spPr>
      </p:pic>
    </p:spTree>
    <p:extLst>
      <p:ext uri="{BB962C8B-B14F-4D97-AF65-F5344CB8AC3E}">
        <p14:creationId xmlns:p14="http://schemas.microsoft.com/office/powerpoint/2010/main" val="308476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BD93A0-4937-47FC-B260-CF0DA07CF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9CCEA0-BD2A-4DF6-923C-5FFDF83547BF}"/>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Properties of Fourier transform include:</a:t>
            </a:r>
          </a:p>
        </p:txBody>
      </p:sp>
      <p:sp>
        <p:nvSpPr>
          <p:cNvPr id="3" name="Content Placeholder 2">
            <a:extLst>
              <a:ext uri="{FF2B5EF4-FFF2-40B4-BE49-F238E27FC236}">
                <a16:creationId xmlns:a16="http://schemas.microsoft.com/office/drawing/2014/main" id="{FDA6CC64-4B7B-4FB6-9697-A1BB53BFA171}"/>
              </a:ext>
            </a:extLst>
          </p:cNvPr>
          <p:cNvSpPr>
            <a:spLocks noGrp="1"/>
          </p:cNvSpPr>
          <p:nvPr>
            <p:ph idx="1"/>
          </p:nvPr>
        </p:nvSpPr>
        <p:spPr/>
        <p:txBody>
          <a:bodyPr>
            <a:normAutofit/>
          </a:bodyPr>
          <a:lstStyle/>
          <a:p>
            <a:pPr marL="0" indent="0">
              <a:buNone/>
            </a:pPr>
            <a:r>
              <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Linearity:</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Fourier transform holds linearity. More precisely, if we have two Fourier pairs f(x) to F(s) and g(x) to G(s), it can be shown that the Fourier transform of the sum of f(x) scaled by some constant a and g(x) scaled by some constant b is the sum of F(s) scaled by a and G(s) scaled by b.</a:t>
            </a:r>
          </a:p>
        </p:txBody>
      </p:sp>
      <p:pic>
        <p:nvPicPr>
          <p:cNvPr id="5" name="Picture 4">
            <a:extLst>
              <a:ext uri="{FF2B5EF4-FFF2-40B4-BE49-F238E27FC236}">
                <a16:creationId xmlns:a16="http://schemas.microsoft.com/office/drawing/2014/main" id="{00206B8A-8EBE-414D-BEA1-C8945D3B6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600" y="4191000"/>
            <a:ext cx="6197600" cy="2438400"/>
          </a:xfrm>
          <a:prstGeom prst="rect">
            <a:avLst/>
          </a:prstGeom>
        </p:spPr>
      </p:pic>
    </p:spTree>
    <p:extLst>
      <p:ext uri="{BB962C8B-B14F-4D97-AF65-F5344CB8AC3E}">
        <p14:creationId xmlns:p14="http://schemas.microsoft.com/office/powerpoint/2010/main" val="280482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BD93A0-4937-47FC-B260-CF0DA07CF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9CCEA0-BD2A-4DF6-923C-5FFDF83547BF}"/>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Properties of Fourier transform include:</a:t>
            </a:r>
          </a:p>
        </p:txBody>
      </p:sp>
      <p:sp>
        <p:nvSpPr>
          <p:cNvPr id="3" name="Content Placeholder 2">
            <a:extLst>
              <a:ext uri="{FF2B5EF4-FFF2-40B4-BE49-F238E27FC236}">
                <a16:creationId xmlns:a16="http://schemas.microsoft.com/office/drawing/2014/main" id="{FDA6CC64-4B7B-4FB6-9697-A1BB53BFA171}"/>
              </a:ext>
            </a:extLst>
          </p:cNvPr>
          <p:cNvSpPr>
            <a:spLocks noGrp="1"/>
          </p:cNvSpPr>
          <p:nvPr>
            <p:ph idx="1"/>
          </p:nvPr>
        </p:nvSpPr>
        <p:spPr/>
        <p:txBody>
          <a:bodyPr/>
          <a:lstStyle/>
          <a:p>
            <a:pPr marL="0" indent="0">
              <a:buNone/>
            </a:pPr>
            <a:r>
              <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Shift Theorem</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Shift Theorem for Fourier transforms states that for a Fourier pair g(x) to F(s), we have that the Fourier transform of f(x-a) for some constant a is the product of F(s) and the exponential function evaluated as:</a:t>
            </a:r>
          </a:p>
        </p:txBody>
      </p:sp>
      <p:pic>
        <p:nvPicPr>
          <p:cNvPr id="5" name="Picture 4">
            <a:extLst>
              <a:ext uri="{FF2B5EF4-FFF2-40B4-BE49-F238E27FC236}">
                <a16:creationId xmlns:a16="http://schemas.microsoft.com/office/drawing/2014/main" id="{BDA2E95F-7313-4FC2-8749-C52121DD4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324" y="4295862"/>
            <a:ext cx="6580952" cy="1390476"/>
          </a:xfrm>
          <a:prstGeom prst="rect">
            <a:avLst/>
          </a:prstGeom>
        </p:spPr>
      </p:pic>
    </p:spTree>
    <p:extLst>
      <p:ext uri="{BB962C8B-B14F-4D97-AF65-F5344CB8AC3E}">
        <p14:creationId xmlns:p14="http://schemas.microsoft.com/office/powerpoint/2010/main" val="221263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BD93A0-4937-47FC-B260-CF0DA07CF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9CCEA0-BD2A-4DF6-923C-5FFDF83547BF}"/>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Properties of Fourier transform include:</a:t>
            </a:r>
          </a:p>
        </p:txBody>
      </p:sp>
      <p:sp>
        <p:nvSpPr>
          <p:cNvPr id="3" name="Content Placeholder 2">
            <a:extLst>
              <a:ext uri="{FF2B5EF4-FFF2-40B4-BE49-F238E27FC236}">
                <a16:creationId xmlns:a16="http://schemas.microsoft.com/office/drawing/2014/main" id="{FDA6CC64-4B7B-4FB6-9697-A1BB53BFA171}"/>
              </a:ext>
            </a:extLst>
          </p:cNvPr>
          <p:cNvSpPr>
            <a:spLocks noGrp="1"/>
          </p:cNvSpPr>
          <p:nvPr>
            <p:ph idx="1"/>
          </p:nvPr>
        </p:nvSpPr>
        <p:spPr/>
        <p:txBody>
          <a:bodyPr>
            <a:normAutofit/>
          </a:bodyPr>
          <a:lstStyle/>
          <a:p>
            <a:pPr marL="0" indent="0">
              <a:buNone/>
            </a:pPr>
            <a:r>
              <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Parseval's Theorem:</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Parseval's Theorem states that the Fourier transform is unitary. More precisely, for a Fourier pair f(x) and F(s), that the integral of the square of f(x) is equivalent to the integral of F(s). This can be expressed as:</a:t>
            </a:r>
          </a:p>
        </p:txBody>
      </p:sp>
      <p:pic>
        <p:nvPicPr>
          <p:cNvPr id="5" name="Picture 4">
            <a:extLst>
              <a:ext uri="{FF2B5EF4-FFF2-40B4-BE49-F238E27FC236}">
                <a16:creationId xmlns:a16="http://schemas.microsoft.com/office/drawing/2014/main" id="{4AF871F5-F6FE-4EB7-B127-6190744D4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8381" y="4238724"/>
            <a:ext cx="6895238" cy="1580952"/>
          </a:xfrm>
          <a:prstGeom prst="rect">
            <a:avLst/>
          </a:prstGeom>
        </p:spPr>
      </p:pic>
    </p:spTree>
    <p:extLst>
      <p:ext uri="{BB962C8B-B14F-4D97-AF65-F5344CB8AC3E}">
        <p14:creationId xmlns:p14="http://schemas.microsoft.com/office/powerpoint/2010/main" val="364796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BD93A0-4937-47FC-B260-CF0DA07CF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9CCEA0-BD2A-4DF6-923C-5FFDF83547BF}"/>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Properties of Fourier transform include:</a:t>
            </a:r>
          </a:p>
        </p:txBody>
      </p:sp>
      <p:sp>
        <p:nvSpPr>
          <p:cNvPr id="3" name="Content Placeholder 2">
            <a:extLst>
              <a:ext uri="{FF2B5EF4-FFF2-40B4-BE49-F238E27FC236}">
                <a16:creationId xmlns:a16="http://schemas.microsoft.com/office/drawing/2014/main" id="{FDA6CC64-4B7B-4FB6-9697-A1BB53BFA171}"/>
              </a:ext>
            </a:extLst>
          </p:cNvPr>
          <p:cNvSpPr>
            <a:spLocks noGrp="1"/>
          </p:cNvSpPr>
          <p:nvPr>
            <p:ph idx="1"/>
          </p:nvPr>
        </p:nvSpPr>
        <p:spPr/>
        <p:txBody>
          <a:bodyPr>
            <a:normAutofit/>
          </a:bodyPr>
          <a:lstStyle/>
          <a:p>
            <a:pPr marL="0" indent="0">
              <a:buNone/>
            </a:pPr>
            <a:r>
              <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Similarity Theorem:</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For a Fourier pair f(x) and F(s), the Similarity Theorem states that the Fourier transform of g evaluated at the product of a constant a and x equals product of the reciprocal of the magnitude of a and G evaluated at the quotient of s and a:</a:t>
            </a:r>
          </a:p>
          <a:p>
            <a:pPr marL="0" indent="0">
              <a:buNone/>
            </a:pPr>
            <a:endPar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buNone/>
            </a:pPr>
            <a:endPar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6" name="Picture 5">
            <a:extLst>
              <a:ext uri="{FF2B5EF4-FFF2-40B4-BE49-F238E27FC236}">
                <a16:creationId xmlns:a16="http://schemas.microsoft.com/office/drawing/2014/main" id="{7DBCF2DF-FF2E-4940-BAD9-7936B26E9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529" y="4234106"/>
            <a:ext cx="6685714" cy="1942857"/>
          </a:xfrm>
          <a:prstGeom prst="rect">
            <a:avLst/>
          </a:prstGeom>
        </p:spPr>
      </p:pic>
    </p:spTree>
    <p:extLst>
      <p:ext uri="{BB962C8B-B14F-4D97-AF65-F5344CB8AC3E}">
        <p14:creationId xmlns:p14="http://schemas.microsoft.com/office/powerpoint/2010/main" val="175695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BD93A0-4937-47FC-B260-CF0DA07CF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9CCEA0-BD2A-4DF6-923C-5FFDF83547BF}"/>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Properties of Fourier transform include:</a:t>
            </a:r>
          </a:p>
        </p:txBody>
      </p:sp>
      <p:sp>
        <p:nvSpPr>
          <p:cNvPr id="3" name="Content Placeholder 2">
            <a:extLst>
              <a:ext uri="{FF2B5EF4-FFF2-40B4-BE49-F238E27FC236}">
                <a16:creationId xmlns:a16="http://schemas.microsoft.com/office/drawing/2014/main" id="{FDA6CC64-4B7B-4FB6-9697-A1BB53BFA171}"/>
              </a:ext>
            </a:extLst>
          </p:cNvPr>
          <p:cNvSpPr>
            <a:spLocks noGrp="1"/>
          </p:cNvSpPr>
          <p:nvPr>
            <p:ph idx="1"/>
          </p:nvPr>
        </p:nvSpPr>
        <p:spPr/>
        <p:txBody>
          <a:bodyPr>
            <a:normAutofit/>
          </a:bodyPr>
          <a:lstStyle/>
          <a:p>
            <a:pPr marL="0" indent="0">
              <a:buNone/>
            </a:pPr>
            <a:r>
              <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Derivative Theorem:</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For a Fourier pair f(x) and F(s), we have that the Fourier transform of the derivative of f(x) is equal to the product of i2pi*s and F(s):</a:t>
            </a:r>
          </a:p>
          <a:p>
            <a:pPr marL="0" indent="0">
              <a:buNone/>
            </a:pPr>
            <a:endPar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buNone/>
            </a:pPr>
            <a:endPar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a:extLst>
              <a:ext uri="{FF2B5EF4-FFF2-40B4-BE49-F238E27FC236}">
                <a16:creationId xmlns:a16="http://schemas.microsoft.com/office/drawing/2014/main" id="{64BD8EB9-C446-44D3-A8B1-5CAC938D4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315" y="4324424"/>
            <a:ext cx="6542857" cy="1180952"/>
          </a:xfrm>
          <a:prstGeom prst="rect">
            <a:avLst/>
          </a:prstGeom>
        </p:spPr>
      </p:pic>
    </p:spTree>
    <p:extLst>
      <p:ext uri="{BB962C8B-B14F-4D97-AF65-F5344CB8AC3E}">
        <p14:creationId xmlns:p14="http://schemas.microsoft.com/office/powerpoint/2010/main" val="42549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BD93A0-4937-47FC-B260-CF0DA07CF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9CCEA0-BD2A-4DF6-923C-5FFDF83547BF}"/>
              </a:ext>
            </a:extLst>
          </p:cNvPr>
          <p:cNvSpPr>
            <a:spLocks noGrp="1"/>
          </p:cNvSpPr>
          <p:nvPr>
            <p:ph type="title"/>
          </p:nvPr>
        </p:nvSpPr>
        <p:spPr/>
        <p:txBody>
          <a:bodyPr/>
          <a:lstStyle/>
          <a:p>
            <a:r>
              <a:rPr lang="en-US"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Applications of Fourier </a:t>
            </a: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transform include:</a:t>
            </a:r>
          </a:p>
        </p:txBody>
      </p:sp>
      <p:sp>
        <p:nvSpPr>
          <p:cNvPr id="3" name="Content Placeholder 2">
            <a:extLst>
              <a:ext uri="{FF2B5EF4-FFF2-40B4-BE49-F238E27FC236}">
                <a16:creationId xmlns:a16="http://schemas.microsoft.com/office/drawing/2014/main" id="{FDA6CC64-4B7B-4FB6-9697-A1BB53BFA171}"/>
              </a:ext>
            </a:extLst>
          </p:cNvPr>
          <p:cNvSpPr>
            <a:spLocks noGrp="1"/>
          </p:cNvSpPr>
          <p:nvPr>
            <p:ph idx="1"/>
          </p:nvPr>
        </p:nvSpPr>
        <p:spPr>
          <a:xfrm>
            <a:off x="838200" y="1371600"/>
            <a:ext cx="10515600" cy="5121275"/>
          </a:xfrm>
        </p:spPr>
        <p:txBody>
          <a:bodyPr>
            <a:normAutofit fontScale="92500" lnSpcReduction="10000"/>
          </a:bodyPr>
          <a:lstStyle/>
          <a:p>
            <a:pPr marL="571500" indent="-571500">
              <a:buFont typeface="+mj-lt"/>
              <a:buAutoNum type="romanLcPeriod"/>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Fourier transform is used to solve partial differential equations.</a:t>
            </a:r>
          </a:p>
          <a:p>
            <a:pPr marL="571500" indent="-571500">
              <a:buFont typeface="+mj-lt"/>
              <a:buAutoNum type="romanLcPeriod"/>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NMR ,MRI and other kinds of spectroscopy.</a:t>
            </a:r>
          </a:p>
          <a:p>
            <a:pPr marL="571500" indent="-571500">
              <a:buFont typeface="+mj-lt"/>
              <a:buAutoNum type="romanLcPeriod"/>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Signals and systems analysis.</a:t>
            </a:r>
          </a:p>
          <a:p>
            <a:pPr marL="571500" indent="-571500">
              <a:buFont typeface="+mj-lt"/>
              <a:buAutoNum type="romanLcPeriod"/>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Digital signal processing.</a:t>
            </a:r>
          </a:p>
          <a:p>
            <a:pPr marL="571500" indent="-571500">
              <a:buFont typeface="+mj-lt"/>
              <a:buAutoNum type="romanLcPeriod"/>
            </a:pPr>
            <a:r>
              <a:rPr lang="en-US"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uantum</a:t>
            </a: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mechanics.</a:t>
            </a:r>
          </a:p>
          <a:p>
            <a:pPr marL="571500" indent="-571500">
              <a:buFont typeface="+mj-lt"/>
              <a:buAutoNum type="romanLcPeriod"/>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Application to IBVP</a:t>
            </a:r>
          </a:p>
          <a:p>
            <a:pPr marL="571500" indent="-571500">
              <a:buFont typeface="+mj-lt"/>
              <a:buAutoNum type="romanLcPeriod"/>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Circuit Analysis</a:t>
            </a:r>
          </a:p>
          <a:p>
            <a:pPr marL="571500" indent="-571500">
              <a:buFont typeface="+mj-lt"/>
              <a:buAutoNum type="romanLcPeriod"/>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Signal Analysis</a:t>
            </a:r>
          </a:p>
          <a:p>
            <a:pPr marL="571500" indent="-571500">
              <a:buFont typeface="+mj-lt"/>
              <a:buAutoNum type="romanLcPeriod"/>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Cell phones</a:t>
            </a:r>
          </a:p>
          <a:p>
            <a:pPr marL="571500" indent="-571500">
              <a:buFont typeface="+mj-lt"/>
              <a:buAutoNum type="romanLcPeriod"/>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Image Processing</a:t>
            </a:r>
          </a:p>
          <a:p>
            <a:pPr marL="571500" indent="-571500">
              <a:buFont typeface="+mj-lt"/>
              <a:buAutoNum type="romanLcPeriod"/>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Signal Processing&amp; LTI system</a:t>
            </a:r>
          </a:p>
        </p:txBody>
      </p:sp>
    </p:spTree>
    <p:extLst>
      <p:ext uri="{BB962C8B-B14F-4D97-AF65-F5344CB8AC3E}">
        <p14:creationId xmlns:p14="http://schemas.microsoft.com/office/powerpoint/2010/main" val="2302018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503</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Microsoft Sans Serif</vt:lpstr>
      <vt:lpstr>Stencil</vt:lpstr>
      <vt:lpstr>Office Theme</vt:lpstr>
      <vt:lpstr>Name : Muhammad Ammar Jan Roll No : 435 Section : G</vt:lpstr>
      <vt:lpstr>Fourier Transform</vt:lpstr>
      <vt:lpstr>Properties of Fourier transform include:</vt:lpstr>
      <vt:lpstr>Properties of Fourier transform include:</vt:lpstr>
      <vt:lpstr>Properties of Fourier transform include:</vt:lpstr>
      <vt:lpstr>Properties of Fourier transform include:</vt:lpstr>
      <vt:lpstr>Properties of Fourier transform include:</vt:lpstr>
      <vt:lpstr>Properties of Fourier transform include:</vt:lpstr>
      <vt:lpstr>Applications of Fourier transform include:</vt:lpstr>
      <vt:lpstr>PowerPoint Presentation</vt:lpstr>
      <vt:lpstr>PowerPoint Presentation</vt:lpstr>
      <vt:lpstr>PowerPoint Presentation</vt:lpstr>
      <vt:lpstr>Reference:</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Muhammad Ammar Jan Roll No : 435 Section : G</dc:title>
  <dc:creator>ALLAHA HU GHANI</dc:creator>
  <cp:lastModifiedBy>ALLAHA HU GHANI</cp:lastModifiedBy>
  <cp:revision>18</cp:revision>
  <dcterms:created xsi:type="dcterms:W3CDTF">2022-01-29T16:04:44Z</dcterms:created>
  <dcterms:modified xsi:type="dcterms:W3CDTF">2022-01-30T08:22:26Z</dcterms:modified>
</cp:coreProperties>
</file>