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1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pG3gqDM80w" TargetMode="External"/><Relationship Id="rId2" Type="http://schemas.openxmlformats.org/officeDocument/2006/relationships/hyperlink" Target="https://www.youtube.com/watch?v=f5liqUk0ZT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35fFDpwIM4" TargetMode="External"/><Relationship Id="rId4" Type="http://schemas.openxmlformats.org/officeDocument/2006/relationships/hyperlink" Target="https://www.youtube.com/watch?v=uaQeXi4E7g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CE97-E911-B3EE-24D6-83BCF759E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Computer Vision </a:t>
            </a:r>
            <a:br>
              <a:rPr lang="en-US" sz="6600" b="1" dirty="0"/>
            </a:br>
            <a:r>
              <a:rPr lang="en-US" sz="6600" b="1" dirty="0"/>
              <a:t>Semester Project</a:t>
            </a:r>
            <a:endParaRPr lang="en-PK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2CB9C-B726-49C4-B1AD-D31D7D37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1"/>
            <a:ext cx="7197726" cy="14054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</a:t>
            </a:r>
            <a:r>
              <a:rPr lang="en-US" sz="2000" b="1" dirty="0"/>
              <a:t>: MUHAMMAD Ammar </a:t>
            </a:r>
            <a:r>
              <a:rPr lang="en-US" sz="2000" b="1" dirty="0" err="1"/>
              <a:t>jan</a:t>
            </a:r>
            <a:r>
              <a:rPr lang="en-US" sz="2000" b="1" dirty="0"/>
              <a:t> 435</a:t>
            </a:r>
            <a:endParaRPr lang="en-US" b="1" dirty="0"/>
          </a:p>
          <a:p>
            <a:r>
              <a:rPr lang="en-US" dirty="0"/>
              <a:t>Muhammad Zain 294 </a:t>
            </a:r>
          </a:p>
          <a:p>
            <a:r>
              <a:rPr lang="en-US" dirty="0" err="1"/>
              <a:t>Waddod</a:t>
            </a:r>
            <a:r>
              <a:rPr lang="en-US" dirty="0"/>
              <a:t> Nasir 298</a:t>
            </a:r>
          </a:p>
          <a:p>
            <a:r>
              <a:rPr lang="en-US" dirty="0"/>
              <a:t>Supervised By: </a:t>
            </a:r>
            <a:r>
              <a:rPr lang="en-US" dirty="0" err="1"/>
              <a:t>Maam</a:t>
            </a:r>
            <a:r>
              <a:rPr lang="en-US" dirty="0"/>
              <a:t> Gulshan Saleem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2829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1666-BCA3-5EE6-48F4-B8111E2B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203E-0E1F-6AAB-304E-A52326C4C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https://www.youtube.com/watch?v=f5liqUk0ZTw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https://www.youtube.com/watch?v=bpG3gqDM80w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https://www.youtube.com/watch?v=uaQeXi4E7gA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https://www.youtube.com/watch?v=L35fFDpwIM4</a:t>
            </a: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0791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13E5-D662-0EB1-9958-34178F58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757644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</a:t>
            </a:r>
            <a:br>
              <a:rPr lang="en-US" sz="7200" dirty="0"/>
            </a:br>
            <a:r>
              <a:rPr lang="en-US" sz="1600" dirty="0"/>
              <a:t>Contact Us</a:t>
            </a:r>
            <a:br>
              <a:rPr lang="en-US" sz="2000" dirty="0"/>
            </a:br>
            <a:r>
              <a:rPr lang="en-US" sz="2400" b="1" dirty="0"/>
              <a:t>ghanitechhelp@gmail.com</a:t>
            </a:r>
            <a:br>
              <a:rPr lang="en-US" sz="2000" dirty="0"/>
            </a:b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53041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BFE-AD9F-6B1A-E3E4-2322B37E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SSD (Single Shot </a:t>
            </a:r>
            <a:r>
              <a:rPr lang="en-US" sz="4800" b="1" dirty="0" err="1"/>
              <a:t>MultiBox</a:t>
            </a:r>
            <a:r>
              <a:rPr lang="en-US" sz="4800" b="1" dirty="0"/>
              <a:t> Detector) </a:t>
            </a:r>
            <a:endParaRPr lang="en-PK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50F7-35B9-675A-0633-D15992B3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SSD is an object detection algorithm that predicts bounding boxes and class labels for multiple objects in an image. It combines region proposal networks and convolutional neural networks in a single pass for efficient and accurate object detection.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136525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31A3-A017-492F-8A0E-37710B41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43949"/>
            <a:ext cx="10131425" cy="54472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Efficient object detection algorithm predicting bounding boxes and class labels in a single pass.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Combines region proposal networks and convolutional neural networks for real-time and accurate object detection.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254429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7D3D-97BF-3413-6CBF-49797D31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b="1" dirty="0"/>
              <a:t>MobileNetV1</a:t>
            </a:r>
            <a:endParaRPr lang="en-PK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0954-33F8-E65B-E471-AD1749A6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MobileNetV1 is a lightweight CNN architecture optimized for mobile and embedded devices, utilizing </a:t>
            </a:r>
            <a:r>
              <a:rPr lang="en-US" sz="3600" dirty="0" err="1"/>
              <a:t>depthwise</a:t>
            </a:r>
            <a:r>
              <a:rPr lang="en-US" sz="3600" dirty="0"/>
              <a:t> separable convolutions to achieve efficient feature extraction for various computer vision tasks.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277316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4513-1E7E-BDEA-68E1-04FA433B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02005"/>
            <a:ext cx="10131425" cy="54891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Lightweight CNN architecture designed for mobile and embedded devices.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Utilizes </a:t>
            </a:r>
            <a:r>
              <a:rPr lang="en-US" sz="3600" dirty="0" err="1"/>
              <a:t>depthwise</a:t>
            </a:r>
            <a:r>
              <a:rPr lang="en-US" sz="3600" dirty="0"/>
              <a:t> separable convolutions for efficient feature extraction in resource-constrained environments.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200497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DA38-C55D-264E-464E-FEE05B15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Dataset</a:t>
            </a:r>
            <a:endParaRPr lang="en-PK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82D0-F789-3619-04D7-FE223145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SSD: Pre-trained SSD models are trained on large-scale datasets like COCO or Pascal VOC.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You can download pre-trained SSD models provided by the community or frameworks like TensorFlow and use them for object detection tasks.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421885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DA38-C55D-264E-464E-FEE05B15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Dataset</a:t>
            </a:r>
            <a:endParaRPr lang="en-PK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82D0-F789-3619-04D7-FE223145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Similarly, pre-trained MobileNetV1 models are available, trained on datasets like ImageNet.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 These models capture general image features and can be used as feature extractors for various tasks, including object detection.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6589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C6AB-1E5F-FF01-F97B-D68E8F89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sz="4400" b="1" dirty="0"/>
              <a:t>tensors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64C7-353E-E63C-686A-23EE8C44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900" dirty="0"/>
              <a:t>Tensors are multi-dimensional arrays or data structures that store numerical data.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900" dirty="0"/>
              <a:t>Tensors are fundamental building blocks used to represent and manipulate data in various mathematical operations performed by deep learning frameworks like TensorFlow and </a:t>
            </a:r>
            <a:r>
              <a:rPr lang="en-US" sz="3900" dirty="0" err="1"/>
              <a:t>PyTorch</a:t>
            </a:r>
            <a:r>
              <a:rPr lang="en-US" sz="3600" dirty="0"/>
              <a:t>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225404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C6AB-1E5F-FF01-F97B-D68E8F89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sz="4400" b="1" dirty="0"/>
              <a:t>tensors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64C7-353E-E63C-686A-23EE8C44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In simple terms, a tensor is just a way to represent data. It's like a container that can hold numbers, just like a spreadsheet or a 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Tensors are commonly used in machine learning and deep learning because they allow us to perform mathematical operations efficiently. </a:t>
            </a:r>
          </a:p>
          <a:p>
            <a:pPr>
              <a:buFont typeface="Wingdings" panose="05000000000000000000" pitchFamily="2" charset="2"/>
              <a:buChar char="q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0040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{ACFD96C0-4CAF-410F-8168-BCA08ED942A2}tf03457452</Template>
  <TotalTime>58</TotalTime>
  <Words>386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Celestial</vt:lpstr>
      <vt:lpstr>Computer Vision  Semester Project</vt:lpstr>
      <vt:lpstr>SSD (Single Shot MultiBox Detector) </vt:lpstr>
      <vt:lpstr>PowerPoint Presentation</vt:lpstr>
      <vt:lpstr> MobileNetV1</vt:lpstr>
      <vt:lpstr>PowerPoint Presentation</vt:lpstr>
      <vt:lpstr>Dataset</vt:lpstr>
      <vt:lpstr>Dataset</vt:lpstr>
      <vt:lpstr> tensors</vt:lpstr>
      <vt:lpstr> tensors</vt:lpstr>
      <vt:lpstr>References:</vt:lpstr>
      <vt:lpstr>THANK YOU Contact Us ghanitechhelp@gmail.com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Semester Project</dc:title>
  <dc:creator>ALLAHA HU GHANI</dc:creator>
  <cp:lastModifiedBy>ALLAHA HU GHANI</cp:lastModifiedBy>
  <cp:revision>25</cp:revision>
  <dcterms:created xsi:type="dcterms:W3CDTF">2023-06-08T17:45:12Z</dcterms:created>
  <dcterms:modified xsi:type="dcterms:W3CDTF">2023-06-08T18:43:28Z</dcterms:modified>
</cp:coreProperties>
</file>