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634" y="62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147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2692811"/>
            <a:ext cx="353509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Online </a:t>
            </a:r>
            <a:r>
              <a:rPr lang="en-US" sz="2400" b="1" dirty="0">
                <a:solidFill>
                  <a:srgbClr val="223669"/>
                </a:solidFill>
                <a:latin typeface="Candara Light" panose="020E0502030303020204" pitchFamily="34" charset="0"/>
                <a:cs typeface="CFJCTS+PublicSans-Bold"/>
              </a:rPr>
              <a:t>Ticket</a:t>
            </a: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lang="en-US" sz="2400" b="1" dirty="0">
                <a:solidFill>
                  <a:srgbClr val="223669"/>
                </a:solidFill>
                <a:latin typeface="Candara" panose="020E0502030303020204" pitchFamily="34" charset="0"/>
                <a:cs typeface="CFJCTS+PublicSans-Bold"/>
              </a:rPr>
              <a:t>B</a:t>
            </a: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ookings </a:t>
            </a: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     </a:t>
            </a: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</a:t>
            </a: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-</a:t>
            </a:r>
            <a:r>
              <a:rPr lang="en-IN" sz="2400" b="1" dirty="0">
                <a:solidFill>
                  <a:srgbClr val="223669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EE4D8-9893-42FB-9B6D-D8A803547915}"/>
              </a:ext>
            </a:extLst>
          </p:cNvPr>
          <p:cNvSpPr txBox="1"/>
          <p:nvPr/>
        </p:nvSpPr>
        <p:spPr>
          <a:xfrm>
            <a:off x="107504" y="276991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au3105020205008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66FE1-17F1-EEC0-7C8F-C82F5843C7D7}"/>
              </a:ext>
            </a:extLst>
          </p:cNvPr>
          <p:cNvSpPr txBox="1"/>
          <p:nvPr/>
        </p:nvSpPr>
        <p:spPr>
          <a:xfrm>
            <a:off x="1907704" y="2787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Ammar Reza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43921-939E-AA82-8534-C6D743EE6DD8}"/>
              </a:ext>
            </a:extLst>
          </p:cNvPr>
          <p:cNvSpPr txBox="1"/>
          <p:nvPr/>
        </p:nvSpPr>
        <p:spPr>
          <a:xfrm>
            <a:off x="179512" y="77155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Project Name: Online Ticket Booking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9D0F5-21FC-6557-B197-6E153F6F6E70}"/>
              </a:ext>
            </a:extLst>
          </p:cNvPr>
          <p:cNvSpPr txBox="1"/>
          <p:nvPr/>
        </p:nvSpPr>
        <p:spPr>
          <a:xfrm>
            <a:off x="35496" y="1240883"/>
            <a:ext cx="43924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Introduction of my project: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The purpose of the project is to build an application program to reduce the manual work for managing the  Operators, Bus, Customer for ticket booking.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171387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</a:t>
            </a:r>
            <a:r>
              <a:rPr lang="en-US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-</a:t>
            </a:r>
            <a:r>
              <a:rPr lang="en-US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923408" cy="21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ndara" panose="020E0502030303020204" pitchFamily="34" charset="0"/>
                <a:cs typeface="CFRUAJ+EBGaramond-Medium"/>
              </a:rPr>
              <a:t>100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682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about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different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lifecycle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importance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various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commands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451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agile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scrum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management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techniques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efficient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product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2757A-A987-0946-2DAF-7D1CC28E4407}"/>
              </a:ext>
            </a:extLst>
          </p:cNvPr>
          <p:cNvSpPr txBox="1"/>
          <p:nvPr/>
        </p:nvSpPr>
        <p:spPr>
          <a:xfrm>
            <a:off x="683568" y="540708"/>
            <a:ext cx="414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B5394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Creation</a:t>
            </a:r>
            <a:r>
              <a:rPr lang="en-IN" sz="18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lang="en-IN" sz="1800" b="1" dirty="0">
                <a:solidFill>
                  <a:srgbClr val="0B5394"/>
                </a:solidFill>
                <a:latin typeface="Gill Sans MT" panose="020B0502020104020203" pitchFamily="34" charset="0"/>
                <a:cs typeface="ILIIOR+EBGaramond-Bold"/>
              </a:rPr>
              <a:t>of</a:t>
            </a:r>
            <a:r>
              <a:rPr lang="en-IN" sz="18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SRS &amp; GitHub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812B2-8A5E-1F9A-6BBD-06200AB72C7B}"/>
              </a:ext>
            </a:extLst>
          </p:cNvPr>
          <p:cNvSpPr txBox="1"/>
          <p:nvPr/>
        </p:nvSpPr>
        <p:spPr>
          <a:xfrm>
            <a:off x="573299" y="1007786"/>
            <a:ext cx="55108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 SRS : “Online ticket book”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andara" panose="020E0502030303020204" pitchFamily="34" charset="0"/>
                <a:cs typeface="CFRUAJ+EBGaramond-Medium"/>
              </a:rPr>
              <a:t>Creation</a:t>
            </a: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&amp;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Set-up</a:t>
            </a: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of GitHub 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 &amp; Hands-on to various on commands of Git </a:t>
            </a: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FRUAJ+EBGaramond-Medium"/>
              </a:rPr>
              <a:t>Bash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ill Sans MT" panose="020B0502020104020203" pitchFamily="34" charset="0"/>
                <a:cs typeface="ILIIOR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Gill Sans MT" panose="020B0502020104020203" pitchFamily="34" charset="0"/>
                <a:cs typeface="ILIIOR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of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task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79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Gill Sans MT Condensed" panose="020B0506020104020203" pitchFamily="34" charset="0"/>
                <a:cs typeface="ILIIOR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Abadi" panose="020F0502020204030204" pitchFamily="34" charset="0"/>
                <a:cs typeface="BTMONA+EBGaramond-Regular"/>
              </a:rPr>
              <a:t>requirements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t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he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Readme.md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escription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Gill Sans MT" panose="020B0502020104020203" pitchFamily="34" charset="0"/>
                <a:cs typeface="BTMONA+EBGaramond-Regular"/>
              </a:rPr>
              <a:t>database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design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all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"first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273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reate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repository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endParaRPr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ealted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5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erlin Sans FB" panose="020E0602020502020306" pitchFamily="34" charset="0"/>
                <a:cs typeface="BTMONA+EBGaramond-Regular"/>
              </a:rPr>
              <a:t>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5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https://github.com/ammarReza05/NM-DSCET-07</a:t>
            </a:r>
            <a:endParaRPr sz="1400" b="1" dirty="0">
              <a:solidFill>
                <a:srgbClr val="BD8738"/>
              </a:solidFill>
              <a:latin typeface="RMKPBC+PublicSans-BoldItalic"/>
              <a:cs typeface="RMKPBC+PublicSans-BoldIt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211</Words>
  <Application>Microsoft Office PowerPoint</Application>
  <PresentationFormat>On-screen Show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9" baseType="lpstr">
      <vt:lpstr>Abadi</vt:lpstr>
      <vt:lpstr>Berlin Sans FB</vt:lpstr>
      <vt:lpstr>BTMONA+EBGaramond-Regular</vt:lpstr>
      <vt:lpstr>Calibri</vt:lpstr>
      <vt:lpstr>Cambria</vt:lpstr>
      <vt:lpstr>Cambria Math</vt:lpstr>
      <vt:lpstr>Candara</vt:lpstr>
      <vt:lpstr>Candara Light</vt:lpstr>
      <vt:lpstr>Cascadia Code</vt:lpstr>
      <vt:lpstr>Cascadia Mono</vt:lpstr>
      <vt:lpstr>CFJCTS+PublicSans-Bold</vt:lpstr>
      <vt:lpstr>CFRUAJ+EBGaramond-Medium</vt:lpstr>
      <vt:lpstr>Gadugi</vt:lpstr>
      <vt:lpstr>Gill Sans MT</vt:lpstr>
      <vt:lpstr>Gill Sans MT Condensed</vt:lpstr>
      <vt:lpstr>ILIIOR+EBGaramond-Bold</vt:lpstr>
      <vt:lpstr>KQGMTU+Arial-BoldMT</vt:lpstr>
      <vt:lpstr>Nirmala UI Semilight</vt:lpstr>
      <vt:lpstr>PVLNNE+ArialMT</vt:lpstr>
      <vt:lpstr>RMKPBC+PublicSans-BoldItalic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Ammar Reza</dc:creator>
  <cp:lastModifiedBy>Ammar Reza</cp:lastModifiedBy>
  <cp:revision>10</cp:revision>
  <dcterms:modified xsi:type="dcterms:W3CDTF">2023-11-19T15:59:02Z</dcterms:modified>
</cp:coreProperties>
</file>