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 autoAdjust="0"/>
  </p:normalViewPr>
  <p:slideViewPr>
    <p:cSldViewPr>
      <p:cViewPr varScale="1">
        <p:scale>
          <a:sx n="111" d="100"/>
          <a:sy n="111" d="100"/>
        </p:scale>
        <p:origin x="634" y="77"/>
      </p:cViewPr>
      <p:guideLst>
        <p:guide orient="horz" pos="3168"/>
        <p:guide pos="2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5147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2692811"/>
            <a:ext cx="3535096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Temperature Check</a:t>
            </a:r>
          </a:p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rgbClr val="223669"/>
              </a:solidFill>
              <a:latin typeface="CFJCTS+PublicSans-Bold"/>
              <a:cs typeface="CFJCTS+PublicSans-Bold"/>
            </a:endParaRPr>
          </a:p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      </a:t>
            </a: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</a:t>
            </a:r>
            <a:r>
              <a:rPr lang="en-US"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-</a:t>
            </a:r>
            <a:r>
              <a:rPr lang="en-IN" sz="2400" b="1" dirty="0">
                <a:solidFill>
                  <a:srgbClr val="223669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sz="2400" b="1" dirty="0">
              <a:solidFill>
                <a:srgbClr val="223669"/>
              </a:solidFill>
              <a:latin typeface="CFJCTS+PublicSans-Bold"/>
              <a:cs typeface="CFJCTS+PublicSans-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DEE4D8-9893-42FB-9B6D-D8A803547915}"/>
              </a:ext>
            </a:extLst>
          </p:cNvPr>
          <p:cNvSpPr txBox="1"/>
          <p:nvPr/>
        </p:nvSpPr>
        <p:spPr>
          <a:xfrm>
            <a:off x="107504" y="276991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au3105020205008</a:t>
            </a:r>
            <a:endParaRPr lang="en-IN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366FE1-17F1-EEC0-7C8F-C82F5843C7D7}"/>
              </a:ext>
            </a:extLst>
          </p:cNvPr>
          <p:cNvSpPr txBox="1"/>
          <p:nvPr/>
        </p:nvSpPr>
        <p:spPr>
          <a:xfrm>
            <a:off x="1907704" y="2787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Ammar Reza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E43921-939E-AA82-8534-C6D743EE6DD8}"/>
              </a:ext>
            </a:extLst>
          </p:cNvPr>
          <p:cNvSpPr txBox="1"/>
          <p:nvPr/>
        </p:nvSpPr>
        <p:spPr>
          <a:xfrm>
            <a:off x="179512" y="77155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Project Name: Online Ticket Booking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39D0F5-21FC-6557-B197-6E153F6F6E70}"/>
              </a:ext>
            </a:extLst>
          </p:cNvPr>
          <p:cNvSpPr txBox="1"/>
          <p:nvPr/>
        </p:nvSpPr>
        <p:spPr>
          <a:xfrm>
            <a:off x="35496" y="1240883"/>
            <a:ext cx="43924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</a:rPr>
              <a:t>Introduction of my project: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The purpose of the project is to build an application program to reduce the manual work for managing the  Operators, Bus, Customer for ticket booking.</a:t>
            </a:r>
            <a:endParaRPr lang="en-IN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1713872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Task</a:t>
            </a:r>
            <a:r>
              <a:rPr lang="en-US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-</a:t>
            </a:r>
            <a:r>
              <a:rPr lang="en-US"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2999" y="915689"/>
            <a:ext cx="215428" cy="69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887" y="1850737"/>
            <a:ext cx="1748942" cy="256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Gadugi" panose="020B0502040204020203" pitchFamily="34" charset="0"/>
                <a:ea typeface="Gadugi" panose="020B0502040204020203" pitchFamily="34" charset="0"/>
                <a:cs typeface="ILIIOR+EBGaramond-Bold"/>
              </a:rPr>
              <a:t>Evaluation</a:t>
            </a:r>
            <a:r>
              <a:rPr lang="en-US"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Metric: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600" y="2143749"/>
            <a:ext cx="3923408" cy="219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ndara" panose="020E0502030303020204" pitchFamily="34" charset="0"/>
                <a:cs typeface="CFRUAJ+EBGaramond-Medium"/>
              </a:rPr>
              <a:t>100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Completion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the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above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tasks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7205" y="3026361"/>
            <a:ext cx="1713872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Learning</a:t>
            </a:r>
            <a:r>
              <a:rPr sz="1400" b="1" spc="-27" dirty="0">
                <a:solidFill>
                  <a:srgbClr val="C88C32"/>
                </a:solidFill>
                <a:latin typeface="CFJCTS+PublicSans-Bold"/>
                <a:cs typeface="CFJCTS+PublicSans-Bold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Outcome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575" y="3414442"/>
            <a:ext cx="215428" cy="92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8075" y="3399556"/>
            <a:ext cx="3887089" cy="6821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to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know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about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different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lifecycle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models.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FRUAJ+EBGaramond-Medium"/>
              </a:rPr>
              <a:t>Understanding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importance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how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to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an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SRS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Knowing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various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commands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GitHub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38075" y="4090304"/>
            <a:ext cx="6504661" cy="451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Understanding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agile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scrum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management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techniques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efficient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product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development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2757A-A987-0946-2DAF-7D1CC28E4407}"/>
              </a:ext>
            </a:extLst>
          </p:cNvPr>
          <p:cNvSpPr txBox="1"/>
          <p:nvPr/>
        </p:nvSpPr>
        <p:spPr>
          <a:xfrm>
            <a:off x="683568" y="540708"/>
            <a:ext cx="4147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0B5394"/>
                </a:solidFill>
                <a:latin typeface="Gadugi" panose="020B0502040204020203" pitchFamily="34" charset="0"/>
                <a:ea typeface="Gadugi" panose="020B0502040204020203" pitchFamily="34" charset="0"/>
                <a:cs typeface="ILIIOR+EBGaramond-Bold"/>
              </a:rPr>
              <a:t>Creation</a:t>
            </a:r>
            <a:r>
              <a:rPr lang="en-IN" sz="18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 </a:t>
            </a:r>
            <a:r>
              <a:rPr lang="en-IN" sz="1800" b="1" dirty="0">
                <a:solidFill>
                  <a:srgbClr val="0B5394"/>
                </a:solidFill>
                <a:latin typeface="Gill Sans MT" panose="020B0502020104020203" pitchFamily="34" charset="0"/>
                <a:cs typeface="ILIIOR+EBGaramond-Bold"/>
              </a:rPr>
              <a:t>of</a:t>
            </a:r>
            <a:r>
              <a:rPr lang="en-IN" sz="18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 SRS &amp; GitHub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0812B2-8A5E-1F9A-6BBD-06200AB72C7B}"/>
              </a:ext>
            </a:extLst>
          </p:cNvPr>
          <p:cNvSpPr txBox="1"/>
          <p:nvPr/>
        </p:nvSpPr>
        <p:spPr>
          <a:xfrm>
            <a:off x="573299" y="1007786"/>
            <a:ext cx="55108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Create SRS : “Online ticket book”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andara" panose="020E0502030303020204" pitchFamily="34" charset="0"/>
                <a:cs typeface="CFRUAJ+EBGaramond-Medium"/>
              </a:rPr>
              <a:t>Creation</a:t>
            </a:r>
            <a:r>
              <a:rPr lang="en-US" sz="16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&amp; 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Set-up</a:t>
            </a:r>
            <a:r>
              <a:rPr lang="en-US" sz="16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of GitHub account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 &amp; Hands-on to various on commands of Git </a:t>
            </a: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FRUAJ+EBGaramond-Medium"/>
              </a:rPr>
              <a:t>Bash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Gill Sans MT" panose="020B0502020104020203" pitchFamily="34" charset="0"/>
                <a:cs typeface="ILIIOR+EBGaramond-Bold"/>
              </a:rPr>
              <a:t>Step-Wise</a:t>
            </a:r>
            <a:r>
              <a:rPr lang="en-US"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29" y="2954756"/>
            <a:ext cx="2263292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Gill Sans MT" panose="020B0502020104020203" pitchFamily="34" charset="0"/>
                <a:cs typeface="ILIIOR+EBGaramond-Bold"/>
              </a:rPr>
              <a:t>Summary</a:t>
            </a:r>
            <a:r>
              <a:rPr lang="en-US"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of</a:t>
            </a:r>
            <a:r>
              <a:rPr lang="en-US"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your</a:t>
            </a:r>
            <a:r>
              <a:rPr lang="en-US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task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379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Gill Sans MT Condensed" panose="020B0506020104020203" pitchFamily="34" charset="0"/>
                <a:cs typeface="ILIIOR+EBGaramond-Bold"/>
              </a:rPr>
              <a:t>Assessment</a:t>
            </a:r>
            <a:r>
              <a:rPr lang="en-US"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Gather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Abadi" panose="020F0502020204030204" pitchFamily="34" charset="0"/>
                <a:cs typeface="BTMONA+EBGaramond-Regular"/>
              </a:rPr>
              <a:t>requirements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t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he</a:t>
            </a: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dd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Readme.md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file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with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</a:t>
            </a:r>
            <a:r>
              <a:rPr sz="1000" dirty="0" err="1">
                <a:solidFill>
                  <a:srgbClr val="000000"/>
                </a:solidFill>
                <a:latin typeface="BTMONA+EBGaramond-Regular"/>
                <a:cs typeface="BTMONA+EBGaramond-Regular"/>
              </a:rPr>
              <a:t>escription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of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the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Prepare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Gill Sans MT" panose="020B0502020104020203" pitchFamily="34" charset="0"/>
                <a:cs typeface="BTMONA+EBGaramond-Regular"/>
              </a:rPr>
              <a:t>database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design</a:t>
            </a: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all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changes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with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"first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2734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Gadugi" panose="020B0502040204020203" pitchFamily="34" charset="0"/>
                <a:ea typeface="Gadugi" panose="020B0502040204020203" pitchFamily="34" charset="0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your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initial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Structure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</a:t>
            </a:r>
            <a:r>
              <a:rPr sz="1000" dirty="0" err="1">
                <a:solidFill>
                  <a:srgbClr val="000000"/>
                </a:solidFill>
                <a:latin typeface="BTMONA+EBGaramond-Regular"/>
                <a:cs typeface="BTMONA+EBGaramond-Regular"/>
              </a:rPr>
              <a:t>reate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repository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GitHub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endParaRPr sz="1000" dirty="0">
              <a:solidFill>
                <a:srgbClr val="000000"/>
              </a:solidFill>
              <a:latin typeface="BTMONA+EBGaramond-Regular"/>
              <a:cs typeface="BTMONA+EBGaramond-Regular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</a:t>
            </a:r>
            <a:r>
              <a:rPr sz="1000" dirty="0" err="1">
                <a:solidFill>
                  <a:srgbClr val="000000"/>
                </a:solidFill>
                <a:latin typeface="BTMONA+EBGaramond-Regular"/>
                <a:cs typeface="BTMONA+EBGaramond-Regular"/>
              </a:rPr>
              <a:t>ealted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to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58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Initiate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git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erlin Sans FB" panose="020E0602020502020306" pitchFamily="34" charset="0"/>
                <a:cs typeface="BTMONA+EBGaramond-Regular"/>
              </a:rPr>
              <a:t>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58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Push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your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changes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to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https://github.com/ammarReza05/temp</a:t>
            </a:r>
            <a:endParaRPr sz="1400" b="1" dirty="0">
              <a:solidFill>
                <a:srgbClr val="BD8738"/>
              </a:solidFill>
              <a:latin typeface="RMKPBC+PublicSans-BoldItalic"/>
              <a:cs typeface="RMKPBC+PublicSans-BoldItal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210</Words>
  <Application>Microsoft Office PowerPoint</Application>
  <PresentationFormat>On-screen Show (16:9)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8" baseType="lpstr">
      <vt:lpstr>Abadi</vt:lpstr>
      <vt:lpstr>Berlin Sans FB</vt:lpstr>
      <vt:lpstr>BTMONA+EBGaramond-Regular</vt:lpstr>
      <vt:lpstr>Calibri</vt:lpstr>
      <vt:lpstr>Cambria</vt:lpstr>
      <vt:lpstr>Cambria Math</vt:lpstr>
      <vt:lpstr>Candara</vt:lpstr>
      <vt:lpstr>Cascadia Code</vt:lpstr>
      <vt:lpstr>Cascadia Mono</vt:lpstr>
      <vt:lpstr>CFJCTS+PublicSans-Bold</vt:lpstr>
      <vt:lpstr>CFRUAJ+EBGaramond-Medium</vt:lpstr>
      <vt:lpstr>Gadugi</vt:lpstr>
      <vt:lpstr>Gill Sans MT</vt:lpstr>
      <vt:lpstr>Gill Sans MT Condensed</vt:lpstr>
      <vt:lpstr>ILIIOR+EBGaramond-Bold</vt:lpstr>
      <vt:lpstr>KQGMTU+Arial-BoldMT</vt:lpstr>
      <vt:lpstr>Nirmala UI Semilight</vt:lpstr>
      <vt:lpstr>PVLNNE+ArialMT</vt:lpstr>
      <vt:lpstr>RMKPBC+PublicSans-BoldItalic</vt:lpstr>
      <vt:lpstr>Times New Roman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Ammar Reza</dc:creator>
  <cp:lastModifiedBy>Ammar Reza</cp:lastModifiedBy>
  <cp:revision>11</cp:revision>
  <dcterms:modified xsi:type="dcterms:W3CDTF">2023-11-19T16:02:46Z</dcterms:modified>
</cp:coreProperties>
</file>