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7B7F-E905-4F15-8440-BCA23640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1589D-F838-43BA-BD36-BE3DF188E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9103-C992-40FA-947E-23E78652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FCAE-2302-495F-ABCA-231CE987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4374-49C3-4AFF-8C67-9B5F867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61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46A3-BF25-46DB-BA00-E93B0250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2A952-053D-44DA-996A-C14B22C3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3E3F-FCC0-4D99-B8AE-B18892F9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F354-23C6-4814-BE7D-D792F0E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C65B-298A-41E9-A574-6A59484D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675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8F9CA-C1FE-4702-86DF-B867AD28E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5074B-7741-4835-8630-044120A37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B45E-0EE7-498F-8DAE-1F275711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B07A-5E59-4040-86A5-49DD713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D8B4-BA72-473B-987C-8BD53ECF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840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606B-9FE7-41B0-A160-A46DC680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6468-5BE1-40AF-BCB5-9160AF01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6E1A-51A0-4110-86F2-54828C58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385A-9D46-4678-AD0E-0DE6B585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242D-24B7-48AB-B0AC-8B97DA0B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26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1700-2FD3-47BB-8D48-DED91318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65836-3EAA-4C37-A6F5-82045146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2906-2D0C-49DB-B1B5-975C4528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0862-D22B-4D58-88BD-5F23C3B9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A6E0-7683-4726-9949-71AEBC12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228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8098-3915-4FB7-ABF5-EA7FDC1A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4D4-7FF8-4E12-A568-405823D9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95573-398F-4B85-BD89-F8C57083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C8D2-033E-47BD-AE9C-74F98EE6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B096C-85FC-484A-9994-17BC0C70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FC3D7-B379-481B-B065-478C4658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621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883D-4841-4918-8819-7D068A9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0CA45-B69B-4848-AD77-6A4B8A61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5274-4DA8-4984-B729-31069D92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DB133-E10C-4FDC-A20D-B8FE8A6BA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CE07F-F551-42AE-A898-2C92FF322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C7618-BED5-4E2A-B23E-7E0878C6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C41BE-0371-4E46-8F30-597D8DBD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5A639-EC68-473C-8101-97D110DB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1E5F-8652-4F96-AFA9-DAE62753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53E9-AC30-4B26-A0A6-B3C4344D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6EEAE-69CD-4CDD-8F5D-D5DA4B51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9D88F-A1CF-4B04-B7B4-DBBB3110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7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D59-4C2D-4CBD-8FE4-4FA471A1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2A4C5-196A-4332-B0F8-D96474D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2FF89-9E6B-4107-92B7-A336F1C3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8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7F2F-3622-424A-95F7-C5933E5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5134-C226-4778-8A9E-016ECFC9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BA0D-8977-4A72-815E-19AA53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2E090-3572-4DD5-A311-C82E01AA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5873-4A09-45DD-9718-2996C411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6E40A-7D4A-45E3-9CAC-97193C1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35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45C1-7434-492F-B120-84DC75CB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A967B-7961-4A63-A3EB-7AFC1A420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FD61C-3755-47AA-A20B-34454E79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4C47E-BFBC-4B2F-9C03-07169E11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B126-FC1E-48A4-8AE0-C2D01A71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0CE5-E436-4648-87A1-BB398BC2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34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29599-F2C2-45FF-BD57-7316E42E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A22B-729A-44B5-93FF-B88CDB27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8368-846B-46C6-8F0D-3D1ABFBD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44CD-B686-459B-B2C7-E990AB6B08F4}" type="datetimeFigureOut">
              <a:rPr lang="en-MY" smtClean="0"/>
              <a:t>20/9/2018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68A7-452C-4211-8E99-0ACCA8E7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C0FB-46E1-42BD-B18C-CA23E0BDA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F13D-2CAB-4B49-A1C2-C1D15080B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59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2A523E-632C-4F93-8E17-8B2254BBE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27"/>
            <a:ext cx="9144000" cy="573505"/>
          </a:xfrm>
        </p:spPr>
        <p:txBody>
          <a:bodyPr/>
          <a:lstStyle/>
          <a:p>
            <a:r>
              <a:rPr lang="en-MY" dirty="0"/>
              <a:t>Raspberry Pi to PC Remote Desktop Connection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4FD30-FD89-44C8-B93F-FAF61E3D7672}"/>
              </a:ext>
            </a:extLst>
          </p:cNvPr>
          <p:cNvSpPr txBox="1"/>
          <p:nvPr/>
        </p:nvSpPr>
        <p:spPr>
          <a:xfrm>
            <a:off x="1686757" y="900414"/>
            <a:ext cx="835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[ ] you will need the following for setting up the </a:t>
            </a:r>
            <a:r>
              <a:rPr lang="en-MY" dirty="0" err="1"/>
              <a:t>raspi</a:t>
            </a:r>
            <a:r>
              <a:rPr lang="en-MY" dirty="0"/>
              <a:t> for the first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DF846-9989-4827-951B-BB1380672C6D}"/>
              </a:ext>
            </a:extLst>
          </p:cNvPr>
          <p:cNvSpPr txBox="1"/>
          <p:nvPr/>
        </p:nvSpPr>
        <p:spPr>
          <a:xfrm>
            <a:off x="364537" y="1164533"/>
            <a:ext cx="2845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. HDMI enabled monitor</a:t>
            </a:r>
          </a:p>
          <a:p>
            <a:r>
              <a:rPr lang="en-US" sz="1400" dirty="0"/>
              <a:t>.</a:t>
            </a:r>
            <a:r>
              <a:rPr lang="en-MY" sz="1400" dirty="0"/>
              <a:t> HDMI cable</a:t>
            </a:r>
          </a:p>
          <a:p>
            <a:r>
              <a:rPr lang="en-US" sz="1400" dirty="0"/>
              <a:t>.</a:t>
            </a:r>
            <a:r>
              <a:rPr lang="en-MY" sz="1400" dirty="0"/>
              <a:t> Micro USB and 2A power adapter</a:t>
            </a:r>
          </a:p>
          <a:p>
            <a:r>
              <a:rPr lang="en-US" sz="1400" dirty="0"/>
              <a:t>.</a:t>
            </a:r>
            <a:r>
              <a:rPr lang="en-MY" sz="1400" dirty="0"/>
              <a:t> Mouse and keyboard</a:t>
            </a:r>
          </a:p>
          <a:p>
            <a:r>
              <a:rPr lang="en-US" sz="1400" dirty="0"/>
              <a:t>.</a:t>
            </a:r>
            <a:r>
              <a:rPr lang="en-MY" sz="1400" dirty="0"/>
              <a:t> LAN cable</a:t>
            </a:r>
          </a:p>
          <a:p>
            <a:r>
              <a:rPr lang="en-US" sz="1400" dirty="0"/>
              <a:t>.</a:t>
            </a:r>
            <a:r>
              <a:rPr lang="en-MY" sz="1400" dirty="0"/>
              <a:t> Internet (to download packages)</a:t>
            </a:r>
          </a:p>
        </p:txBody>
      </p:sp>
      <p:pic>
        <p:nvPicPr>
          <p:cNvPr id="1028" name="Picture 4" descr="https://ssl-product-images.www8-hp.com/digmedialib/prodimg/lowres/c05917807.png">
            <a:extLst>
              <a:ext uri="{FF2B5EF4-FFF2-40B4-BE49-F238E27FC236}">
                <a16:creationId xmlns:a16="http://schemas.microsoft.com/office/drawing/2014/main" id="{922AB19A-A80C-4CA4-A871-A7AA4EDB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0" y="5309315"/>
            <a:ext cx="1290762" cy="96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magiccoast.com/wp-content/uploads/2017/11/cat5.png">
            <a:extLst>
              <a:ext uri="{FF2B5EF4-FFF2-40B4-BE49-F238E27FC236}">
                <a16:creationId xmlns:a16="http://schemas.microsoft.com/office/drawing/2014/main" id="{FA5092DC-4DD6-4655-B63F-53A5FF77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36" y="3172087"/>
            <a:ext cx="1612374" cy="161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luspng.com/img-png/usb-cord-png-micro-usb-cable-usb-to-micro-usb-cable-for-charging-compatible-devices-600.png">
            <a:extLst>
              <a:ext uri="{FF2B5EF4-FFF2-40B4-BE49-F238E27FC236}">
                <a16:creationId xmlns:a16="http://schemas.microsoft.com/office/drawing/2014/main" id="{599C4898-1CDC-41B7-9975-2A622B989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90" y="4809743"/>
            <a:ext cx="2451933" cy="128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assets.logitech.com/assets/65027/k740-refresh-gallery-image.png">
            <a:extLst>
              <a:ext uri="{FF2B5EF4-FFF2-40B4-BE49-F238E27FC236}">
                <a16:creationId xmlns:a16="http://schemas.microsoft.com/office/drawing/2014/main" id="{9549D099-2457-465A-8F1C-E7DD87BC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0" y="4577594"/>
            <a:ext cx="2720541" cy="23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12E1A284-BE47-475D-ACB5-4BB6F671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5028">
            <a:off x="6812829" y="2850727"/>
            <a:ext cx="2255095" cy="22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pngimg.com/uploads/monitor/laptop_PNG5895.png">
            <a:extLst>
              <a:ext uri="{FF2B5EF4-FFF2-40B4-BE49-F238E27FC236}">
                <a16:creationId xmlns:a16="http://schemas.microsoft.com/office/drawing/2014/main" id="{478C9281-6D82-4CE5-B8A0-B5CB1D46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1" y="1422527"/>
            <a:ext cx="3001394" cy="21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cdn-reichelt.de/bilder/web/xxl_ws/A300/RASPBERRY_PI_3B_PLUS_001.png">
            <a:extLst>
              <a:ext uri="{FF2B5EF4-FFF2-40B4-BE49-F238E27FC236}">
                <a16:creationId xmlns:a16="http://schemas.microsoft.com/office/drawing/2014/main" id="{67928603-5A6A-41C8-90A1-9B15EB41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30" y="4511789"/>
            <a:ext cx="2080305" cy="143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.76.my/Malaysia/original-samsung-9v-fast-charging-adapter-2-0a-note-4-5-7-targetonline-1704-01-targetonline@9.jpg">
            <a:extLst>
              <a:ext uri="{FF2B5EF4-FFF2-40B4-BE49-F238E27FC236}">
                <a16:creationId xmlns:a16="http://schemas.microsoft.com/office/drawing/2014/main" id="{B92B31AF-3661-4B9E-A56A-41F5C29F2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9" t="9142" r="14784" b="8847"/>
          <a:stretch/>
        </p:blipFill>
        <p:spPr bwMode="auto">
          <a:xfrm>
            <a:off x="9102730" y="3208918"/>
            <a:ext cx="1938059" cy="151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82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2A523E-632C-4F93-8E17-8B2254BBE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27"/>
            <a:ext cx="9144000" cy="573505"/>
          </a:xfrm>
        </p:spPr>
        <p:txBody>
          <a:bodyPr/>
          <a:lstStyle/>
          <a:p>
            <a:r>
              <a:rPr lang="en-MY" dirty="0"/>
              <a:t>Raspberry Pi to PC Remote Desktop Connection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4FD30-FD89-44C8-B93F-FAF61E3D7672}"/>
              </a:ext>
            </a:extLst>
          </p:cNvPr>
          <p:cNvSpPr txBox="1"/>
          <p:nvPr/>
        </p:nvSpPr>
        <p:spPr>
          <a:xfrm>
            <a:off x="886287" y="1094173"/>
            <a:ext cx="5209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sudo</a:t>
            </a:r>
            <a:r>
              <a:rPr lang="en-MY" dirty="0"/>
              <a:t> apt-get remove </a:t>
            </a:r>
            <a:r>
              <a:rPr lang="en-MY" dirty="0" err="1"/>
              <a:t>xrdp</a:t>
            </a:r>
            <a:r>
              <a:rPr lang="en-MY" dirty="0"/>
              <a:t> vnc4server </a:t>
            </a:r>
            <a:r>
              <a:rPr lang="en-MY" dirty="0" err="1"/>
              <a:t>tightvncserver</a:t>
            </a:r>
            <a:endParaRPr lang="en-MY" dirty="0"/>
          </a:p>
          <a:p>
            <a:r>
              <a:rPr lang="en-MY" dirty="0" err="1"/>
              <a:t>sudo</a:t>
            </a:r>
            <a:r>
              <a:rPr lang="en-MY" dirty="0"/>
              <a:t> apt-get install </a:t>
            </a:r>
            <a:r>
              <a:rPr lang="en-MY" dirty="0" err="1"/>
              <a:t>tightvncserver</a:t>
            </a:r>
            <a:endParaRPr lang="en-MY" dirty="0"/>
          </a:p>
          <a:p>
            <a:r>
              <a:rPr lang="en-MY" dirty="0" err="1"/>
              <a:t>sudo</a:t>
            </a:r>
            <a:r>
              <a:rPr lang="en-MY" dirty="0"/>
              <a:t> apt-get install </a:t>
            </a:r>
            <a:r>
              <a:rPr lang="en-MY" dirty="0" err="1"/>
              <a:t>xrdp</a:t>
            </a:r>
            <a:endParaRPr lang="en-MY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ifconfig</a:t>
            </a:r>
            <a:endParaRPr lang="en-MY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B8241-891F-4A82-B826-9CFA103E3949}"/>
              </a:ext>
            </a:extLst>
          </p:cNvPr>
          <p:cNvGrpSpPr/>
          <p:nvPr/>
        </p:nvGrpSpPr>
        <p:grpSpPr>
          <a:xfrm>
            <a:off x="886287" y="2532967"/>
            <a:ext cx="7583751" cy="2152650"/>
            <a:chOff x="886287" y="3006507"/>
            <a:chExt cx="7583751" cy="21526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090EACC-65FE-4894-AC83-D4725C2A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87" y="3006507"/>
              <a:ext cx="5410200" cy="215265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D76201-1D5B-418E-A194-983DC2B8B65B}"/>
                </a:ext>
              </a:extLst>
            </p:cNvPr>
            <p:cNvSpPr/>
            <p:nvPr/>
          </p:nvSpPr>
          <p:spPr>
            <a:xfrm>
              <a:off x="2281561" y="3932808"/>
              <a:ext cx="1198486" cy="5237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17FF45F-217A-4849-81FB-946DF57F8D0F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480047" y="4194699"/>
              <a:ext cx="32492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76529C-DF38-4586-991F-D2455005F193}"/>
                </a:ext>
              </a:extLst>
            </p:cNvPr>
            <p:cNvSpPr txBox="1"/>
            <p:nvPr/>
          </p:nvSpPr>
          <p:spPr>
            <a:xfrm>
              <a:off x="6729274" y="4010033"/>
              <a:ext cx="1740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 err="1"/>
                <a:t>Raspi</a:t>
              </a:r>
              <a:r>
                <a:rPr lang="en-MY" dirty="0"/>
                <a:t> IP address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1BA8AA-07E1-4463-BF62-C54D581E73A3}"/>
              </a:ext>
            </a:extLst>
          </p:cNvPr>
          <p:cNvSpPr txBox="1"/>
          <p:nvPr/>
        </p:nvSpPr>
        <p:spPr>
          <a:xfrm>
            <a:off x="886286" y="4795944"/>
            <a:ext cx="3730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sudo</a:t>
            </a:r>
            <a:r>
              <a:rPr lang="en-MY" dirty="0"/>
              <a:t> reboot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MY" dirty="0"/>
              <a:t>pen ‘Remote Desktop Connection’</a:t>
            </a:r>
          </a:p>
          <a:p>
            <a:endParaRPr lang="en-US" dirty="0"/>
          </a:p>
          <a:p>
            <a:r>
              <a:rPr lang="en-MY" dirty="0"/>
              <a:t>default user: pi</a:t>
            </a:r>
          </a:p>
          <a:p>
            <a:r>
              <a:rPr lang="en-US" dirty="0"/>
              <a:t>d</a:t>
            </a:r>
            <a:r>
              <a:rPr lang="en-MY" dirty="0" err="1"/>
              <a:t>efault</a:t>
            </a:r>
            <a:r>
              <a:rPr lang="en-MY" dirty="0"/>
              <a:t> password: raspberry</a:t>
            </a:r>
          </a:p>
        </p:txBody>
      </p:sp>
    </p:spTree>
    <p:extLst>
      <p:ext uri="{BB962C8B-B14F-4D97-AF65-F5344CB8AC3E}">
        <p14:creationId xmlns:p14="http://schemas.microsoft.com/office/powerpoint/2010/main" val="263155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8</cp:revision>
  <dcterms:created xsi:type="dcterms:W3CDTF">2018-09-20T14:53:16Z</dcterms:created>
  <dcterms:modified xsi:type="dcterms:W3CDTF">2018-09-20T16:35:29Z</dcterms:modified>
</cp:coreProperties>
</file>