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66A481-62D0-49FC-9488-8CB04505A6DB}" type="datetime">
              <a:rPr b="0" lang="en-US" sz="1200" spc="-1" strike="noStrike">
                <a:solidFill>
                  <a:srgbClr val="787878"/>
                </a:solidFill>
                <a:latin typeface="Aptos"/>
              </a:rPr>
              <a:t>7/16/24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25A26C-6F1E-41FA-94AC-01F44414EE0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F89166C-9F5D-46C1-B55E-835BDC2F250C}" type="datetime">
              <a:rPr b="0" lang="en-US" sz="1200" spc="-1" strike="noStrike">
                <a:solidFill>
                  <a:srgbClr val="787878"/>
                </a:solidFill>
                <a:latin typeface="Aptos"/>
              </a:rPr>
              <a:t>7/16/24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C8072D-B029-4B41-8832-306643245E6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Video Displacement Measurement System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SITL, Chung-Ang University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Data Analysis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Format and content of CSV data output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Potential data visualization and analysis methods.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231480"/>
            <a:ext cx="10515240" cy="159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camera_data_file_path = 'data_Exp1_20s_2024-07_16_09_24_03.csv'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camera_data = pd.read_csv(camera_data_file_path)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# Load the LDV data from the uploaded CSV file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ldv_data_file_path = 'protocol_optoNCDT-ILD1420_2024-07-16_09-24-00.721.csv'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ldv_data = pd.read_csv(ldv_data_file_path, skiprows=6, delimiter=';')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846680" y="9144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432960" y="-3600"/>
            <a:ext cx="5333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432960" y="-3600"/>
            <a:ext cx="53334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Develop a 6-DOF displacement measurement system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Use Aruco markers for accurate pose estimation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User friendly interface for efficient data collection and processing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Project Overview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Goals and objectives of the project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Description of the 6-DOF displacement measurement system using Aruco markers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Hardware and software components used.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System Design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Features of the custom Tkinter-based GUI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Camera node launching, video capture testing, and calibration functionalities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Aruco marker detection and pose estimation capabilities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Data saving in CSV format for analysis.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System Components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Hardware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Core-i7 Intel Desktop Computer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AverMedia LIVE Streamer CAP 4K video capture cards (x 3)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Sony RX10 IV Cameras (x 3)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Software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Ubuntu 20.04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ROS Noetic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CustomTkinter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OpenCV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User Interface and Interaction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System Operation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Calibration Process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Importance of camera calibration for accurate measurements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Brief explanation of the calibration method employed.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Measurement Process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Steps involved in capturing and calculating displacements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Explanation of how initial poses are captured and subtracted for displacement calculation.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Performance Results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Summary of tests conducted (e.g., different axes displacements)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Error analysis:X-axis accuracy (less than 1 mm error)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Z-axis accuracy (more than 1 mm error)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Factors influencing accuracy (e.g., lighting conditions, marker size).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Application>LibreOffice/6.4.7.2$Linux_X86_64 LibreOffice_project/40$Build-2</Application>
  <Words>235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2024-07-15T13:53:05Z</dcterms:created>
  <dc:creator>ammar ajmal</dc:creator>
  <dc:description/>
  <dc:language>en-US</dc:language>
  <cp:lastModifiedBy/>
  <dcterms:modified xsi:type="dcterms:W3CDTF">2024-07-16T13:06:34Z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