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67" r:id="rId6"/>
    <p:sldId id="26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18E-F542-CC0F-03F0-8A9188D3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F562-1E04-F339-64BA-9AE614CE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E1D-4E68-949F-FBA7-03C79BA4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7804-03A2-46D7-A179-9E9DB89C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01D-3DAC-3663-6ECC-43EDB41E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07C-B30B-0ED8-5739-55926FAA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198F-14AD-2D91-E1A0-4A42AF98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14D6-7B11-B129-918E-F6B0CF32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9518-F2AC-44C7-945C-0633A9B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A7E4-1D6C-503A-4518-4CCA1BCF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1326-3967-A61B-09EA-B07C0FADC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F768-7F06-8A24-B741-37B9645C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1EBD-1B84-88AF-A715-466F9771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4C8-F5A7-163B-7F70-8FAF9654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48A7-6FCC-A525-DC68-2C31501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7E33-66C6-CBAF-9944-2447908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2E35-8935-B961-EDD9-A70FA307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1949-EAC9-540C-E2EE-17479CB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001-B101-83FE-14FC-30975292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2FEB-CC83-2958-AD95-FF5B30F0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1786-054D-ED42-2E6B-A53739E8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E031-BE94-3B8B-C8BB-BC955243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7BC-2836-9386-8BF0-28151B82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22E6-45D9-6398-1685-C64088DF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2FBA-8EB2-C32D-BCB1-33464B41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F8B-9AAF-4E3A-528E-04393FF8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782F-E2F0-EBC5-5539-5E9D49F10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46349-6056-9CF4-234F-71844305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6F31-F7F2-4537-49DE-DE6BB8A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A91A-3858-7771-373E-9DE2E16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2C1E-3566-0A1C-2F2D-957571CA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B138-A5E1-D1EA-9E4D-0AC63181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13F6-89A1-29B7-BFCB-AD8B66A4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9ABB5-102F-6DD6-9FDC-A443E1FC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C0071-4C81-9091-62F6-1017C1B65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9456-79CC-1D10-B84E-31E770C4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471B-FDC3-097D-FA4D-EE0B2EA1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B178E-5BC8-593A-1DD2-B52D809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5ED3C-6BA3-C4E1-F603-DC5959A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D44E-652F-24FD-637E-60FDF2D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C519-F688-3629-82A9-D5EBC16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7F9B2-D0C5-42F2-BFC7-0312BA8D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E602-7DF9-A7F4-28B0-C0715F8F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8431A-82EE-A9F5-2003-2A62F325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CDB16-25B0-E88C-5F0F-3907A0CE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8BCC-866D-5FEB-2322-F621CA15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688D-9C54-7D7A-7EFB-A8AD57D5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6F0C-8F40-B9A0-7EBA-A7EEC36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E335-8374-A015-E080-85DEDCA8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DFCD5-8DDE-4930-769E-E71B4DAA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CFC5-1CAF-8654-E6CA-0D8E76DB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6991-5423-187A-0685-6F0F4098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53F9-9659-6229-8CE5-CD997219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C3F02-3ADC-ABEA-6B81-DCF46ACA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9BCB2-6F36-B049-A8BB-FB52BEB6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B50E8-083D-5D2B-F72A-ADDEC553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D6E9-1ADE-6B16-FBBA-23EF137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B7865-FA93-9B69-6773-926B3CD9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182ED-BB1F-C089-B4D5-BA74FC0A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35D7-9B29-D8E8-A938-6392C372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1AC2-2C46-E0B9-2867-3D6206743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AF01-BF66-47FA-807F-7B20ED840F4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E54C-0CFC-4FDB-4777-F3015C707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5240-0408-BF6D-BB8B-8DE77DC7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F7119-02D1-4896-BD0D-F9E55E27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643D-350C-5817-62DA-6DC4CBEA6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Displacement Measurement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9392-8283-113B-4C06-36DBB292F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SITL, Chung-Ang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5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D73D-5581-DB43-A04D-2C090A00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6FD6-77B7-F109-CF77-F0A9BB81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and content of CSV data output</a:t>
            </a:r>
          </a:p>
          <a:p>
            <a:r>
              <a:rPr lang="en-US" dirty="0"/>
              <a:t>Potential data visualization and analysis methods.</a:t>
            </a:r>
          </a:p>
        </p:txBody>
      </p:sp>
    </p:spTree>
    <p:extLst>
      <p:ext uri="{BB962C8B-B14F-4D97-AF65-F5344CB8AC3E}">
        <p14:creationId xmlns:p14="http://schemas.microsoft.com/office/powerpoint/2010/main" val="63876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DF2C-B361-2A2D-47D3-87B98F52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3D4C-0D1D-1698-4D15-8B221CA3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58B-BCB2-444A-26C3-0DACC516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996-C8AA-EE61-6CFC-C848D1BA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6-DOF displacement measurement system</a:t>
            </a:r>
          </a:p>
          <a:p>
            <a:r>
              <a:rPr lang="en-US" dirty="0"/>
              <a:t>Use </a:t>
            </a:r>
            <a:r>
              <a:rPr lang="en-US" dirty="0" err="1"/>
              <a:t>Aruco</a:t>
            </a:r>
            <a:r>
              <a:rPr lang="en-US" dirty="0"/>
              <a:t> markers for accurate pose estimation</a:t>
            </a:r>
          </a:p>
          <a:p>
            <a:r>
              <a:rPr lang="en-US" dirty="0"/>
              <a:t>User friendly interface for efficient data collection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25758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2ED-0AEF-C4BD-30F0-E0C7787A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6C86-DF0A-D296-0DC3-B5711AF5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objectives of the project</a:t>
            </a:r>
          </a:p>
          <a:p>
            <a:r>
              <a:rPr lang="en-US" dirty="0"/>
              <a:t>Description of the 6-DOF displacement measurement system using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Hardware and software components used.</a:t>
            </a:r>
          </a:p>
        </p:txBody>
      </p:sp>
    </p:spTree>
    <p:extLst>
      <p:ext uri="{BB962C8B-B14F-4D97-AF65-F5344CB8AC3E}">
        <p14:creationId xmlns:p14="http://schemas.microsoft.com/office/powerpoint/2010/main" val="31526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914E-DA0B-4489-7A55-51E79D4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6A83-83C9-55FD-78EA-6C73D06C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the custom </a:t>
            </a:r>
            <a:r>
              <a:rPr lang="en-US" dirty="0" err="1"/>
              <a:t>Tkinter</a:t>
            </a:r>
            <a:r>
              <a:rPr lang="en-US" dirty="0"/>
              <a:t>-based GUI</a:t>
            </a:r>
          </a:p>
          <a:p>
            <a:r>
              <a:rPr lang="en-US" dirty="0"/>
              <a:t>Camera node launching, video capture testing, and calibration functionalities</a:t>
            </a:r>
          </a:p>
          <a:p>
            <a:r>
              <a:rPr lang="en-US" dirty="0" err="1"/>
              <a:t>Aruco</a:t>
            </a:r>
            <a:r>
              <a:rPr lang="en-US" dirty="0"/>
              <a:t> marker detection and pose estimation capabilities</a:t>
            </a:r>
          </a:p>
          <a:p>
            <a:r>
              <a:rPr lang="en-US" dirty="0"/>
              <a:t>Data saving in CSV format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02722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5FEB-6FAC-A2A6-6444-985CF66D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1DDB-279B-72F7-5D37-33EFDB74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Core-i7 Intel Desktop Computer</a:t>
            </a:r>
          </a:p>
          <a:p>
            <a:pPr lvl="1"/>
            <a:r>
              <a:rPr lang="en-US" dirty="0" err="1"/>
              <a:t>AverMedia</a:t>
            </a:r>
            <a:r>
              <a:rPr lang="en-US" dirty="0"/>
              <a:t> LIVE Streamer CAP 4K video capture cards (x 3)</a:t>
            </a:r>
          </a:p>
          <a:p>
            <a:pPr lvl="1"/>
            <a:r>
              <a:rPr lang="en-US" dirty="0"/>
              <a:t>Sony RX10 IV Cameras (x 3)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Ubuntu 20.04</a:t>
            </a:r>
          </a:p>
          <a:p>
            <a:pPr lvl="1"/>
            <a:r>
              <a:rPr lang="en-US" dirty="0"/>
              <a:t>ROS Noetic</a:t>
            </a:r>
          </a:p>
          <a:p>
            <a:pPr lvl="1"/>
            <a:r>
              <a:rPr lang="en-US" dirty="0"/>
              <a:t>CustomTkinter</a:t>
            </a:r>
          </a:p>
          <a:p>
            <a:pPr lvl="1"/>
            <a:r>
              <a:rPr lang="en-US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145908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92C0-1A70-BCA1-9304-DCE49C0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and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C95-A1C2-6831-6B36-BB1C330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951-B102-0178-9A2E-CFA17A96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5C02-EA75-D262-CD41-18737FDE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Calibration Process</a:t>
            </a:r>
          </a:p>
          <a:p>
            <a:r>
              <a:rPr lang="en-US" dirty="0"/>
              <a:t>Importance of camera calibration for accurate measurements</a:t>
            </a:r>
          </a:p>
          <a:p>
            <a:r>
              <a:rPr lang="en-US" dirty="0"/>
              <a:t>Brief explanation of the calibration method employed.</a:t>
            </a:r>
          </a:p>
        </p:txBody>
      </p:sp>
    </p:spTree>
    <p:extLst>
      <p:ext uri="{BB962C8B-B14F-4D97-AF65-F5344CB8AC3E}">
        <p14:creationId xmlns:p14="http://schemas.microsoft.com/office/powerpoint/2010/main" val="86690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360-EBF2-DD45-55FC-1CCF4B6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C2F4-6571-A17F-DEB1-B252F3A1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involved in capturing and calculating displacements</a:t>
            </a:r>
          </a:p>
          <a:p>
            <a:r>
              <a:rPr lang="en-US" dirty="0"/>
              <a:t>Explanation of how initial poses are captured and subtracted for displacement calculation.</a:t>
            </a:r>
          </a:p>
        </p:txBody>
      </p:sp>
    </p:spTree>
    <p:extLst>
      <p:ext uri="{BB962C8B-B14F-4D97-AF65-F5344CB8AC3E}">
        <p14:creationId xmlns:p14="http://schemas.microsoft.com/office/powerpoint/2010/main" val="27046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3CBE-4FF2-DAEE-E1EA-4C93845D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377-B306-FF3F-CEAA-5667CCF3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tests conducted (e.g., different axes displacements)</a:t>
            </a:r>
          </a:p>
          <a:p>
            <a:r>
              <a:rPr lang="en-US" dirty="0"/>
              <a:t>Error </a:t>
            </a:r>
            <a:r>
              <a:rPr lang="en-US" dirty="0" err="1"/>
              <a:t>analysis:X-axis</a:t>
            </a:r>
            <a:r>
              <a:rPr lang="en-US" dirty="0"/>
              <a:t> accuracy (less than 1 mm error)</a:t>
            </a:r>
          </a:p>
          <a:p>
            <a:r>
              <a:rPr lang="en-US" dirty="0"/>
              <a:t>Z-axis accuracy (more than 1 mm error)</a:t>
            </a:r>
          </a:p>
          <a:p>
            <a:r>
              <a:rPr lang="en-US" dirty="0"/>
              <a:t>Factors influencing accuracy (e.g., lighting conditions, marker size).</a:t>
            </a:r>
          </a:p>
        </p:txBody>
      </p:sp>
    </p:spTree>
    <p:extLst>
      <p:ext uri="{BB962C8B-B14F-4D97-AF65-F5344CB8AC3E}">
        <p14:creationId xmlns:p14="http://schemas.microsoft.com/office/powerpoint/2010/main" val="378709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235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Video Displacement Measurement System</vt:lpstr>
      <vt:lpstr>Objective</vt:lpstr>
      <vt:lpstr>Project Overview</vt:lpstr>
      <vt:lpstr>System Design</vt:lpstr>
      <vt:lpstr>System Components</vt:lpstr>
      <vt:lpstr>User Interface and Interaction</vt:lpstr>
      <vt:lpstr>System Operation</vt:lpstr>
      <vt:lpstr>Measurement Process</vt:lpstr>
      <vt:lpstr>Performance Results</vt:lpstr>
      <vt:lpstr>Data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ajmal</dc:creator>
  <cp:lastModifiedBy>ammar ajmal</cp:lastModifiedBy>
  <cp:revision>4</cp:revision>
  <dcterms:created xsi:type="dcterms:W3CDTF">2024-07-15T13:53:05Z</dcterms:created>
  <dcterms:modified xsi:type="dcterms:W3CDTF">2024-07-15T23:17:44Z</dcterms:modified>
</cp:coreProperties>
</file>