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13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3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5542F-E82B-41E0-80C4-D99C42B8358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2AD-CD68-4EA6-B549-A75878670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4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BA51B9-4D76-4618-81FE-15740D2D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2" y="1339018"/>
            <a:ext cx="12101848" cy="2989399"/>
          </a:xfrm>
        </p:spPr>
        <p:txBody>
          <a:bodyPr/>
          <a:lstStyle/>
          <a:p>
            <a:r>
              <a:rPr lang="en-US" sz="2000" dirty="0"/>
              <a:t>/*</a:t>
            </a:r>
            <a:br>
              <a:rPr lang="en-US" sz="2000" dirty="0"/>
            </a:br>
            <a:r>
              <a:rPr lang="en-US" sz="2000" dirty="0"/>
              <a:t> ============================================================================</a:t>
            </a:r>
            <a:br>
              <a:rPr lang="en-US" sz="2000" dirty="0"/>
            </a:br>
            <a:r>
              <a:rPr lang="en-US" sz="2000" dirty="0"/>
              <a:t> Name        : Lab01.c</a:t>
            </a:r>
            <a:br>
              <a:rPr lang="en-US" sz="2000" dirty="0"/>
            </a:br>
            <a:r>
              <a:rPr lang="en-US" sz="2000" dirty="0"/>
              <a:t> Author      : AMIT Learning</a:t>
            </a:r>
            <a:br>
              <a:rPr lang="en-US" sz="2000" dirty="0"/>
            </a:br>
            <a:r>
              <a:rPr lang="en-US" sz="2000" dirty="0"/>
              <a:t> ========================================================</a:t>
            </a:r>
            <a:br>
              <a:rPr lang="en-US" sz="2000" dirty="0"/>
            </a:br>
            <a:r>
              <a:rPr lang="en-US" sz="2000" dirty="0"/>
              <a:t> Implement a program that takes the grade of a student ranging</a:t>
            </a:r>
            <a:br>
              <a:rPr lang="en-US" sz="2000" dirty="0"/>
            </a:br>
            <a:r>
              <a:rPr lang="en-US" sz="2000" dirty="0"/>
              <a:t> from 0 to 100; and prints the grade as Excellent, Very Good,</a:t>
            </a:r>
            <a:br>
              <a:rPr lang="en-US" sz="2000" dirty="0"/>
            </a:br>
            <a:r>
              <a:rPr lang="en-US" sz="2000" dirty="0"/>
              <a:t> Good, Pass, Fail</a:t>
            </a:r>
            <a:br>
              <a:rPr lang="en-US" sz="2000" dirty="0"/>
            </a:br>
            <a:r>
              <a:rPr lang="en-US" sz="2000" dirty="0"/>
              <a:t> * Use “if ” statements</a:t>
            </a:r>
            <a:br>
              <a:rPr lang="en-US" sz="2000" dirty="0"/>
            </a:br>
            <a:r>
              <a:rPr lang="en-US" sz="2000" dirty="0"/>
              <a:t> ============================================================================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CC5237-E833-458A-954F-E1FBEC3BBFFC}"/>
              </a:ext>
            </a:extLst>
          </p:cNvPr>
          <p:cNvSpPr txBox="1"/>
          <p:nvPr/>
        </p:nvSpPr>
        <p:spPr>
          <a:xfrm>
            <a:off x="10578905" y="662968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65" y="5723868"/>
            <a:ext cx="2016235" cy="11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CC5237-E833-458A-954F-E1FBEC3BBFFC}"/>
              </a:ext>
            </a:extLst>
          </p:cNvPr>
          <p:cNvSpPr txBox="1"/>
          <p:nvPr/>
        </p:nvSpPr>
        <p:spPr>
          <a:xfrm>
            <a:off x="10578905" y="662968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65" y="5723868"/>
            <a:ext cx="2016235" cy="1134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702" y="368934"/>
            <a:ext cx="124281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grade = 0;</a:t>
            </a:r>
          </a:p>
          <a:p>
            <a:r>
              <a:rPr lang="en-US" dirty="0"/>
              <a:t>    while (1)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("Please enter the student's grade.\n");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&amp;grade);</a:t>
            </a:r>
          </a:p>
          <a:p>
            <a:endParaRPr lang="en-US" dirty="0"/>
          </a:p>
          <a:p>
            <a:r>
              <a:rPr lang="en-US" dirty="0"/>
              <a:t>        if (grade &lt; 100 &amp;&amp; grade &gt;= 90)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grade is %d, Excellent!\n", grade);</a:t>
            </a:r>
          </a:p>
          <a:p>
            <a:endParaRPr lang="en-US" dirty="0"/>
          </a:p>
          <a:p>
            <a:r>
              <a:rPr lang="en-US" dirty="0"/>
              <a:t>        else if (grade &lt; 90 &amp;&amp; grade &gt;= 80)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grade is %d, Very good!\n", grade);</a:t>
            </a:r>
          </a:p>
          <a:p>
            <a:endParaRPr lang="en-US" dirty="0"/>
          </a:p>
          <a:p>
            <a:r>
              <a:rPr lang="en-US" dirty="0"/>
              <a:t>        else if (grade &lt; 80 &amp;&amp; grade &gt;= 70)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grade is %d, Good!\n", grade);</a:t>
            </a:r>
          </a:p>
          <a:p>
            <a:endParaRPr lang="en-US" dirty="0"/>
          </a:p>
          <a:p>
            <a:r>
              <a:rPr lang="en-US" dirty="0"/>
              <a:t>        else if (grade &lt; 70 &amp;&amp; grade &gt;= 50)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4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8531" y="662968"/>
            <a:ext cx="9367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("The grade is %d, Pass.\n", grade);</a:t>
            </a:r>
          </a:p>
          <a:p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("But you can do better!\n");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else if (grade &lt; 50 &amp;&amp; grade &gt;= 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grade is %d, Fail.\n", grade);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("Please try harder!\n");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else </a:t>
            </a:r>
            <a:r>
              <a:rPr lang="en-US" dirty="0" err="1"/>
              <a:t>printf</a:t>
            </a:r>
            <a:r>
              <a:rPr lang="en-US" dirty="0"/>
              <a:t>("Please enter a valid grade.\n");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CC5237-E833-458A-954F-E1FBEC3BBFFC}"/>
              </a:ext>
            </a:extLst>
          </p:cNvPr>
          <p:cNvSpPr txBox="1"/>
          <p:nvPr/>
        </p:nvSpPr>
        <p:spPr>
          <a:xfrm>
            <a:off x="10578905" y="662968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65" y="5723868"/>
            <a:ext cx="2016235" cy="11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1893</TotalTime>
  <Words>225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/*  ============================================================================  Name        : Lab01.c  Author      : AMIT Learning  ========================================================  Implement a program that takes the grade of a student ranging  from 0 to 100; and prints the grade as Excellent, Very Good,  Good, Pass, Fail  * Use “if ” statements  ============================================================================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Hospitality System</dc:title>
  <dc:creator>Eslam</dc:creator>
  <cp:lastModifiedBy>christen Adel</cp:lastModifiedBy>
  <cp:revision>41</cp:revision>
  <dcterms:created xsi:type="dcterms:W3CDTF">2020-08-15T14:26:09Z</dcterms:created>
  <dcterms:modified xsi:type="dcterms:W3CDTF">2020-08-30T20:50:26Z</dcterms:modified>
</cp:coreProperties>
</file>