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4876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smtClean="0"/>
              <a:t>Write </a:t>
            </a:r>
            <a:r>
              <a:rPr lang="en-US" sz="2000" dirty="0"/>
              <a:t>a program to verify that the phone number is in the correct format, "xxx-</a:t>
            </a:r>
            <a:r>
              <a:rPr lang="en-US" sz="2000" dirty="0" err="1"/>
              <a:t>xxxx</a:t>
            </a:r>
            <a:r>
              <a:rPr lang="en-US" sz="2000" dirty="0"/>
              <a:t>", where each "x" is a digit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Write a program to replace extra white space in input string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Write a program to create a collection, add elements to collection, update the items in collection and delete items from collection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customize class having similar functionality of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class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 err="1" smtClean="0"/>
              <a:t>EmployeeClass</a:t>
            </a:r>
            <a:r>
              <a:rPr lang="en-US" sz="2000" dirty="0" smtClean="0"/>
              <a:t> and add employee information into Generic collection and create different methods to compare employees and sort employees based on their name / salary / employee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544</TotalTime>
  <Words>238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Theme2</vt:lpstr>
      <vt:lpstr>Assignments</vt:lpstr>
      <vt:lpstr>Assignments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Vighnesh Ambekar</dc:creator>
  <cp:lastModifiedBy>Vighnesh Ambekar</cp:lastModifiedBy>
  <cp:revision>91</cp:revision>
  <dcterms:created xsi:type="dcterms:W3CDTF">2006-08-16T00:00:00Z</dcterms:created>
  <dcterms:modified xsi:type="dcterms:W3CDTF">2017-08-18T06:42:22Z</dcterms:modified>
</cp:coreProperties>
</file>