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0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1AC3-4A6D-4DC8-84EC-4D54D3BAB5F5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8B21-208B-4216-A5F4-75FA8459D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7D0AF-B164-464E-A750-2DCA7D5D91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263890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309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6F742-C94C-4B86-B57B-30679DC6E81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95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CD88C-DB20-4FEC-81A2-5BAFEF76F14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25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FDFBC-9E9E-4173-A958-8AF7DD3CA1B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47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D221E-75FA-4F2F-AAB3-737535BF7EA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48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759D3-CCF7-4E99-8024-C60D2C9A7B9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08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2E3CC-CA60-4F71-BC34-9E8D4D0EAA2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10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8086A-74E8-4483-8881-0FAE33CF137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07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5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E532C-D11B-41D0-9AB2-EDD5ACCF9A9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11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8A08E-C22E-4356-8F9E-C6554DBC3EF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55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C6B4D-7360-4783-9106-C8D4C0CF226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25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C186D-2AA4-4AB8-AE54-606DBAB519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37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A28E6-AA84-4794-A04B-9BF0871FDEB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0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91E27-5DED-45F3-9E6B-4A696814542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9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08572-0552-4103-8430-0CB8BD021A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6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7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9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11D2-CCBB-4C81-8E4E-718EB0B3CE8B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D445E8-D9F2-4294-A374-A92222BF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371600"/>
            <a:ext cx="8289925" cy="2514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6600" dirty="0" smtClean="0"/>
              <a:t>Object-Oriented Programming Using C#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8458200" cy="2362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charset="2"/>
              <a:buNone/>
            </a:pPr>
            <a:r>
              <a:rPr lang="en-US" sz="3600" dirty="0" smtClean="0"/>
              <a:t> </a:t>
            </a:r>
          </a:p>
          <a:p>
            <a:pPr algn="ctr"/>
            <a:r>
              <a:rPr lang="en-US" sz="3200" dirty="0" smtClean="0"/>
              <a:t> </a:t>
            </a:r>
            <a:endParaRPr lang="en-US" sz="3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Static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10243" name="Picture 3" descr="bab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825" y="3352800"/>
            <a:ext cx="5641975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514600" y="2057400"/>
            <a:ext cx="5257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Role of a lady being a mother and an instructor at the same time depicts static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6497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C#, you can implement polymorphism through: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Function overloading: This approach allows using the same name for two or more functions with different function signatures. It is used for implementing static polymorphism.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Operator overloading: This approach allows various operators to be applied to different user-defined data types. It is used for implementing dynamic polymorphism.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Static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4800600" y="2133600"/>
            <a:ext cx="3733800" cy="1447800"/>
          </a:xfrm>
          <a:prstGeom prst="wedgeRectCallout">
            <a:avLst>
              <a:gd name="adj1" fmla="val -74769"/>
              <a:gd name="adj2" fmla="val 2622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Static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12292" name="Picture 4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0"/>
            <a:ext cx="235585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800600" y="2209800"/>
            <a:ext cx="373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Let us understand the two approaches to implement static polymorphism with the help of an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6497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display function can be overloaded in following forms: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void Display(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int,char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void Display(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void Display(char);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void Display(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int,char</a:t>
            </a:r>
            <a:r>
              <a:rPr lang="en-US" sz="1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void Display(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char,int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Static Polymorphism (Contd.)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2286000"/>
            <a:ext cx="312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The number of the parameters are different.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276600"/>
            <a:ext cx="3124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The data type of the parameters is different.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4343400"/>
            <a:ext cx="312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The sequence of the parameters is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Dynamic Polymorphism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3612" cy="4649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kern="0" dirty="0">
                <a:latin typeface="Arial" charset="0"/>
                <a:cs typeface="Times New Roman" pitchFamily="18" charset="0"/>
              </a:rPr>
              <a:t>The 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kern="0" dirty="0">
                <a:latin typeface="Arial" charset="0"/>
                <a:cs typeface="Times New Roman" pitchFamily="18" charset="0"/>
              </a:rPr>
              <a:t> operator can be redefined to add the two objects of the user-defined class,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Hour</a:t>
            </a:r>
            <a:r>
              <a:rPr lang="en-US" sz="2000" kern="0" dirty="0">
                <a:latin typeface="Arial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kern="0" dirty="0">
                <a:latin typeface="Arial" charset="0"/>
                <a:cs typeface="Times New Roman" pitchFamily="18" charset="0"/>
              </a:rPr>
              <a:t>The following code snippet shows the use of overloading a 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kern="0" dirty="0">
                <a:latin typeface="Arial" charset="0"/>
                <a:cs typeface="Times New Roman" pitchFamily="18" charset="0"/>
              </a:rPr>
              <a:t> operator: 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pt-BR" sz="1800" kern="0" dirty="0">
                <a:latin typeface="Courier New" pitchFamily="49" charset="0"/>
                <a:cs typeface="Courier New" pitchFamily="49" charset="0"/>
              </a:rPr>
              <a:t>Hour h1;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pt-BR" sz="1800" kern="0" dirty="0">
                <a:latin typeface="Courier New" pitchFamily="49" charset="0"/>
                <a:cs typeface="Courier New" pitchFamily="49" charset="0"/>
              </a:rPr>
              <a:t>Hour h2;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pt-BR" sz="1800" kern="0" dirty="0">
                <a:latin typeface="Courier New" pitchFamily="49" charset="0"/>
                <a:cs typeface="Courier New" pitchFamily="49" charset="0"/>
              </a:rPr>
              <a:t>Hour h3;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pt-BR" sz="1800" kern="0" dirty="0">
                <a:latin typeface="Courier New" pitchFamily="49" charset="0"/>
                <a:cs typeface="Courier New" pitchFamily="49" charset="0"/>
              </a:rPr>
              <a:t>h3=h1+h2;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	</a:t>
            </a:r>
            <a:endParaRPr lang="en-US" sz="1800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6497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dynamic polymorphism the decision about function execution is made at run time.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C# uses two approaches to implement dynamic polymorphism: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Abstract classes: Are the special type of base classes that consist of abstract class members.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Virtual functions: Are the functions that do not really exist, however, appear to be present in some parts of the program.</a:t>
            </a:r>
            <a:r>
              <a:rPr lang="en-IN" sz="1800" dirty="0" smtClean="0">
                <a:latin typeface="Arial" charset="0"/>
                <a:cs typeface="Times New Roman" pitchFamily="18" charset="0"/>
              </a:rPr>
              <a:t> </a:t>
            </a:r>
            <a:endParaRPr lang="en-US" sz="1800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Dynamic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600200"/>
            <a:ext cx="7315200" cy="4570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In this session, you will learn to:</a:t>
            </a:r>
            <a:endParaRPr lang="en-US" sz="2000" dirty="0" smtClean="0">
              <a:latin typeface="Arial" charset="0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Describe polymorphism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</a:rPr>
              <a:t>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Polymorphism </a:t>
            </a:r>
          </a:p>
        </p:txBody>
      </p:sp>
      <p:pic>
        <p:nvPicPr>
          <p:cNvPr id="3075" name="Picture 9" descr="CCM01238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1733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loud Callout 10"/>
          <p:cNvSpPr/>
          <p:nvPr/>
        </p:nvSpPr>
        <p:spPr>
          <a:xfrm>
            <a:off x="5029200" y="1676400"/>
            <a:ext cx="2514600" cy="1752600"/>
          </a:xfrm>
          <a:prstGeom prst="cloudCallout">
            <a:avLst>
              <a:gd name="adj1" fmla="val -82173"/>
              <a:gd name="adj2" fmla="val 5322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5410200" y="1981200"/>
            <a:ext cx="213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What does polymorphism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2314575"/>
            <a:ext cx="3810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4100" name="TextBox 11"/>
          <p:cNvSpPr txBox="1">
            <a:spLocks noChangeArrowheads="1"/>
          </p:cNvSpPr>
          <p:nvPr/>
        </p:nvSpPr>
        <p:spPr bwMode="auto">
          <a:xfrm>
            <a:off x="4800600" y="2209800"/>
            <a:ext cx="3581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sz="1800">
                <a:solidFill>
                  <a:srgbClr val="C00000"/>
                </a:solidFill>
                <a:latin typeface="Arial" charset="0"/>
                <a:cs typeface="Arial" charset="0"/>
              </a:rPr>
              <a:t>Greek Words and Their Meanings</a:t>
            </a:r>
          </a:p>
          <a:p>
            <a:endParaRPr lang="en-US" sz="200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Poly = Many</a:t>
            </a:r>
          </a:p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Morphos= Forms</a:t>
            </a:r>
          </a:p>
          <a:p>
            <a:endParaRPr lang="en-US" sz="200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Polymorphism = Many Forms</a:t>
            </a:r>
          </a:p>
        </p:txBody>
      </p:sp>
      <p:pic>
        <p:nvPicPr>
          <p:cNvPr id="4101" name="Picture 5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514600"/>
            <a:ext cx="2362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Polymorphism is the ability to allow a function to exist in different forms.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5124" name="Picture 7" descr="JBIZ044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743200"/>
            <a:ext cx="21336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343400" y="2362200"/>
            <a:ext cx="2819400" cy="1219200"/>
          </a:xfrm>
          <a:prstGeom prst="wedgeRectCallout">
            <a:avLst>
              <a:gd name="adj1" fmla="val -79979"/>
              <a:gd name="adj2" fmla="val 46828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4419600" y="2438400"/>
            <a:ext cx="2819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polymorphism with the help of an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6147" name="Picture 4" descr="D:\Documents and Settings\mansha\Desktop\MANSHA 29 march\Clipart\DIRECTR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209800"/>
            <a:ext cx="18748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D:\Documents and Settings\mansha\Desktop\MANSHA 29 march\Clipart\DIRECTR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286000"/>
            <a:ext cx="31940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D:\Documents and Settings\mansha\Desktop\MANSHA 29 march\Clipart\DIRECTR5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286000"/>
            <a:ext cx="16176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2133600" y="1524000"/>
            <a:ext cx="5943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Different moods of a person depending upon the situation he is in depict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two types of polymorphism are: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Static: The response to the function is decided at compile time.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Dynamic: The response to the function is decided at run time.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1800" b="1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4800600" y="2133600"/>
            <a:ext cx="3124200" cy="1219200"/>
          </a:xfrm>
          <a:prstGeom prst="wedgeRectCallout">
            <a:avLst>
              <a:gd name="adj1" fmla="val -78059"/>
              <a:gd name="adj2" fmla="val 40112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Introducing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Polymorphism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8196" name="Picture 4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0"/>
            <a:ext cx="235585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800600" y="2209800"/>
            <a:ext cx="373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Arial" charset="0"/>
              </a:rPr>
              <a:t>Let us understand the two types of polymorphism in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46497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Static polymorphism refers to an entity, which exists in various forms simultaneously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j-lt"/>
                <a:cs typeface="Times New Roman" pitchFamily="18" charset="0"/>
              </a:rPr>
              <a:t> Static Polymorphism </a:t>
            </a:r>
          </a:p>
        </p:txBody>
      </p:sp>
      <p:pic>
        <p:nvPicPr>
          <p:cNvPr id="9220" name="Picture 7" descr="JBIZ044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819400"/>
            <a:ext cx="20970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343400" y="2438400"/>
            <a:ext cx="3124200" cy="1219200"/>
          </a:xfrm>
          <a:prstGeom prst="wedgeRectCallout">
            <a:avLst>
              <a:gd name="adj1" fmla="val -77622"/>
              <a:gd name="adj2" fmla="val 43470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4419600" y="2514600"/>
            <a:ext cx="289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Let us understand static polymorphism with the help of an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444</Words>
  <Application>Microsoft Office PowerPoint</Application>
  <PresentationFormat>On-screen Show (4:3)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Object-Oriented Programming Using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Citrix® XenApp Server 6: -</dc:title>
  <dc:creator>admin</dc:creator>
  <cp:lastModifiedBy>Naveen</cp:lastModifiedBy>
  <cp:revision>28</cp:revision>
  <dcterms:created xsi:type="dcterms:W3CDTF">2011-11-20T13:00:57Z</dcterms:created>
  <dcterms:modified xsi:type="dcterms:W3CDTF">2014-07-04T08:45:39Z</dcterms:modified>
</cp:coreProperties>
</file>