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11"/>
  </p:notesMasterIdLst>
  <p:sldIdLst>
    <p:sldId id="256" r:id="rId2"/>
    <p:sldId id="264" r:id="rId3"/>
    <p:sldId id="259" r:id="rId4"/>
    <p:sldId id="283" r:id="rId5"/>
    <p:sldId id="284" r:id="rId6"/>
    <p:sldId id="267" r:id="rId7"/>
    <p:sldId id="276" r:id="rId8"/>
    <p:sldId id="274"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7"/>
    <p:restoredTop sz="91731"/>
  </p:normalViewPr>
  <p:slideViewPr>
    <p:cSldViewPr snapToGrid="0">
      <p:cViewPr>
        <p:scale>
          <a:sx n="118" d="100"/>
          <a:sy n="118" d="100"/>
        </p:scale>
        <p:origin x="424"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7.svg"/><Relationship Id="rId4" Type="http://schemas.openxmlformats.org/officeDocument/2006/relationships/image" Target="../media/image22.svg"/><Relationship Id="rId9" Type="http://schemas.openxmlformats.org/officeDocument/2006/relationships/image" Target="../media/image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7.svg"/><Relationship Id="rId4" Type="http://schemas.openxmlformats.org/officeDocument/2006/relationships/image" Target="../media/image22.svg"/><Relationship Id="rId9"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DE3752-5C4D-4CA2-B494-CC0E0FF765D2}" type="doc">
      <dgm:prSet loTypeId="urn:microsoft.com/office/officeart/2018/5/layout/IconCircle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180FCE-EDC4-4967-BC33-0F0741CD196E}">
      <dgm:prSet custT="1"/>
      <dgm:spPr/>
      <dgm:t>
        <a:bodyPr/>
        <a:lstStyle/>
        <a:p>
          <a:pPr algn="ctr">
            <a:defRPr cap="all"/>
          </a:pPr>
          <a:r>
            <a:rPr lang="en-GB" sz="1100" dirty="0"/>
            <a:t>Legal texts are complex and resource-intensive.</a:t>
          </a:r>
          <a:endParaRPr lang="en-US" sz="1100" dirty="0"/>
        </a:p>
      </dgm:t>
    </dgm:pt>
    <dgm:pt modelId="{52E44921-496E-43CD-9404-B8FC19E24C87}" type="parTrans" cxnId="{9D529D77-CA6F-4754-AA72-9E59C613C51E}">
      <dgm:prSet/>
      <dgm:spPr/>
      <dgm:t>
        <a:bodyPr/>
        <a:lstStyle/>
        <a:p>
          <a:endParaRPr lang="en-US"/>
        </a:p>
      </dgm:t>
    </dgm:pt>
    <dgm:pt modelId="{624177CF-F2A5-4F02-8126-4A69D5933101}" type="sibTrans" cxnId="{9D529D77-CA6F-4754-AA72-9E59C613C51E}">
      <dgm:prSet/>
      <dgm:spPr/>
      <dgm:t>
        <a:bodyPr/>
        <a:lstStyle/>
        <a:p>
          <a:endParaRPr lang="en-US"/>
        </a:p>
      </dgm:t>
    </dgm:pt>
    <dgm:pt modelId="{91366E4E-04CA-4352-816D-47D77BD00009}">
      <dgm:prSet/>
      <dgm:spPr/>
      <dgm:t>
        <a:bodyPr/>
        <a:lstStyle/>
        <a:p>
          <a:pPr>
            <a:defRPr cap="all"/>
          </a:pPr>
          <a:r>
            <a:rPr lang="en-GB" dirty="0"/>
            <a:t>Understanding relationships between new and previous texts is crucial for law firms.</a:t>
          </a:r>
          <a:endParaRPr lang="en-US" dirty="0"/>
        </a:p>
      </dgm:t>
    </dgm:pt>
    <dgm:pt modelId="{338337EB-8471-49AD-BD90-CB59EDDBCE07}" type="parTrans" cxnId="{41672878-523F-4733-88C1-0FCECE509E67}">
      <dgm:prSet/>
      <dgm:spPr/>
      <dgm:t>
        <a:bodyPr/>
        <a:lstStyle/>
        <a:p>
          <a:endParaRPr lang="en-US"/>
        </a:p>
      </dgm:t>
    </dgm:pt>
    <dgm:pt modelId="{D6A481EE-BA57-488B-8140-F80A41AFF326}" type="sibTrans" cxnId="{41672878-523F-4733-88C1-0FCECE509E67}">
      <dgm:prSet/>
      <dgm:spPr/>
      <dgm:t>
        <a:bodyPr/>
        <a:lstStyle/>
        <a:p>
          <a:endParaRPr lang="en-US"/>
        </a:p>
      </dgm:t>
    </dgm:pt>
    <dgm:pt modelId="{50CF9DDD-442D-4FAE-85ED-E660A5A839CF}">
      <dgm:prSet/>
      <dgm:spPr/>
      <dgm:t>
        <a:bodyPr/>
        <a:lstStyle/>
        <a:p>
          <a:pPr>
            <a:defRPr cap="all"/>
          </a:pPr>
          <a:r>
            <a:rPr lang="en-GB" dirty="0"/>
            <a:t>Manual approaches are time-consuming and inconsistent.</a:t>
          </a:r>
          <a:endParaRPr lang="en-US" dirty="0"/>
        </a:p>
      </dgm:t>
    </dgm:pt>
    <dgm:pt modelId="{63CF7411-FFA5-4ACC-BB34-07D206E63986}" type="parTrans" cxnId="{4B99585E-7736-4C20-9E05-FF3D005A0589}">
      <dgm:prSet/>
      <dgm:spPr/>
      <dgm:t>
        <a:bodyPr/>
        <a:lstStyle/>
        <a:p>
          <a:endParaRPr lang="en-US"/>
        </a:p>
      </dgm:t>
    </dgm:pt>
    <dgm:pt modelId="{D686043D-F435-40C5-B484-9348F630B41B}" type="sibTrans" cxnId="{4B99585E-7736-4C20-9E05-FF3D005A0589}">
      <dgm:prSet/>
      <dgm:spPr/>
      <dgm:t>
        <a:bodyPr/>
        <a:lstStyle/>
        <a:p>
          <a:endParaRPr lang="en-US"/>
        </a:p>
      </dgm:t>
    </dgm:pt>
    <dgm:pt modelId="{ABD6115C-E137-498F-B138-316DEE4EBA88}">
      <dgm:prSet/>
      <dgm:spPr/>
      <dgm:t>
        <a:bodyPr/>
        <a:lstStyle/>
        <a:p>
          <a:pPr>
            <a:defRPr cap="all"/>
          </a:pPr>
          <a:r>
            <a:rPr lang="en-GB"/>
            <a:t>LLMs can streamline the process, improving efficiency and precision.</a:t>
          </a:r>
          <a:endParaRPr lang="en-US"/>
        </a:p>
      </dgm:t>
    </dgm:pt>
    <dgm:pt modelId="{A627AE23-CE40-4636-B92B-53127C074D74}" type="parTrans" cxnId="{FB2BB10C-84A7-4F36-92E0-D0187E4A7BCD}">
      <dgm:prSet/>
      <dgm:spPr/>
      <dgm:t>
        <a:bodyPr/>
        <a:lstStyle/>
        <a:p>
          <a:endParaRPr lang="en-US"/>
        </a:p>
      </dgm:t>
    </dgm:pt>
    <dgm:pt modelId="{214098E5-5522-425B-8B85-386702D5ACC3}" type="sibTrans" cxnId="{FB2BB10C-84A7-4F36-92E0-D0187E4A7BCD}">
      <dgm:prSet/>
      <dgm:spPr/>
      <dgm:t>
        <a:bodyPr/>
        <a:lstStyle/>
        <a:p>
          <a:endParaRPr lang="en-US"/>
        </a:p>
      </dgm:t>
    </dgm:pt>
    <dgm:pt modelId="{B24039D0-4E34-4557-A44F-9E691C2FE687}">
      <dgm:prSet/>
      <dgm:spPr/>
      <dgm:t>
        <a:bodyPr/>
        <a:lstStyle/>
        <a:p>
          <a:pPr>
            <a:defRPr cap="all"/>
          </a:pPr>
          <a:r>
            <a:rPr lang="en-GB"/>
            <a:t>Collaboration with Ashurst enables applying AI to practical legal challenges</a:t>
          </a:r>
          <a:endParaRPr lang="en-US"/>
        </a:p>
      </dgm:t>
    </dgm:pt>
    <dgm:pt modelId="{271B9588-FF14-4870-A65B-3D34CF1D06BA}" type="parTrans" cxnId="{3134023D-A350-4312-BBEB-0D5AA3270651}">
      <dgm:prSet/>
      <dgm:spPr/>
      <dgm:t>
        <a:bodyPr/>
        <a:lstStyle/>
        <a:p>
          <a:endParaRPr lang="en-US"/>
        </a:p>
      </dgm:t>
    </dgm:pt>
    <dgm:pt modelId="{83D1F9DA-A22E-4131-AB27-B801449CB5DF}" type="sibTrans" cxnId="{3134023D-A350-4312-BBEB-0D5AA3270651}">
      <dgm:prSet/>
      <dgm:spPr/>
      <dgm:t>
        <a:bodyPr/>
        <a:lstStyle/>
        <a:p>
          <a:endParaRPr lang="en-US"/>
        </a:p>
      </dgm:t>
    </dgm:pt>
    <dgm:pt modelId="{9E943E40-649E-47E0-803B-B1DAF0D50A7E}" type="pres">
      <dgm:prSet presAssocID="{27DE3752-5C4D-4CA2-B494-CC0E0FF765D2}" presName="root" presStyleCnt="0">
        <dgm:presLayoutVars>
          <dgm:dir/>
          <dgm:resizeHandles val="exact"/>
        </dgm:presLayoutVars>
      </dgm:prSet>
      <dgm:spPr/>
    </dgm:pt>
    <dgm:pt modelId="{90289FFB-CF1E-4884-BB68-80C71CDC1A59}" type="pres">
      <dgm:prSet presAssocID="{93180FCE-EDC4-4967-BC33-0F0741CD196E}" presName="compNode" presStyleCnt="0"/>
      <dgm:spPr/>
    </dgm:pt>
    <dgm:pt modelId="{2C0CE8F8-DC5B-4D62-8CD1-FFCAD0A9F01A}" type="pres">
      <dgm:prSet presAssocID="{93180FCE-EDC4-4967-BC33-0F0741CD196E}" presName="iconBgRect" presStyleLbl="bgShp" presStyleIdx="0" presStyleCnt="5"/>
      <dgm:spPr/>
    </dgm:pt>
    <dgm:pt modelId="{E7D5B4D9-3C9F-4C7A-8810-450365F96200}" type="pres">
      <dgm:prSet presAssocID="{93180FCE-EDC4-4967-BC33-0F0741CD196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vel"/>
        </a:ext>
      </dgm:extLst>
    </dgm:pt>
    <dgm:pt modelId="{658507CE-656F-4EEE-9DAB-45ECDC5E97E0}" type="pres">
      <dgm:prSet presAssocID="{93180FCE-EDC4-4967-BC33-0F0741CD196E}" presName="spaceRect" presStyleCnt="0"/>
      <dgm:spPr/>
    </dgm:pt>
    <dgm:pt modelId="{296FF7A2-7CB0-4F0C-BB95-6A869B86F302}" type="pres">
      <dgm:prSet presAssocID="{93180FCE-EDC4-4967-BC33-0F0741CD196E}" presName="textRect" presStyleLbl="revTx" presStyleIdx="0" presStyleCnt="5">
        <dgm:presLayoutVars>
          <dgm:chMax val="1"/>
          <dgm:chPref val="1"/>
        </dgm:presLayoutVars>
      </dgm:prSet>
      <dgm:spPr/>
    </dgm:pt>
    <dgm:pt modelId="{157D7087-E3FC-4CAB-ABCA-FDF4EB5A58BF}" type="pres">
      <dgm:prSet presAssocID="{624177CF-F2A5-4F02-8126-4A69D5933101}" presName="sibTrans" presStyleCnt="0"/>
      <dgm:spPr/>
    </dgm:pt>
    <dgm:pt modelId="{A181C642-4B0E-481E-B233-04D9289DE24B}" type="pres">
      <dgm:prSet presAssocID="{91366E4E-04CA-4352-816D-47D77BD00009}" presName="compNode" presStyleCnt="0"/>
      <dgm:spPr/>
    </dgm:pt>
    <dgm:pt modelId="{A70C7E9F-83B0-41A3-AF4B-E34AB5F08914}" type="pres">
      <dgm:prSet presAssocID="{91366E4E-04CA-4352-816D-47D77BD00009}" presName="iconBgRect" presStyleLbl="bgShp" presStyleIdx="1" presStyleCnt="5"/>
      <dgm:spPr/>
    </dgm:pt>
    <dgm:pt modelId="{84F50D65-6CB8-443E-AA57-15951E25480C}" type="pres">
      <dgm:prSet presAssocID="{91366E4E-04CA-4352-816D-47D77BD0000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E1876EBF-9471-4CF0-AA58-58B8E19AD0E6}" type="pres">
      <dgm:prSet presAssocID="{91366E4E-04CA-4352-816D-47D77BD00009}" presName="spaceRect" presStyleCnt="0"/>
      <dgm:spPr/>
    </dgm:pt>
    <dgm:pt modelId="{65D43D3B-D511-40B3-9A96-1470271301BF}" type="pres">
      <dgm:prSet presAssocID="{91366E4E-04CA-4352-816D-47D77BD00009}" presName="textRect" presStyleLbl="revTx" presStyleIdx="1" presStyleCnt="5">
        <dgm:presLayoutVars>
          <dgm:chMax val="1"/>
          <dgm:chPref val="1"/>
        </dgm:presLayoutVars>
      </dgm:prSet>
      <dgm:spPr/>
    </dgm:pt>
    <dgm:pt modelId="{CD84385F-4939-4326-B2F3-E61F4E679A5B}" type="pres">
      <dgm:prSet presAssocID="{D6A481EE-BA57-488B-8140-F80A41AFF326}" presName="sibTrans" presStyleCnt="0"/>
      <dgm:spPr/>
    </dgm:pt>
    <dgm:pt modelId="{8304B445-4C40-4F01-8B53-EF260D46C0B0}" type="pres">
      <dgm:prSet presAssocID="{50CF9DDD-442D-4FAE-85ED-E660A5A839CF}" presName="compNode" presStyleCnt="0"/>
      <dgm:spPr/>
    </dgm:pt>
    <dgm:pt modelId="{5FB7A3A5-4E6F-4F7B-88C9-8E5883720184}" type="pres">
      <dgm:prSet presAssocID="{50CF9DDD-442D-4FAE-85ED-E660A5A839CF}" presName="iconBgRect" presStyleLbl="bgShp" presStyleIdx="2" presStyleCnt="5"/>
      <dgm:spPr/>
    </dgm:pt>
    <dgm:pt modelId="{40226678-87B5-42F6-80AD-4512F52FFB90}" type="pres">
      <dgm:prSet presAssocID="{50CF9DDD-442D-4FAE-85ED-E660A5A839C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urglass Finished"/>
        </a:ext>
      </dgm:extLst>
    </dgm:pt>
    <dgm:pt modelId="{44D30D91-6C76-4DC5-8F71-4A784FBAC328}" type="pres">
      <dgm:prSet presAssocID="{50CF9DDD-442D-4FAE-85ED-E660A5A839CF}" presName="spaceRect" presStyleCnt="0"/>
      <dgm:spPr/>
    </dgm:pt>
    <dgm:pt modelId="{08098AD1-9E60-491B-ADED-8E040B0FCCD4}" type="pres">
      <dgm:prSet presAssocID="{50CF9DDD-442D-4FAE-85ED-E660A5A839CF}" presName="textRect" presStyleLbl="revTx" presStyleIdx="2" presStyleCnt="5">
        <dgm:presLayoutVars>
          <dgm:chMax val="1"/>
          <dgm:chPref val="1"/>
        </dgm:presLayoutVars>
      </dgm:prSet>
      <dgm:spPr/>
    </dgm:pt>
    <dgm:pt modelId="{3D1792EA-3616-46DA-B1EC-10D81A0700A2}" type="pres">
      <dgm:prSet presAssocID="{D686043D-F435-40C5-B484-9348F630B41B}" presName="sibTrans" presStyleCnt="0"/>
      <dgm:spPr/>
    </dgm:pt>
    <dgm:pt modelId="{6C9B6023-3225-41A7-B7C9-56086123656A}" type="pres">
      <dgm:prSet presAssocID="{ABD6115C-E137-498F-B138-316DEE4EBA88}" presName="compNode" presStyleCnt="0"/>
      <dgm:spPr/>
    </dgm:pt>
    <dgm:pt modelId="{D9714A5F-3440-44FA-8A9E-5771C844372C}" type="pres">
      <dgm:prSet presAssocID="{ABD6115C-E137-498F-B138-316DEE4EBA88}" presName="iconBgRect" presStyleLbl="bgShp" presStyleIdx="3" presStyleCnt="5"/>
      <dgm:spPr/>
    </dgm:pt>
    <dgm:pt modelId="{EE44429A-7F6D-44F1-9C82-29617739CDAF}" type="pres">
      <dgm:prSet presAssocID="{ABD6115C-E137-498F-B138-316DEE4EBA8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rrow Circle"/>
        </a:ext>
      </dgm:extLst>
    </dgm:pt>
    <dgm:pt modelId="{248F99A3-DE20-42B9-A792-3562610B9CA4}" type="pres">
      <dgm:prSet presAssocID="{ABD6115C-E137-498F-B138-316DEE4EBA88}" presName="spaceRect" presStyleCnt="0"/>
      <dgm:spPr/>
    </dgm:pt>
    <dgm:pt modelId="{9C579554-21EB-4942-9F30-11D4CAE31D21}" type="pres">
      <dgm:prSet presAssocID="{ABD6115C-E137-498F-B138-316DEE4EBA88}" presName="textRect" presStyleLbl="revTx" presStyleIdx="3" presStyleCnt="5">
        <dgm:presLayoutVars>
          <dgm:chMax val="1"/>
          <dgm:chPref val="1"/>
        </dgm:presLayoutVars>
      </dgm:prSet>
      <dgm:spPr/>
    </dgm:pt>
    <dgm:pt modelId="{59E31E9B-3D31-4744-9379-8BBC68141E98}" type="pres">
      <dgm:prSet presAssocID="{214098E5-5522-425B-8B85-386702D5ACC3}" presName="sibTrans" presStyleCnt="0"/>
      <dgm:spPr/>
    </dgm:pt>
    <dgm:pt modelId="{57AA3708-21E2-46EE-882F-D8E9EA99151F}" type="pres">
      <dgm:prSet presAssocID="{B24039D0-4E34-4557-A44F-9E691C2FE687}" presName="compNode" presStyleCnt="0"/>
      <dgm:spPr/>
    </dgm:pt>
    <dgm:pt modelId="{8601B99B-FD8E-4A59-91B5-2ACF6CFC1467}" type="pres">
      <dgm:prSet presAssocID="{B24039D0-4E34-4557-A44F-9E691C2FE687}" presName="iconBgRect" presStyleLbl="bgShp" presStyleIdx="4" presStyleCnt="5"/>
      <dgm:spPr/>
    </dgm:pt>
    <dgm:pt modelId="{F36685FA-99C5-40AA-A095-8F4401384CDA}" type="pres">
      <dgm:prSet presAssocID="{B24039D0-4E34-4557-A44F-9E691C2FE68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Scales of Justice"/>
        </a:ext>
      </dgm:extLst>
    </dgm:pt>
    <dgm:pt modelId="{23CE42A6-4A1A-44B5-A058-39B1DBB1E1EA}" type="pres">
      <dgm:prSet presAssocID="{B24039D0-4E34-4557-A44F-9E691C2FE687}" presName="spaceRect" presStyleCnt="0"/>
      <dgm:spPr/>
    </dgm:pt>
    <dgm:pt modelId="{46FEC660-9D79-445B-8EE6-44254AE52312}" type="pres">
      <dgm:prSet presAssocID="{B24039D0-4E34-4557-A44F-9E691C2FE687}" presName="textRect" presStyleLbl="revTx" presStyleIdx="4" presStyleCnt="5">
        <dgm:presLayoutVars>
          <dgm:chMax val="1"/>
          <dgm:chPref val="1"/>
        </dgm:presLayoutVars>
      </dgm:prSet>
      <dgm:spPr/>
    </dgm:pt>
  </dgm:ptLst>
  <dgm:cxnLst>
    <dgm:cxn modelId="{FB2BB10C-84A7-4F36-92E0-D0187E4A7BCD}" srcId="{27DE3752-5C4D-4CA2-B494-CC0E0FF765D2}" destId="{ABD6115C-E137-498F-B138-316DEE4EBA88}" srcOrd="3" destOrd="0" parTransId="{A627AE23-CE40-4636-B92B-53127C074D74}" sibTransId="{214098E5-5522-425B-8B85-386702D5ACC3}"/>
    <dgm:cxn modelId="{9D73C922-29F0-4855-BE2C-06896E0354DB}" type="presOf" srcId="{ABD6115C-E137-498F-B138-316DEE4EBA88}" destId="{9C579554-21EB-4942-9F30-11D4CAE31D21}" srcOrd="0" destOrd="0" presId="urn:microsoft.com/office/officeart/2018/5/layout/IconCircleLabelList"/>
    <dgm:cxn modelId="{3134023D-A350-4312-BBEB-0D5AA3270651}" srcId="{27DE3752-5C4D-4CA2-B494-CC0E0FF765D2}" destId="{B24039D0-4E34-4557-A44F-9E691C2FE687}" srcOrd="4" destOrd="0" parTransId="{271B9588-FF14-4870-A65B-3D34CF1D06BA}" sibTransId="{83D1F9DA-A22E-4131-AB27-B801449CB5DF}"/>
    <dgm:cxn modelId="{09CCB83D-1686-48B8-AAC5-30CABBA268C8}" type="presOf" srcId="{91366E4E-04CA-4352-816D-47D77BD00009}" destId="{65D43D3B-D511-40B3-9A96-1470271301BF}" srcOrd="0" destOrd="0" presId="urn:microsoft.com/office/officeart/2018/5/layout/IconCircleLabelList"/>
    <dgm:cxn modelId="{4B99585E-7736-4C20-9E05-FF3D005A0589}" srcId="{27DE3752-5C4D-4CA2-B494-CC0E0FF765D2}" destId="{50CF9DDD-442D-4FAE-85ED-E660A5A839CF}" srcOrd="2" destOrd="0" parTransId="{63CF7411-FFA5-4ACC-BB34-07D206E63986}" sibTransId="{D686043D-F435-40C5-B484-9348F630B41B}"/>
    <dgm:cxn modelId="{F777E066-6CEC-412D-B70C-1560BD11A7AB}" type="presOf" srcId="{27DE3752-5C4D-4CA2-B494-CC0E0FF765D2}" destId="{9E943E40-649E-47E0-803B-B1DAF0D50A7E}" srcOrd="0" destOrd="0" presId="urn:microsoft.com/office/officeart/2018/5/layout/IconCircleLabelList"/>
    <dgm:cxn modelId="{E40FC06D-2B1B-4517-8450-E0FE980DFF61}" type="presOf" srcId="{B24039D0-4E34-4557-A44F-9E691C2FE687}" destId="{46FEC660-9D79-445B-8EE6-44254AE52312}" srcOrd="0" destOrd="0" presId="urn:microsoft.com/office/officeart/2018/5/layout/IconCircleLabelList"/>
    <dgm:cxn modelId="{9D529D77-CA6F-4754-AA72-9E59C613C51E}" srcId="{27DE3752-5C4D-4CA2-B494-CC0E0FF765D2}" destId="{93180FCE-EDC4-4967-BC33-0F0741CD196E}" srcOrd="0" destOrd="0" parTransId="{52E44921-496E-43CD-9404-B8FC19E24C87}" sibTransId="{624177CF-F2A5-4F02-8126-4A69D5933101}"/>
    <dgm:cxn modelId="{41672878-523F-4733-88C1-0FCECE509E67}" srcId="{27DE3752-5C4D-4CA2-B494-CC0E0FF765D2}" destId="{91366E4E-04CA-4352-816D-47D77BD00009}" srcOrd="1" destOrd="0" parTransId="{338337EB-8471-49AD-BD90-CB59EDDBCE07}" sibTransId="{D6A481EE-BA57-488B-8140-F80A41AFF326}"/>
    <dgm:cxn modelId="{BFB6B8CC-1CFB-4808-9962-2C5C8E24ABEB}" type="presOf" srcId="{93180FCE-EDC4-4967-BC33-0F0741CD196E}" destId="{296FF7A2-7CB0-4F0C-BB95-6A869B86F302}" srcOrd="0" destOrd="0" presId="urn:microsoft.com/office/officeart/2018/5/layout/IconCircleLabelList"/>
    <dgm:cxn modelId="{8FCCDCFF-6EE9-43FC-8063-E5A74707D02D}" type="presOf" srcId="{50CF9DDD-442D-4FAE-85ED-E660A5A839CF}" destId="{08098AD1-9E60-491B-ADED-8E040B0FCCD4}" srcOrd="0" destOrd="0" presId="urn:microsoft.com/office/officeart/2018/5/layout/IconCircleLabelList"/>
    <dgm:cxn modelId="{BE2C651D-397B-4CE5-9D89-F7050632D588}" type="presParOf" srcId="{9E943E40-649E-47E0-803B-B1DAF0D50A7E}" destId="{90289FFB-CF1E-4884-BB68-80C71CDC1A59}" srcOrd="0" destOrd="0" presId="urn:microsoft.com/office/officeart/2018/5/layout/IconCircleLabelList"/>
    <dgm:cxn modelId="{968E1FA2-CF7D-4297-A13B-E5D0D0FCD264}" type="presParOf" srcId="{90289FFB-CF1E-4884-BB68-80C71CDC1A59}" destId="{2C0CE8F8-DC5B-4D62-8CD1-FFCAD0A9F01A}" srcOrd="0" destOrd="0" presId="urn:microsoft.com/office/officeart/2018/5/layout/IconCircleLabelList"/>
    <dgm:cxn modelId="{E5867A45-A651-4D83-9D80-C75D31E5D8E2}" type="presParOf" srcId="{90289FFB-CF1E-4884-BB68-80C71CDC1A59}" destId="{E7D5B4D9-3C9F-4C7A-8810-450365F96200}" srcOrd="1" destOrd="0" presId="urn:microsoft.com/office/officeart/2018/5/layout/IconCircleLabelList"/>
    <dgm:cxn modelId="{49005588-342E-4840-9F36-6CCDFB325413}" type="presParOf" srcId="{90289FFB-CF1E-4884-BB68-80C71CDC1A59}" destId="{658507CE-656F-4EEE-9DAB-45ECDC5E97E0}" srcOrd="2" destOrd="0" presId="urn:microsoft.com/office/officeart/2018/5/layout/IconCircleLabelList"/>
    <dgm:cxn modelId="{5368D293-F209-4429-BD0B-444D34899832}" type="presParOf" srcId="{90289FFB-CF1E-4884-BB68-80C71CDC1A59}" destId="{296FF7A2-7CB0-4F0C-BB95-6A869B86F302}" srcOrd="3" destOrd="0" presId="urn:microsoft.com/office/officeart/2018/5/layout/IconCircleLabelList"/>
    <dgm:cxn modelId="{42AA0400-7159-4897-8762-8BDAD3EAA9F4}" type="presParOf" srcId="{9E943E40-649E-47E0-803B-B1DAF0D50A7E}" destId="{157D7087-E3FC-4CAB-ABCA-FDF4EB5A58BF}" srcOrd="1" destOrd="0" presId="urn:microsoft.com/office/officeart/2018/5/layout/IconCircleLabelList"/>
    <dgm:cxn modelId="{EE15551C-DC86-40C8-B894-8DCFF0AF78DF}" type="presParOf" srcId="{9E943E40-649E-47E0-803B-B1DAF0D50A7E}" destId="{A181C642-4B0E-481E-B233-04D9289DE24B}" srcOrd="2" destOrd="0" presId="urn:microsoft.com/office/officeart/2018/5/layout/IconCircleLabelList"/>
    <dgm:cxn modelId="{3C5A4EE2-5351-4F54-88C7-E223B8A7BAEB}" type="presParOf" srcId="{A181C642-4B0E-481E-B233-04D9289DE24B}" destId="{A70C7E9F-83B0-41A3-AF4B-E34AB5F08914}" srcOrd="0" destOrd="0" presId="urn:microsoft.com/office/officeart/2018/5/layout/IconCircleLabelList"/>
    <dgm:cxn modelId="{BC430F84-6081-40D7-B24F-E3E71A0F0977}" type="presParOf" srcId="{A181C642-4B0E-481E-B233-04D9289DE24B}" destId="{84F50D65-6CB8-443E-AA57-15951E25480C}" srcOrd="1" destOrd="0" presId="urn:microsoft.com/office/officeart/2018/5/layout/IconCircleLabelList"/>
    <dgm:cxn modelId="{7CBAFCFC-E0E6-46A6-BA74-7A600CF91D8B}" type="presParOf" srcId="{A181C642-4B0E-481E-B233-04D9289DE24B}" destId="{E1876EBF-9471-4CF0-AA58-58B8E19AD0E6}" srcOrd="2" destOrd="0" presId="urn:microsoft.com/office/officeart/2018/5/layout/IconCircleLabelList"/>
    <dgm:cxn modelId="{4DD08FB1-945B-4DD1-B3FD-750999921BFF}" type="presParOf" srcId="{A181C642-4B0E-481E-B233-04D9289DE24B}" destId="{65D43D3B-D511-40B3-9A96-1470271301BF}" srcOrd="3" destOrd="0" presId="urn:microsoft.com/office/officeart/2018/5/layout/IconCircleLabelList"/>
    <dgm:cxn modelId="{6BCB78A3-913D-4396-8DBD-97F17D740EA6}" type="presParOf" srcId="{9E943E40-649E-47E0-803B-B1DAF0D50A7E}" destId="{CD84385F-4939-4326-B2F3-E61F4E679A5B}" srcOrd="3" destOrd="0" presId="urn:microsoft.com/office/officeart/2018/5/layout/IconCircleLabelList"/>
    <dgm:cxn modelId="{72E31508-1E37-4F42-95BA-6AB6D17F85FF}" type="presParOf" srcId="{9E943E40-649E-47E0-803B-B1DAF0D50A7E}" destId="{8304B445-4C40-4F01-8B53-EF260D46C0B0}" srcOrd="4" destOrd="0" presId="urn:microsoft.com/office/officeart/2018/5/layout/IconCircleLabelList"/>
    <dgm:cxn modelId="{BB490B7E-C0B2-4EB8-B42E-34491EEC7E22}" type="presParOf" srcId="{8304B445-4C40-4F01-8B53-EF260D46C0B0}" destId="{5FB7A3A5-4E6F-4F7B-88C9-8E5883720184}" srcOrd="0" destOrd="0" presId="urn:microsoft.com/office/officeart/2018/5/layout/IconCircleLabelList"/>
    <dgm:cxn modelId="{F7C0AA20-9C24-4EEA-A2B3-6644291274AE}" type="presParOf" srcId="{8304B445-4C40-4F01-8B53-EF260D46C0B0}" destId="{40226678-87B5-42F6-80AD-4512F52FFB90}" srcOrd="1" destOrd="0" presId="urn:microsoft.com/office/officeart/2018/5/layout/IconCircleLabelList"/>
    <dgm:cxn modelId="{86F1E622-D462-4E71-A611-B9DAAA703650}" type="presParOf" srcId="{8304B445-4C40-4F01-8B53-EF260D46C0B0}" destId="{44D30D91-6C76-4DC5-8F71-4A784FBAC328}" srcOrd="2" destOrd="0" presId="urn:microsoft.com/office/officeart/2018/5/layout/IconCircleLabelList"/>
    <dgm:cxn modelId="{3EF4385F-B550-4E0F-BEEF-1738F7690FCC}" type="presParOf" srcId="{8304B445-4C40-4F01-8B53-EF260D46C0B0}" destId="{08098AD1-9E60-491B-ADED-8E040B0FCCD4}" srcOrd="3" destOrd="0" presId="urn:microsoft.com/office/officeart/2018/5/layout/IconCircleLabelList"/>
    <dgm:cxn modelId="{E2CC0690-A93C-4D53-8394-508620A1E05A}" type="presParOf" srcId="{9E943E40-649E-47E0-803B-B1DAF0D50A7E}" destId="{3D1792EA-3616-46DA-B1EC-10D81A0700A2}" srcOrd="5" destOrd="0" presId="urn:microsoft.com/office/officeart/2018/5/layout/IconCircleLabelList"/>
    <dgm:cxn modelId="{5F16BA4B-F519-45E9-86A1-89E9B2468E76}" type="presParOf" srcId="{9E943E40-649E-47E0-803B-B1DAF0D50A7E}" destId="{6C9B6023-3225-41A7-B7C9-56086123656A}" srcOrd="6" destOrd="0" presId="urn:microsoft.com/office/officeart/2018/5/layout/IconCircleLabelList"/>
    <dgm:cxn modelId="{3750275A-36F1-45E7-8212-48FE15A935AC}" type="presParOf" srcId="{6C9B6023-3225-41A7-B7C9-56086123656A}" destId="{D9714A5F-3440-44FA-8A9E-5771C844372C}" srcOrd="0" destOrd="0" presId="urn:microsoft.com/office/officeart/2018/5/layout/IconCircleLabelList"/>
    <dgm:cxn modelId="{9BD127E7-965F-4ED4-9060-E4B62A979FF7}" type="presParOf" srcId="{6C9B6023-3225-41A7-B7C9-56086123656A}" destId="{EE44429A-7F6D-44F1-9C82-29617739CDAF}" srcOrd="1" destOrd="0" presId="urn:microsoft.com/office/officeart/2018/5/layout/IconCircleLabelList"/>
    <dgm:cxn modelId="{75F11148-2F69-42FC-8323-8EFC0DE1C2B9}" type="presParOf" srcId="{6C9B6023-3225-41A7-B7C9-56086123656A}" destId="{248F99A3-DE20-42B9-A792-3562610B9CA4}" srcOrd="2" destOrd="0" presId="urn:microsoft.com/office/officeart/2018/5/layout/IconCircleLabelList"/>
    <dgm:cxn modelId="{0B03FB80-CA96-4FF8-9540-AE91A2733550}" type="presParOf" srcId="{6C9B6023-3225-41A7-B7C9-56086123656A}" destId="{9C579554-21EB-4942-9F30-11D4CAE31D21}" srcOrd="3" destOrd="0" presId="urn:microsoft.com/office/officeart/2018/5/layout/IconCircleLabelList"/>
    <dgm:cxn modelId="{CC368124-B90C-4190-B4CB-B9CDA8DFBE2E}" type="presParOf" srcId="{9E943E40-649E-47E0-803B-B1DAF0D50A7E}" destId="{59E31E9B-3D31-4744-9379-8BBC68141E98}" srcOrd="7" destOrd="0" presId="urn:microsoft.com/office/officeart/2018/5/layout/IconCircleLabelList"/>
    <dgm:cxn modelId="{563676D0-5611-49DF-B951-77A1CFF89E87}" type="presParOf" srcId="{9E943E40-649E-47E0-803B-B1DAF0D50A7E}" destId="{57AA3708-21E2-46EE-882F-D8E9EA99151F}" srcOrd="8" destOrd="0" presId="urn:microsoft.com/office/officeart/2018/5/layout/IconCircleLabelList"/>
    <dgm:cxn modelId="{6869EC9F-BF1B-480A-BB5B-687E4B548E90}" type="presParOf" srcId="{57AA3708-21E2-46EE-882F-D8E9EA99151F}" destId="{8601B99B-FD8E-4A59-91B5-2ACF6CFC1467}" srcOrd="0" destOrd="0" presId="urn:microsoft.com/office/officeart/2018/5/layout/IconCircleLabelList"/>
    <dgm:cxn modelId="{1C2BAB13-9232-41F2-9BAD-638658E57478}" type="presParOf" srcId="{57AA3708-21E2-46EE-882F-D8E9EA99151F}" destId="{F36685FA-99C5-40AA-A095-8F4401384CDA}" srcOrd="1" destOrd="0" presId="urn:microsoft.com/office/officeart/2018/5/layout/IconCircleLabelList"/>
    <dgm:cxn modelId="{73A1849E-9CA3-4AA2-95DA-978C3570C582}" type="presParOf" srcId="{57AA3708-21E2-46EE-882F-D8E9EA99151F}" destId="{23CE42A6-4A1A-44B5-A058-39B1DBB1E1EA}" srcOrd="2" destOrd="0" presId="urn:microsoft.com/office/officeart/2018/5/layout/IconCircleLabelList"/>
    <dgm:cxn modelId="{F8A5BF75-21E7-46D8-87AA-5FC831DA827B}" type="presParOf" srcId="{57AA3708-21E2-46EE-882F-D8E9EA99151F}" destId="{46FEC660-9D79-445B-8EE6-44254AE5231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98026F-C2D8-40E8-B17F-8DBAD81798FB}" type="doc">
      <dgm:prSet loTypeId="urn:microsoft.com/office/officeart/2018/2/layout/IconVerticalSolidList" loCatId="icon" qsTypeId="urn:microsoft.com/office/officeart/2005/8/quickstyle/simple1" qsCatId="simple" csTypeId="urn:microsoft.com/office/officeart/2018/5/colors/Iconchunking_neutralbg_accent4_2" csCatId="accent4" phldr="1"/>
      <dgm:spPr/>
      <dgm:t>
        <a:bodyPr/>
        <a:lstStyle/>
        <a:p>
          <a:endParaRPr lang="en-US"/>
        </a:p>
      </dgm:t>
    </dgm:pt>
    <dgm:pt modelId="{AC30B4F7-1E1F-4B63-9216-A91E3DEADA94}">
      <dgm:prSet/>
      <dgm:spPr/>
      <dgm:t>
        <a:bodyPr/>
        <a:lstStyle/>
        <a:p>
          <a:pPr algn="just">
            <a:lnSpc>
              <a:spcPct val="100000"/>
            </a:lnSpc>
          </a:pPr>
          <a:r>
            <a:rPr lang="en-GB" b="1" dirty="0"/>
            <a:t>Large Language Models (LLMs) in Legal Analysis</a:t>
          </a:r>
          <a:r>
            <a:rPr lang="en-GB" dirty="0"/>
            <a:t>: LLMs, such as GPT-3 and GPT-4, </a:t>
          </a:r>
          <a:r>
            <a:rPr lang="en-GB" dirty="0" err="1"/>
            <a:t>Gemni</a:t>
          </a:r>
          <a:r>
            <a:rPr lang="en-GB" dirty="0"/>
            <a:t> 1.5 Pro, have been trained on vast datasets, enabling them to understand and generate human-like text. In the legal field, LLMs can </a:t>
          </a:r>
          <a:r>
            <a:rPr lang="en-GB" dirty="0" err="1"/>
            <a:t>analyze</a:t>
          </a:r>
          <a:r>
            <a:rPr lang="en-GB" dirty="0"/>
            <a:t> and summarize complex legal documents, enhancing research efficiency and accuracy. </a:t>
          </a:r>
          <a:endParaRPr lang="en-US" dirty="0"/>
        </a:p>
      </dgm:t>
    </dgm:pt>
    <dgm:pt modelId="{DAFC0C17-CE8D-4548-B492-583D41FD304F}" type="parTrans" cxnId="{DCAAF0D5-531C-44EF-B41C-A4657DA10C97}">
      <dgm:prSet/>
      <dgm:spPr/>
      <dgm:t>
        <a:bodyPr/>
        <a:lstStyle/>
        <a:p>
          <a:endParaRPr lang="en-US"/>
        </a:p>
      </dgm:t>
    </dgm:pt>
    <dgm:pt modelId="{C236DEFC-E570-4415-98BE-FD14E9B3549E}" type="sibTrans" cxnId="{DCAAF0D5-531C-44EF-B41C-A4657DA10C97}">
      <dgm:prSet/>
      <dgm:spPr/>
      <dgm:t>
        <a:bodyPr/>
        <a:lstStyle/>
        <a:p>
          <a:pPr>
            <a:lnSpc>
              <a:spcPct val="100000"/>
            </a:lnSpc>
          </a:pPr>
          <a:endParaRPr lang="en-US"/>
        </a:p>
      </dgm:t>
    </dgm:pt>
    <dgm:pt modelId="{6322832B-9768-4F43-A497-2134C4A8A9E7}">
      <dgm:prSet/>
      <dgm:spPr/>
      <dgm:t>
        <a:bodyPr/>
        <a:lstStyle/>
        <a:p>
          <a:pPr algn="just">
            <a:lnSpc>
              <a:spcPct val="100000"/>
            </a:lnSpc>
          </a:pPr>
          <a:r>
            <a:rPr lang="en-GB" b="1" dirty="0"/>
            <a:t>Temporal Reasoning in Legal Contexts</a:t>
          </a:r>
          <a:r>
            <a:rPr lang="en-GB" dirty="0"/>
            <a:t>: Understanding the chronological order of legal events is crucial. Benchmarks like the Test-of-Time (ToT) assess LLMs' abilities to place events in a timeline, ensuring accurate temporal reasoning in legal analyses.</a:t>
          </a:r>
          <a:endParaRPr lang="en-US" dirty="0"/>
        </a:p>
      </dgm:t>
    </dgm:pt>
    <dgm:pt modelId="{5522920B-1015-4C27-8440-B3C89419016B}" type="parTrans" cxnId="{2628B3E8-543C-4DAA-B5C9-4A08364E3DC5}">
      <dgm:prSet/>
      <dgm:spPr/>
      <dgm:t>
        <a:bodyPr/>
        <a:lstStyle/>
        <a:p>
          <a:endParaRPr lang="en-US"/>
        </a:p>
      </dgm:t>
    </dgm:pt>
    <dgm:pt modelId="{ED21F0C6-B83E-466B-A8F1-DAC0847E5579}" type="sibTrans" cxnId="{2628B3E8-543C-4DAA-B5C9-4A08364E3DC5}">
      <dgm:prSet/>
      <dgm:spPr/>
      <dgm:t>
        <a:bodyPr/>
        <a:lstStyle/>
        <a:p>
          <a:pPr>
            <a:lnSpc>
              <a:spcPct val="100000"/>
            </a:lnSpc>
          </a:pPr>
          <a:endParaRPr lang="en-US"/>
        </a:p>
      </dgm:t>
    </dgm:pt>
    <dgm:pt modelId="{CC431C24-7ABF-408A-B5D5-44E09EEECC48}">
      <dgm:prSet/>
      <dgm:spPr/>
      <dgm:t>
        <a:bodyPr/>
        <a:lstStyle/>
        <a:p>
          <a:pPr algn="just">
            <a:lnSpc>
              <a:spcPct val="100000"/>
            </a:lnSpc>
          </a:pPr>
          <a:r>
            <a:rPr lang="en-GB" b="1" dirty="0"/>
            <a:t>Prompt Engineering</a:t>
          </a:r>
          <a:r>
            <a:rPr lang="en-GB" dirty="0"/>
            <a:t>: This technique involves crafting specific inputs (prompts) to guide LLMs toward desired outputs, tailoring their responses for particular legal tasks and improving performance in areas like document drafting and legal research.</a:t>
          </a:r>
          <a:endParaRPr lang="en-US" dirty="0"/>
        </a:p>
      </dgm:t>
    </dgm:pt>
    <dgm:pt modelId="{6347B30F-36F8-4048-9488-5C69637BD402}" type="parTrans" cxnId="{7019F70A-4A51-4B85-B0B2-51D76C1D9E3E}">
      <dgm:prSet/>
      <dgm:spPr/>
      <dgm:t>
        <a:bodyPr/>
        <a:lstStyle/>
        <a:p>
          <a:endParaRPr lang="en-US"/>
        </a:p>
      </dgm:t>
    </dgm:pt>
    <dgm:pt modelId="{F1F1AA7A-9986-4E20-8890-C9DA30AF2A56}" type="sibTrans" cxnId="{7019F70A-4A51-4B85-B0B2-51D76C1D9E3E}">
      <dgm:prSet/>
      <dgm:spPr/>
      <dgm:t>
        <a:bodyPr/>
        <a:lstStyle/>
        <a:p>
          <a:endParaRPr lang="en-US"/>
        </a:p>
      </dgm:t>
    </dgm:pt>
    <dgm:pt modelId="{AA28C12F-3696-4202-AB7F-501DC3A0043A}" type="pres">
      <dgm:prSet presAssocID="{4D98026F-C2D8-40E8-B17F-8DBAD81798FB}" presName="root" presStyleCnt="0">
        <dgm:presLayoutVars>
          <dgm:dir/>
          <dgm:resizeHandles val="exact"/>
        </dgm:presLayoutVars>
      </dgm:prSet>
      <dgm:spPr/>
    </dgm:pt>
    <dgm:pt modelId="{F0538050-0AF1-455C-8F2C-31EAC4E339B7}" type="pres">
      <dgm:prSet presAssocID="{AC30B4F7-1E1F-4B63-9216-A91E3DEADA94}" presName="compNode" presStyleCnt="0"/>
      <dgm:spPr/>
    </dgm:pt>
    <dgm:pt modelId="{AA4500B9-F5C8-46A4-AFCD-43D2BC2D8A59}" type="pres">
      <dgm:prSet presAssocID="{AC30B4F7-1E1F-4B63-9216-A91E3DEADA94}" presName="bgRect" presStyleLbl="bgShp" presStyleIdx="0" presStyleCnt="3"/>
      <dgm:spPr/>
    </dgm:pt>
    <dgm:pt modelId="{540F8033-D6B5-444E-BF22-427E0EC28103}" type="pres">
      <dgm:prSet presAssocID="{AC30B4F7-1E1F-4B63-9216-A91E3DEADA9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ffice Worker"/>
        </a:ext>
      </dgm:extLst>
    </dgm:pt>
    <dgm:pt modelId="{3DCAE666-2D4C-4A38-9F08-4EC6D735D2EE}" type="pres">
      <dgm:prSet presAssocID="{AC30B4F7-1E1F-4B63-9216-A91E3DEADA94}" presName="spaceRect" presStyleCnt="0"/>
      <dgm:spPr/>
    </dgm:pt>
    <dgm:pt modelId="{823283BE-78A5-4EC6-BCA1-ACCD5146E5CC}" type="pres">
      <dgm:prSet presAssocID="{AC30B4F7-1E1F-4B63-9216-A91E3DEADA94}" presName="parTx" presStyleLbl="revTx" presStyleIdx="0" presStyleCnt="3">
        <dgm:presLayoutVars>
          <dgm:chMax val="0"/>
          <dgm:chPref val="0"/>
        </dgm:presLayoutVars>
      </dgm:prSet>
      <dgm:spPr/>
    </dgm:pt>
    <dgm:pt modelId="{BB32F25A-F1C8-4A65-A19B-CA9E13D74908}" type="pres">
      <dgm:prSet presAssocID="{C236DEFC-E570-4415-98BE-FD14E9B3549E}" presName="sibTrans" presStyleCnt="0"/>
      <dgm:spPr/>
    </dgm:pt>
    <dgm:pt modelId="{7BDFE8B4-4F95-4CCC-96AC-82928B2268FF}" type="pres">
      <dgm:prSet presAssocID="{6322832B-9768-4F43-A497-2134C4A8A9E7}" presName="compNode" presStyleCnt="0"/>
      <dgm:spPr/>
    </dgm:pt>
    <dgm:pt modelId="{B5E310C4-E528-4B11-822C-77032B205058}" type="pres">
      <dgm:prSet presAssocID="{6322832B-9768-4F43-A497-2134C4A8A9E7}" presName="bgRect" presStyleLbl="bgShp" presStyleIdx="1" presStyleCnt="3"/>
      <dgm:spPr/>
    </dgm:pt>
    <dgm:pt modelId="{40EABA7D-AFBD-40FC-AF7C-75E555D38C03}" type="pres">
      <dgm:prSet presAssocID="{6322832B-9768-4F43-A497-2134C4A8A9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ales of Justice"/>
        </a:ext>
      </dgm:extLst>
    </dgm:pt>
    <dgm:pt modelId="{C6A4CD22-B2BD-4224-AD3A-BC2E3B124C8B}" type="pres">
      <dgm:prSet presAssocID="{6322832B-9768-4F43-A497-2134C4A8A9E7}" presName="spaceRect" presStyleCnt="0"/>
      <dgm:spPr/>
    </dgm:pt>
    <dgm:pt modelId="{BC35A481-3255-42D5-BBD2-62CEE1662632}" type="pres">
      <dgm:prSet presAssocID="{6322832B-9768-4F43-A497-2134C4A8A9E7}" presName="parTx" presStyleLbl="revTx" presStyleIdx="1" presStyleCnt="3">
        <dgm:presLayoutVars>
          <dgm:chMax val="0"/>
          <dgm:chPref val="0"/>
        </dgm:presLayoutVars>
      </dgm:prSet>
      <dgm:spPr/>
    </dgm:pt>
    <dgm:pt modelId="{7F16D06B-D27E-4DA0-B4C7-8E23E2B6DB8B}" type="pres">
      <dgm:prSet presAssocID="{ED21F0C6-B83E-466B-A8F1-DAC0847E5579}" presName="sibTrans" presStyleCnt="0"/>
      <dgm:spPr/>
    </dgm:pt>
    <dgm:pt modelId="{AC6BD437-EBDA-4834-8F82-3A229AA71841}" type="pres">
      <dgm:prSet presAssocID="{CC431C24-7ABF-408A-B5D5-44E09EEECC48}" presName="compNode" presStyleCnt="0"/>
      <dgm:spPr/>
    </dgm:pt>
    <dgm:pt modelId="{91CC0180-8740-4722-AFD7-1C47C5FEA39B}" type="pres">
      <dgm:prSet presAssocID="{CC431C24-7ABF-408A-B5D5-44E09EEECC48}" presName="bgRect" presStyleLbl="bgShp" presStyleIdx="2" presStyleCnt="3"/>
      <dgm:spPr/>
    </dgm:pt>
    <dgm:pt modelId="{F912053E-5F9D-48AE-99D2-FE15A2155571}" type="pres">
      <dgm:prSet presAssocID="{CC431C24-7ABF-408A-B5D5-44E09EEECC4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ears"/>
        </a:ext>
      </dgm:extLst>
    </dgm:pt>
    <dgm:pt modelId="{572057B0-BA27-4772-A770-486BF9D81066}" type="pres">
      <dgm:prSet presAssocID="{CC431C24-7ABF-408A-B5D5-44E09EEECC48}" presName="spaceRect" presStyleCnt="0"/>
      <dgm:spPr/>
    </dgm:pt>
    <dgm:pt modelId="{3F09DBD1-02C9-4FD4-BEC2-06A72A41A5F1}" type="pres">
      <dgm:prSet presAssocID="{CC431C24-7ABF-408A-B5D5-44E09EEECC48}" presName="parTx" presStyleLbl="revTx" presStyleIdx="2" presStyleCnt="3">
        <dgm:presLayoutVars>
          <dgm:chMax val="0"/>
          <dgm:chPref val="0"/>
        </dgm:presLayoutVars>
      </dgm:prSet>
      <dgm:spPr/>
    </dgm:pt>
  </dgm:ptLst>
  <dgm:cxnLst>
    <dgm:cxn modelId="{7019F70A-4A51-4B85-B0B2-51D76C1D9E3E}" srcId="{4D98026F-C2D8-40E8-B17F-8DBAD81798FB}" destId="{CC431C24-7ABF-408A-B5D5-44E09EEECC48}" srcOrd="2" destOrd="0" parTransId="{6347B30F-36F8-4048-9488-5C69637BD402}" sibTransId="{F1F1AA7A-9986-4E20-8890-C9DA30AF2A56}"/>
    <dgm:cxn modelId="{6816641E-FEC0-4C4C-B020-3605AD8894E2}" type="presOf" srcId="{4D98026F-C2D8-40E8-B17F-8DBAD81798FB}" destId="{AA28C12F-3696-4202-AB7F-501DC3A0043A}" srcOrd="0" destOrd="0" presId="urn:microsoft.com/office/officeart/2018/2/layout/IconVerticalSolidList"/>
    <dgm:cxn modelId="{FBBF1266-7538-0744-AEBA-99DD5340F4A9}" type="presOf" srcId="{6322832B-9768-4F43-A497-2134C4A8A9E7}" destId="{BC35A481-3255-42D5-BBD2-62CEE1662632}" srcOrd="0" destOrd="0" presId="urn:microsoft.com/office/officeart/2018/2/layout/IconVerticalSolidList"/>
    <dgm:cxn modelId="{1D34168F-FDC2-E64E-B0C1-9154DB0AB24C}" type="presOf" srcId="{CC431C24-7ABF-408A-B5D5-44E09EEECC48}" destId="{3F09DBD1-02C9-4FD4-BEC2-06A72A41A5F1}" srcOrd="0" destOrd="0" presId="urn:microsoft.com/office/officeart/2018/2/layout/IconVerticalSolidList"/>
    <dgm:cxn modelId="{AE38699C-6FF4-E74D-9AA9-A078E87413A1}" type="presOf" srcId="{AC30B4F7-1E1F-4B63-9216-A91E3DEADA94}" destId="{823283BE-78A5-4EC6-BCA1-ACCD5146E5CC}" srcOrd="0" destOrd="0" presId="urn:microsoft.com/office/officeart/2018/2/layout/IconVerticalSolidList"/>
    <dgm:cxn modelId="{DCAAF0D5-531C-44EF-B41C-A4657DA10C97}" srcId="{4D98026F-C2D8-40E8-B17F-8DBAD81798FB}" destId="{AC30B4F7-1E1F-4B63-9216-A91E3DEADA94}" srcOrd="0" destOrd="0" parTransId="{DAFC0C17-CE8D-4548-B492-583D41FD304F}" sibTransId="{C236DEFC-E570-4415-98BE-FD14E9B3549E}"/>
    <dgm:cxn modelId="{2628B3E8-543C-4DAA-B5C9-4A08364E3DC5}" srcId="{4D98026F-C2D8-40E8-B17F-8DBAD81798FB}" destId="{6322832B-9768-4F43-A497-2134C4A8A9E7}" srcOrd="1" destOrd="0" parTransId="{5522920B-1015-4C27-8440-B3C89419016B}" sibTransId="{ED21F0C6-B83E-466B-A8F1-DAC0847E5579}"/>
    <dgm:cxn modelId="{1BAA8718-9545-9343-925D-A94660BDD096}" type="presParOf" srcId="{AA28C12F-3696-4202-AB7F-501DC3A0043A}" destId="{F0538050-0AF1-455C-8F2C-31EAC4E339B7}" srcOrd="0" destOrd="0" presId="urn:microsoft.com/office/officeart/2018/2/layout/IconVerticalSolidList"/>
    <dgm:cxn modelId="{1FCB0980-1A81-F14C-9E25-9580BCC4FBAE}" type="presParOf" srcId="{F0538050-0AF1-455C-8F2C-31EAC4E339B7}" destId="{AA4500B9-F5C8-46A4-AFCD-43D2BC2D8A59}" srcOrd="0" destOrd="0" presId="urn:microsoft.com/office/officeart/2018/2/layout/IconVerticalSolidList"/>
    <dgm:cxn modelId="{2DBCB1FC-98DD-4649-8C9E-B7C49C0F4277}" type="presParOf" srcId="{F0538050-0AF1-455C-8F2C-31EAC4E339B7}" destId="{540F8033-D6B5-444E-BF22-427E0EC28103}" srcOrd="1" destOrd="0" presId="urn:microsoft.com/office/officeart/2018/2/layout/IconVerticalSolidList"/>
    <dgm:cxn modelId="{9A645715-59B1-6B47-BDB7-9F93395D9720}" type="presParOf" srcId="{F0538050-0AF1-455C-8F2C-31EAC4E339B7}" destId="{3DCAE666-2D4C-4A38-9F08-4EC6D735D2EE}" srcOrd="2" destOrd="0" presId="urn:microsoft.com/office/officeart/2018/2/layout/IconVerticalSolidList"/>
    <dgm:cxn modelId="{63197CE6-B667-6044-82F0-8844019AC0AC}" type="presParOf" srcId="{F0538050-0AF1-455C-8F2C-31EAC4E339B7}" destId="{823283BE-78A5-4EC6-BCA1-ACCD5146E5CC}" srcOrd="3" destOrd="0" presId="urn:microsoft.com/office/officeart/2018/2/layout/IconVerticalSolidList"/>
    <dgm:cxn modelId="{F2C5DBE9-3D55-224C-9C0C-52D4A6168684}" type="presParOf" srcId="{AA28C12F-3696-4202-AB7F-501DC3A0043A}" destId="{BB32F25A-F1C8-4A65-A19B-CA9E13D74908}" srcOrd="1" destOrd="0" presId="urn:microsoft.com/office/officeart/2018/2/layout/IconVerticalSolidList"/>
    <dgm:cxn modelId="{67EE413A-911E-8F48-882C-9D6DA7DEFD61}" type="presParOf" srcId="{AA28C12F-3696-4202-AB7F-501DC3A0043A}" destId="{7BDFE8B4-4F95-4CCC-96AC-82928B2268FF}" srcOrd="2" destOrd="0" presId="urn:microsoft.com/office/officeart/2018/2/layout/IconVerticalSolidList"/>
    <dgm:cxn modelId="{8885371B-CBBC-0345-82E8-1BE16319EF5E}" type="presParOf" srcId="{7BDFE8B4-4F95-4CCC-96AC-82928B2268FF}" destId="{B5E310C4-E528-4B11-822C-77032B205058}" srcOrd="0" destOrd="0" presId="urn:microsoft.com/office/officeart/2018/2/layout/IconVerticalSolidList"/>
    <dgm:cxn modelId="{0BCE5670-2BA6-094B-88BD-7858D0232A03}" type="presParOf" srcId="{7BDFE8B4-4F95-4CCC-96AC-82928B2268FF}" destId="{40EABA7D-AFBD-40FC-AF7C-75E555D38C03}" srcOrd="1" destOrd="0" presId="urn:microsoft.com/office/officeart/2018/2/layout/IconVerticalSolidList"/>
    <dgm:cxn modelId="{C350AD0E-67A2-964D-A7B2-B4673A62C2ED}" type="presParOf" srcId="{7BDFE8B4-4F95-4CCC-96AC-82928B2268FF}" destId="{C6A4CD22-B2BD-4224-AD3A-BC2E3B124C8B}" srcOrd="2" destOrd="0" presId="urn:microsoft.com/office/officeart/2018/2/layout/IconVerticalSolidList"/>
    <dgm:cxn modelId="{E318BE5D-5145-9544-B7AB-2834CA6A3D7C}" type="presParOf" srcId="{7BDFE8B4-4F95-4CCC-96AC-82928B2268FF}" destId="{BC35A481-3255-42D5-BBD2-62CEE1662632}" srcOrd="3" destOrd="0" presId="urn:microsoft.com/office/officeart/2018/2/layout/IconVerticalSolidList"/>
    <dgm:cxn modelId="{76F1C648-EA49-3A44-B8D4-13A674D96B51}" type="presParOf" srcId="{AA28C12F-3696-4202-AB7F-501DC3A0043A}" destId="{7F16D06B-D27E-4DA0-B4C7-8E23E2B6DB8B}" srcOrd="3" destOrd="0" presId="urn:microsoft.com/office/officeart/2018/2/layout/IconVerticalSolidList"/>
    <dgm:cxn modelId="{2DC7EA49-AEF9-094F-BF2C-900C462F3289}" type="presParOf" srcId="{AA28C12F-3696-4202-AB7F-501DC3A0043A}" destId="{AC6BD437-EBDA-4834-8F82-3A229AA71841}" srcOrd="4" destOrd="0" presId="urn:microsoft.com/office/officeart/2018/2/layout/IconVerticalSolidList"/>
    <dgm:cxn modelId="{6015AC06-2670-9649-BBA6-79E7F5EC2E98}" type="presParOf" srcId="{AC6BD437-EBDA-4834-8F82-3A229AA71841}" destId="{91CC0180-8740-4722-AFD7-1C47C5FEA39B}" srcOrd="0" destOrd="0" presId="urn:microsoft.com/office/officeart/2018/2/layout/IconVerticalSolidList"/>
    <dgm:cxn modelId="{0B39A868-9433-5C48-AE66-71991AB599D3}" type="presParOf" srcId="{AC6BD437-EBDA-4834-8F82-3A229AA71841}" destId="{F912053E-5F9D-48AE-99D2-FE15A2155571}" srcOrd="1" destOrd="0" presId="urn:microsoft.com/office/officeart/2018/2/layout/IconVerticalSolidList"/>
    <dgm:cxn modelId="{B34442D8-6DD4-0A4D-9957-2786D8823B6D}" type="presParOf" srcId="{AC6BD437-EBDA-4834-8F82-3A229AA71841}" destId="{572057B0-BA27-4772-A770-486BF9D81066}" srcOrd="2" destOrd="0" presId="urn:microsoft.com/office/officeart/2018/2/layout/IconVerticalSolidList"/>
    <dgm:cxn modelId="{2DD77807-47B2-174A-8BE0-3164FB4BCFFD}" type="presParOf" srcId="{AC6BD437-EBDA-4834-8F82-3A229AA71841}" destId="{3F09DBD1-02C9-4FD4-BEC2-06A72A41A5F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DFAEFF0-BF36-4FEE-816E-9AD9A8280830}" type="doc">
      <dgm:prSet loTypeId="urn:microsoft.com/office/officeart/2016/7/layout/RepeatingBendingProcessNew" loCatId="process" qsTypeId="urn:microsoft.com/office/officeart/2005/8/quickstyle/simple1" qsCatId="simple" csTypeId="urn:microsoft.com/office/officeart/2005/8/colors/accent5_2" csCatId="accent5" phldr="1"/>
      <dgm:spPr/>
      <dgm:t>
        <a:bodyPr/>
        <a:lstStyle/>
        <a:p>
          <a:endParaRPr lang="en-US"/>
        </a:p>
      </dgm:t>
    </dgm:pt>
    <dgm:pt modelId="{E3B16CDE-02CF-4E64-9C56-8DD4E3F7AAAE}">
      <dgm:prSet/>
      <dgm:spPr/>
      <dgm:t>
        <a:bodyPr/>
        <a:lstStyle/>
        <a:p>
          <a:pPr>
            <a:lnSpc>
              <a:spcPct val="100000"/>
            </a:lnSpc>
          </a:pPr>
          <a:r>
            <a:rPr lang="en-GB" b="0" i="0"/>
            <a:t>Assess the proficiency of  LLMs in chronologically sequencing legal events.</a:t>
          </a:r>
          <a:endParaRPr lang="en-US" dirty="0"/>
        </a:p>
      </dgm:t>
    </dgm:pt>
    <dgm:pt modelId="{F7685B89-5719-43E4-9748-E4C14DE98C04}" type="parTrans" cxnId="{3A5A23D4-07E5-42F9-8F80-82056A32E3C1}">
      <dgm:prSet/>
      <dgm:spPr/>
      <dgm:t>
        <a:bodyPr/>
        <a:lstStyle/>
        <a:p>
          <a:endParaRPr lang="en-US"/>
        </a:p>
      </dgm:t>
    </dgm:pt>
    <dgm:pt modelId="{8231B1D5-D3D0-439F-95FE-C449C60773FD}" type="sibTrans" cxnId="{3A5A23D4-07E5-42F9-8F80-82056A32E3C1}">
      <dgm:prSet/>
      <dgm:spPr/>
      <dgm:t>
        <a:bodyPr/>
        <a:lstStyle/>
        <a:p>
          <a:pPr>
            <a:lnSpc>
              <a:spcPct val="100000"/>
            </a:lnSpc>
          </a:pPr>
          <a:endParaRPr lang="en-US"/>
        </a:p>
      </dgm:t>
    </dgm:pt>
    <dgm:pt modelId="{5D0391AA-43B3-407A-B2CD-33808DF4983F}">
      <dgm:prSet/>
      <dgm:spPr/>
      <dgm:t>
        <a:bodyPr/>
        <a:lstStyle/>
        <a:p>
          <a:pPr>
            <a:lnSpc>
              <a:spcPct val="100000"/>
            </a:lnSpc>
          </a:pPr>
          <a:r>
            <a:rPr lang="en-GB" b="0" i="0"/>
            <a:t>Familiarize and preprocess the dataset provided by Ashurst to ensure its suitability for analysis.</a:t>
          </a:r>
          <a:endParaRPr lang="en-US" dirty="0"/>
        </a:p>
      </dgm:t>
    </dgm:pt>
    <dgm:pt modelId="{CCE35EC8-1027-4FC6-9E9C-1F035AFE5C42}" type="parTrans" cxnId="{3C8DA61F-BD23-4670-91C3-52DC1E734F36}">
      <dgm:prSet/>
      <dgm:spPr/>
      <dgm:t>
        <a:bodyPr/>
        <a:lstStyle/>
        <a:p>
          <a:endParaRPr lang="en-US"/>
        </a:p>
      </dgm:t>
    </dgm:pt>
    <dgm:pt modelId="{5B36EA81-D19C-456D-8F11-7910DE8A31C9}" type="sibTrans" cxnId="{3C8DA61F-BD23-4670-91C3-52DC1E734F36}">
      <dgm:prSet/>
      <dgm:spPr/>
      <dgm:t>
        <a:bodyPr/>
        <a:lstStyle/>
        <a:p>
          <a:pPr>
            <a:lnSpc>
              <a:spcPct val="100000"/>
            </a:lnSpc>
          </a:pPr>
          <a:endParaRPr lang="en-US"/>
        </a:p>
      </dgm:t>
    </dgm:pt>
    <dgm:pt modelId="{96FE0FEC-48CB-45F9-90FE-97CAFD91AE4D}">
      <dgm:prSet/>
      <dgm:spPr/>
      <dgm:t>
        <a:bodyPr/>
        <a:lstStyle/>
        <a:p>
          <a:pPr>
            <a:lnSpc>
              <a:spcPct val="100000"/>
            </a:lnSpc>
          </a:pPr>
          <a:r>
            <a:rPr lang="en-GB" b="0" i="0"/>
            <a:t>Experiment with various prompt engineering techniques to optimize LLM performance in legal contexts.</a:t>
          </a:r>
          <a:endParaRPr lang="en-US" dirty="0"/>
        </a:p>
      </dgm:t>
    </dgm:pt>
    <dgm:pt modelId="{5BE2DD02-8986-4F0C-8C5B-ED055AAD4228}" type="parTrans" cxnId="{DB7F3B04-770E-4E1D-B912-E00D4A4A386E}">
      <dgm:prSet/>
      <dgm:spPr/>
      <dgm:t>
        <a:bodyPr/>
        <a:lstStyle/>
        <a:p>
          <a:endParaRPr lang="en-US"/>
        </a:p>
      </dgm:t>
    </dgm:pt>
    <dgm:pt modelId="{C9354697-7606-4DB5-BA39-E4AE4F9E9125}" type="sibTrans" cxnId="{DB7F3B04-770E-4E1D-B912-E00D4A4A386E}">
      <dgm:prSet/>
      <dgm:spPr/>
      <dgm:t>
        <a:bodyPr/>
        <a:lstStyle/>
        <a:p>
          <a:pPr>
            <a:lnSpc>
              <a:spcPct val="100000"/>
            </a:lnSpc>
          </a:pPr>
          <a:endParaRPr lang="en-US"/>
        </a:p>
      </dgm:t>
    </dgm:pt>
    <dgm:pt modelId="{637A96AF-CDEA-45FC-8027-2B7AE06AAA5E}">
      <dgm:prSet/>
      <dgm:spPr/>
      <dgm:t>
        <a:bodyPr/>
        <a:lstStyle/>
        <a:p>
          <a:pPr>
            <a:lnSpc>
              <a:spcPct val="100000"/>
            </a:lnSpc>
          </a:pPr>
          <a:r>
            <a:rPr lang="en-GB" b="0" i="0"/>
            <a:t>Implement Test-of-Time (ToT) benchmarks to assess LLMs' temporal reasoning within legal texts.</a:t>
          </a:r>
          <a:endParaRPr lang="en-US"/>
        </a:p>
      </dgm:t>
    </dgm:pt>
    <dgm:pt modelId="{9F2DCD1C-4240-40C7-AE03-311378546A48}" type="parTrans" cxnId="{15702A3B-9499-4BF5-B19D-D006E8B8A72B}">
      <dgm:prSet/>
      <dgm:spPr/>
      <dgm:t>
        <a:bodyPr/>
        <a:lstStyle/>
        <a:p>
          <a:endParaRPr lang="en-US"/>
        </a:p>
      </dgm:t>
    </dgm:pt>
    <dgm:pt modelId="{FB301B0B-AF3C-445C-A52D-615DF9FBB6B8}" type="sibTrans" cxnId="{15702A3B-9499-4BF5-B19D-D006E8B8A72B}">
      <dgm:prSet/>
      <dgm:spPr/>
      <dgm:t>
        <a:bodyPr/>
        <a:lstStyle/>
        <a:p>
          <a:pPr>
            <a:lnSpc>
              <a:spcPct val="100000"/>
            </a:lnSpc>
          </a:pPr>
          <a:endParaRPr lang="en-US"/>
        </a:p>
      </dgm:t>
    </dgm:pt>
    <dgm:pt modelId="{72EFE3F6-E0F5-48B2-BD51-CE5B47D215EB}">
      <dgm:prSet/>
      <dgm:spPr/>
      <dgm:t>
        <a:bodyPr/>
        <a:lstStyle/>
        <a:p>
          <a:pPr>
            <a:lnSpc>
              <a:spcPct val="100000"/>
            </a:lnSpc>
          </a:pPr>
          <a:r>
            <a:rPr lang="en-GB" b="0" i="0"/>
            <a:t>Formulate actionable insights for the application of LLMs in legal industry practices</a:t>
          </a:r>
          <a:endParaRPr lang="en-US" dirty="0"/>
        </a:p>
      </dgm:t>
    </dgm:pt>
    <dgm:pt modelId="{D8E1F4B1-BE4D-48E4-8DAE-C87E437BAEF3}" type="parTrans" cxnId="{8FDACD84-75B6-48CD-9559-4E7C0003F753}">
      <dgm:prSet/>
      <dgm:spPr/>
      <dgm:t>
        <a:bodyPr/>
        <a:lstStyle/>
        <a:p>
          <a:endParaRPr lang="en-US"/>
        </a:p>
      </dgm:t>
    </dgm:pt>
    <dgm:pt modelId="{F96E0F3E-8575-42F4-8DE2-C5FB25BD1807}" type="sibTrans" cxnId="{8FDACD84-75B6-48CD-9559-4E7C0003F753}">
      <dgm:prSet/>
      <dgm:spPr/>
      <dgm:t>
        <a:bodyPr/>
        <a:lstStyle/>
        <a:p>
          <a:endParaRPr lang="en-US"/>
        </a:p>
      </dgm:t>
    </dgm:pt>
    <dgm:pt modelId="{DE62EE9A-2C2F-8149-BB1B-AC89BC414A86}" type="pres">
      <dgm:prSet presAssocID="{DDFAEFF0-BF36-4FEE-816E-9AD9A8280830}" presName="Name0" presStyleCnt="0">
        <dgm:presLayoutVars>
          <dgm:dir/>
          <dgm:resizeHandles val="exact"/>
        </dgm:presLayoutVars>
      </dgm:prSet>
      <dgm:spPr/>
    </dgm:pt>
    <dgm:pt modelId="{AE4B62CF-9FE5-8C4A-B6E7-CBCE0D047060}" type="pres">
      <dgm:prSet presAssocID="{E3B16CDE-02CF-4E64-9C56-8DD4E3F7AAAE}" presName="node" presStyleLbl="node1" presStyleIdx="0" presStyleCnt="5">
        <dgm:presLayoutVars>
          <dgm:bulletEnabled val="1"/>
        </dgm:presLayoutVars>
      </dgm:prSet>
      <dgm:spPr/>
    </dgm:pt>
    <dgm:pt modelId="{8C69B0B4-B6EE-1D4A-9F17-C2F2F40A4BF6}" type="pres">
      <dgm:prSet presAssocID="{8231B1D5-D3D0-439F-95FE-C449C60773FD}" presName="sibTrans" presStyleLbl="sibTrans1D1" presStyleIdx="0" presStyleCnt="4"/>
      <dgm:spPr/>
    </dgm:pt>
    <dgm:pt modelId="{AE31908A-B106-664B-8389-C9812F38249A}" type="pres">
      <dgm:prSet presAssocID="{8231B1D5-D3D0-439F-95FE-C449C60773FD}" presName="connectorText" presStyleLbl="sibTrans1D1" presStyleIdx="0" presStyleCnt="4"/>
      <dgm:spPr/>
    </dgm:pt>
    <dgm:pt modelId="{B7DEDC07-B7E7-CD48-B994-BB60BFB24F48}" type="pres">
      <dgm:prSet presAssocID="{5D0391AA-43B3-407A-B2CD-33808DF4983F}" presName="node" presStyleLbl="node1" presStyleIdx="1" presStyleCnt="5">
        <dgm:presLayoutVars>
          <dgm:bulletEnabled val="1"/>
        </dgm:presLayoutVars>
      </dgm:prSet>
      <dgm:spPr/>
    </dgm:pt>
    <dgm:pt modelId="{E3AF4367-EF22-3547-ACEF-48FEF9F2B3E7}" type="pres">
      <dgm:prSet presAssocID="{5B36EA81-D19C-456D-8F11-7910DE8A31C9}" presName="sibTrans" presStyleLbl="sibTrans1D1" presStyleIdx="1" presStyleCnt="4"/>
      <dgm:spPr/>
    </dgm:pt>
    <dgm:pt modelId="{51DC9D7C-6745-E343-8165-400D68ED7EEC}" type="pres">
      <dgm:prSet presAssocID="{5B36EA81-D19C-456D-8F11-7910DE8A31C9}" presName="connectorText" presStyleLbl="sibTrans1D1" presStyleIdx="1" presStyleCnt="4"/>
      <dgm:spPr/>
    </dgm:pt>
    <dgm:pt modelId="{1B9060DB-8DE4-DF4A-A273-C4B64C439BD5}" type="pres">
      <dgm:prSet presAssocID="{96FE0FEC-48CB-45F9-90FE-97CAFD91AE4D}" presName="node" presStyleLbl="node1" presStyleIdx="2" presStyleCnt="5">
        <dgm:presLayoutVars>
          <dgm:bulletEnabled val="1"/>
        </dgm:presLayoutVars>
      </dgm:prSet>
      <dgm:spPr/>
    </dgm:pt>
    <dgm:pt modelId="{84135A8F-7C5A-CF43-8ED0-EF7969E28539}" type="pres">
      <dgm:prSet presAssocID="{C9354697-7606-4DB5-BA39-E4AE4F9E9125}" presName="sibTrans" presStyleLbl="sibTrans1D1" presStyleIdx="2" presStyleCnt="4"/>
      <dgm:spPr/>
    </dgm:pt>
    <dgm:pt modelId="{36426829-818E-3744-B4A2-20F33D3CD379}" type="pres">
      <dgm:prSet presAssocID="{C9354697-7606-4DB5-BA39-E4AE4F9E9125}" presName="connectorText" presStyleLbl="sibTrans1D1" presStyleIdx="2" presStyleCnt="4"/>
      <dgm:spPr/>
    </dgm:pt>
    <dgm:pt modelId="{9BDB6F8F-B22A-9F47-8818-E61FA1D339AE}" type="pres">
      <dgm:prSet presAssocID="{637A96AF-CDEA-45FC-8027-2B7AE06AAA5E}" presName="node" presStyleLbl="node1" presStyleIdx="3" presStyleCnt="5">
        <dgm:presLayoutVars>
          <dgm:bulletEnabled val="1"/>
        </dgm:presLayoutVars>
      </dgm:prSet>
      <dgm:spPr/>
    </dgm:pt>
    <dgm:pt modelId="{4B4F9DBE-5EE5-984D-A29F-6DA82306346E}" type="pres">
      <dgm:prSet presAssocID="{FB301B0B-AF3C-445C-A52D-615DF9FBB6B8}" presName="sibTrans" presStyleLbl="sibTrans1D1" presStyleIdx="3" presStyleCnt="4"/>
      <dgm:spPr/>
    </dgm:pt>
    <dgm:pt modelId="{BB56C1C7-D15A-F748-8AE0-1789EE8E3075}" type="pres">
      <dgm:prSet presAssocID="{FB301B0B-AF3C-445C-A52D-615DF9FBB6B8}" presName="connectorText" presStyleLbl="sibTrans1D1" presStyleIdx="3" presStyleCnt="4"/>
      <dgm:spPr/>
    </dgm:pt>
    <dgm:pt modelId="{24E40B4E-FE3D-3946-BB3E-F9CC44B7922B}" type="pres">
      <dgm:prSet presAssocID="{72EFE3F6-E0F5-48B2-BD51-CE5B47D215EB}" presName="node" presStyleLbl="node1" presStyleIdx="4" presStyleCnt="5">
        <dgm:presLayoutVars>
          <dgm:bulletEnabled val="1"/>
        </dgm:presLayoutVars>
      </dgm:prSet>
      <dgm:spPr/>
    </dgm:pt>
  </dgm:ptLst>
  <dgm:cxnLst>
    <dgm:cxn modelId="{DB7F3B04-770E-4E1D-B912-E00D4A4A386E}" srcId="{DDFAEFF0-BF36-4FEE-816E-9AD9A8280830}" destId="{96FE0FEC-48CB-45F9-90FE-97CAFD91AE4D}" srcOrd="2" destOrd="0" parTransId="{5BE2DD02-8986-4F0C-8C5B-ED055AAD4228}" sibTransId="{C9354697-7606-4DB5-BA39-E4AE4F9E9125}"/>
    <dgm:cxn modelId="{4BE4A309-ABFE-D74E-A8E5-7729CE4D4EF5}" type="presOf" srcId="{DDFAEFF0-BF36-4FEE-816E-9AD9A8280830}" destId="{DE62EE9A-2C2F-8149-BB1B-AC89BC414A86}" srcOrd="0" destOrd="0" presId="urn:microsoft.com/office/officeart/2016/7/layout/RepeatingBendingProcessNew"/>
    <dgm:cxn modelId="{3C8DA61F-BD23-4670-91C3-52DC1E734F36}" srcId="{DDFAEFF0-BF36-4FEE-816E-9AD9A8280830}" destId="{5D0391AA-43B3-407A-B2CD-33808DF4983F}" srcOrd="1" destOrd="0" parTransId="{CCE35EC8-1027-4FC6-9E9C-1F035AFE5C42}" sibTransId="{5B36EA81-D19C-456D-8F11-7910DE8A31C9}"/>
    <dgm:cxn modelId="{5E6D7A35-10E2-0341-B7A4-58E84237C32E}" type="presOf" srcId="{8231B1D5-D3D0-439F-95FE-C449C60773FD}" destId="{AE31908A-B106-664B-8389-C9812F38249A}" srcOrd="1" destOrd="0" presId="urn:microsoft.com/office/officeart/2016/7/layout/RepeatingBendingProcessNew"/>
    <dgm:cxn modelId="{15702A3B-9499-4BF5-B19D-D006E8B8A72B}" srcId="{DDFAEFF0-BF36-4FEE-816E-9AD9A8280830}" destId="{637A96AF-CDEA-45FC-8027-2B7AE06AAA5E}" srcOrd="3" destOrd="0" parTransId="{9F2DCD1C-4240-40C7-AE03-311378546A48}" sibTransId="{FB301B0B-AF3C-445C-A52D-615DF9FBB6B8}"/>
    <dgm:cxn modelId="{8CB03F46-FE03-ED4A-AD69-9583D4BEEDC3}" type="presOf" srcId="{72EFE3F6-E0F5-48B2-BD51-CE5B47D215EB}" destId="{24E40B4E-FE3D-3946-BB3E-F9CC44B7922B}" srcOrd="0" destOrd="0" presId="urn:microsoft.com/office/officeart/2016/7/layout/RepeatingBendingProcessNew"/>
    <dgm:cxn modelId="{48FFB94A-138E-B34C-B019-91379768E6D8}" type="presOf" srcId="{637A96AF-CDEA-45FC-8027-2B7AE06AAA5E}" destId="{9BDB6F8F-B22A-9F47-8818-E61FA1D339AE}" srcOrd="0" destOrd="0" presId="urn:microsoft.com/office/officeart/2016/7/layout/RepeatingBendingProcessNew"/>
    <dgm:cxn modelId="{DFAA2874-D48B-BD4B-A109-4105E3083D2B}" type="presOf" srcId="{C9354697-7606-4DB5-BA39-E4AE4F9E9125}" destId="{84135A8F-7C5A-CF43-8ED0-EF7969E28539}" srcOrd="0" destOrd="0" presId="urn:microsoft.com/office/officeart/2016/7/layout/RepeatingBendingProcessNew"/>
    <dgm:cxn modelId="{0D7E5D80-69F9-AC40-A5D3-2817FC4046EB}" type="presOf" srcId="{8231B1D5-D3D0-439F-95FE-C449C60773FD}" destId="{8C69B0B4-B6EE-1D4A-9F17-C2F2F40A4BF6}" srcOrd="0" destOrd="0" presId="urn:microsoft.com/office/officeart/2016/7/layout/RepeatingBendingProcessNew"/>
    <dgm:cxn modelId="{8FDACD84-75B6-48CD-9559-4E7C0003F753}" srcId="{DDFAEFF0-BF36-4FEE-816E-9AD9A8280830}" destId="{72EFE3F6-E0F5-48B2-BD51-CE5B47D215EB}" srcOrd="4" destOrd="0" parTransId="{D8E1F4B1-BE4D-48E4-8DAE-C87E437BAEF3}" sibTransId="{F96E0F3E-8575-42F4-8DE2-C5FB25BD1807}"/>
    <dgm:cxn modelId="{B701F99C-1369-DE46-8888-CA278B085CA2}" type="presOf" srcId="{C9354697-7606-4DB5-BA39-E4AE4F9E9125}" destId="{36426829-818E-3744-B4A2-20F33D3CD379}" srcOrd="1" destOrd="0" presId="urn:microsoft.com/office/officeart/2016/7/layout/RepeatingBendingProcessNew"/>
    <dgm:cxn modelId="{FFDEFC9C-D3C6-ED48-AFB0-1CEFBAB20F48}" type="presOf" srcId="{5B36EA81-D19C-456D-8F11-7910DE8A31C9}" destId="{51DC9D7C-6745-E343-8165-400D68ED7EEC}" srcOrd="1" destOrd="0" presId="urn:microsoft.com/office/officeart/2016/7/layout/RepeatingBendingProcessNew"/>
    <dgm:cxn modelId="{431D19C1-006B-EA40-A1F7-2DB9B31F4441}" type="presOf" srcId="{E3B16CDE-02CF-4E64-9C56-8DD4E3F7AAAE}" destId="{AE4B62CF-9FE5-8C4A-B6E7-CBCE0D047060}" srcOrd="0" destOrd="0" presId="urn:microsoft.com/office/officeart/2016/7/layout/RepeatingBendingProcessNew"/>
    <dgm:cxn modelId="{3C8EF6C6-B3F8-7745-8733-37C8982B2AEB}" type="presOf" srcId="{5B36EA81-D19C-456D-8F11-7910DE8A31C9}" destId="{E3AF4367-EF22-3547-ACEF-48FEF9F2B3E7}" srcOrd="0" destOrd="0" presId="urn:microsoft.com/office/officeart/2016/7/layout/RepeatingBendingProcessNew"/>
    <dgm:cxn modelId="{3A5A23D4-07E5-42F9-8F80-82056A32E3C1}" srcId="{DDFAEFF0-BF36-4FEE-816E-9AD9A8280830}" destId="{E3B16CDE-02CF-4E64-9C56-8DD4E3F7AAAE}" srcOrd="0" destOrd="0" parTransId="{F7685B89-5719-43E4-9748-E4C14DE98C04}" sibTransId="{8231B1D5-D3D0-439F-95FE-C449C60773FD}"/>
    <dgm:cxn modelId="{D870E6E1-E008-0B45-8031-3D9FA2D835DE}" type="presOf" srcId="{FB301B0B-AF3C-445C-A52D-615DF9FBB6B8}" destId="{BB56C1C7-D15A-F748-8AE0-1789EE8E3075}" srcOrd="1" destOrd="0" presId="urn:microsoft.com/office/officeart/2016/7/layout/RepeatingBendingProcessNew"/>
    <dgm:cxn modelId="{BB5FC8EA-703A-C546-8F17-2F1EFD36DB1B}" type="presOf" srcId="{96FE0FEC-48CB-45F9-90FE-97CAFD91AE4D}" destId="{1B9060DB-8DE4-DF4A-A273-C4B64C439BD5}" srcOrd="0" destOrd="0" presId="urn:microsoft.com/office/officeart/2016/7/layout/RepeatingBendingProcessNew"/>
    <dgm:cxn modelId="{760EEDED-7F7B-7D43-ABB0-1DBEB9DDF314}" type="presOf" srcId="{FB301B0B-AF3C-445C-A52D-615DF9FBB6B8}" destId="{4B4F9DBE-5EE5-984D-A29F-6DA82306346E}" srcOrd="0" destOrd="0" presId="urn:microsoft.com/office/officeart/2016/7/layout/RepeatingBendingProcessNew"/>
    <dgm:cxn modelId="{F94F99F9-5921-BA45-ACF7-C041376A4F3E}" type="presOf" srcId="{5D0391AA-43B3-407A-B2CD-33808DF4983F}" destId="{B7DEDC07-B7E7-CD48-B994-BB60BFB24F48}" srcOrd="0" destOrd="0" presId="urn:microsoft.com/office/officeart/2016/7/layout/RepeatingBendingProcessNew"/>
    <dgm:cxn modelId="{528C94C8-47A3-F541-A839-34972174970E}" type="presParOf" srcId="{DE62EE9A-2C2F-8149-BB1B-AC89BC414A86}" destId="{AE4B62CF-9FE5-8C4A-B6E7-CBCE0D047060}" srcOrd="0" destOrd="0" presId="urn:microsoft.com/office/officeart/2016/7/layout/RepeatingBendingProcessNew"/>
    <dgm:cxn modelId="{5A550769-9925-C949-A451-1D91FA948D0B}" type="presParOf" srcId="{DE62EE9A-2C2F-8149-BB1B-AC89BC414A86}" destId="{8C69B0B4-B6EE-1D4A-9F17-C2F2F40A4BF6}" srcOrd="1" destOrd="0" presId="urn:microsoft.com/office/officeart/2016/7/layout/RepeatingBendingProcessNew"/>
    <dgm:cxn modelId="{8E5BD069-6EF4-8A43-A40F-E4D9364AA608}" type="presParOf" srcId="{8C69B0B4-B6EE-1D4A-9F17-C2F2F40A4BF6}" destId="{AE31908A-B106-664B-8389-C9812F38249A}" srcOrd="0" destOrd="0" presId="urn:microsoft.com/office/officeart/2016/7/layout/RepeatingBendingProcessNew"/>
    <dgm:cxn modelId="{3DF7A481-50CD-594B-8C83-2B47E8B9959D}" type="presParOf" srcId="{DE62EE9A-2C2F-8149-BB1B-AC89BC414A86}" destId="{B7DEDC07-B7E7-CD48-B994-BB60BFB24F48}" srcOrd="2" destOrd="0" presId="urn:microsoft.com/office/officeart/2016/7/layout/RepeatingBendingProcessNew"/>
    <dgm:cxn modelId="{A386BE35-74C4-1D4C-9584-B1802FAEEB5E}" type="presParOf" srcId="{DE62EE9A-2C2F-8149-BB1B-AC89BC414A86}" destId="{E3AF4367-EF22-3547-ACEF-48FEF9F2B3E7}" srcOrd="3" destOrd="0" presId="urn:microsoft.com/office/officeart/2016/7/layout/RepeatingBendingProcessNew"/>
    <dgm:cxn modelId="{229289E6-1CFA-3B40-8116-6DDB9308C418}" type="presParOf" srcId="{E3AF4367-EF22-3547-ACEF-48FEF9F2B3E7}" destId="{51DC9D7C-6745-E343-8165-400D68ED7EEC}" srcOrd="0" destOrd="0" presId="urn:microsoft.com/office/officeart/2016/7/layout/RepeatingBendingProcessNew"/>
    <dgm:cxn modelId="{35EDA56F-CD77-044B-AFDA-22F5229CAFE5}" type="presParOf" srcId="{DE62EE9A-2C2F-8149-BB1B-AC89BC414A86}" destId="{1B9060DB-8DE4-DF4A-A273-C4B64C439BD5}" srcOrd="4" destOrd="0" presId="urn:microsoft.com/office/officeart/2016/7/layout/RepeatingBendingProcessNew"/>
    <dgm:cxn modelId="{6E57B9FE-24E9-0E46-BCA3-52D38A7B88F2}" type="presParOf" srcId="{DE62EE9A-2C2F-8149-BB1B-AC89BC414A86}" destId="{84135A8F-7C5A-CF43-8ED0-EF7969E28539}" srcOrd="5" destOrd="0" presId="urn:microsoft.com/office/officeart/2016/7/layout/RepeatingBendingProcessNew"/>
    <dgm:cxn modelId="{3C2D02B6-72C5-244D-9B0C-FEC3782074A0}" type="presParOf" srcId="{84135A8F-7C5A-CF43-8ED0-EF7969E28539}" destId="{36426829-818E-3744-B4A2-20F33D3CD379}" srcOrd="0" destOrd="0" presId="urn:microsoft.com/office/officeart/2016/7/layout/RepeatingBendingProcessNew"/>
    <dgm:cxn modelId="{083FF49A-A125-FA48-B57E-C1466FB6AA80}" type="presParOf" srcId="{DE62EE9A-2C2F-8149-BB1B-AC89BC414A86}" destId="{9BDB6F8F-B22A-9F47-8818-E61FA1D339AE}" srcOrd="6" destOrd="0" presId="urn:microsoft.com/office/officeart/2016/7/layout/RepeatingBendingProcessNew"/>
    <dgm:cxn modelId="{D75E2391-1686-0944-8085-1F2232AD027C}" type="presParOf" srcId="{DE62EE9A-2C2F-8149-BB1B-AC89BC414A86}" destId="{4B4F9DBE-5EE5-984D-A29F-6DA82306346E}" srcOrd="7" destOrd="0" presId="urn:microsoft.com/office/officeart/2016/7/layout/RepeatingBendingProcessNew"/>
    <dgm:cxn modelId="{BC2CDDCE-0145-7F4F-9D61-92A95135D62B}" type="presParOf" srcId="{4B4F9DBE-5EE5-984D-A29F-6DA82306346E}" destId="{BB56C1C7-D15A-F748-8AE0-1789EE8E3075}" srcOrd="0" destOrd="0" presId="urn:microsoft.com/office/officeart/2016/7/layout/RepeatingBendingProcessNew"/>
    <dgm:cxn modelId="{C978D6D1-C64F-004F-9ADF-BFA173288B4C}" type="presParOf" srcId="{DE62EE9A-2C2F-8149-BB1B-AC89BC414A86}" destId="{24E40B4E-FE3D-3946-BB3E-F9CC44B7922B}"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0511975-2521-4B65-940F-318631380819}"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CA7AA8AA-4C52-1145-84CE-F101B30385FF}">
      <dgm:prSet/>
      <dgm:spPr/>
      <dgm:t>
        <a:bodyPr/>
        <a:lstStyle/>
        <a:p>
          <a:pPr>
            <a:buFont typeface="+mj-lt"/>
            <a:buAutoNum type="arabicPeriod"/>
          </a:pPr>
          <a:r>
            <a:rPr lang="en-GB" b="1" i="0" u="none"/>
            <a:t>Dataset Familiarization:</a:t>
          </a:r>
          <a:endParaRPr lang="en-GB" b="0" i="0" u="none"/>
        </a:p>
      </dgm:t>
    </dgm:pt>
    <dgm:pt modelId="{B04BF406-0A60-A74B-85B9-81130E88F381}" type="parTrans" cxnId="{E12E534D-F532-924C-8566-3112B94D930B}">
      <dgm:prSet/>
      <dgm:spPr/>
      <dgm:t>
        <a:bodyPr/>
        <a:lstStyle/>
        <a:p>
          <a:endParaRPr lang="en-GB"/>
        </a:p>
      </dgm:t>
    </dgm:pt>
    <dgm:pt modelId="{440FE184-482E-8946-B9F5-EEA1E0C21E3D}" type="sibTrans" cxnId="{E12E534D-F532-924C-8566-3112B94D930B}">
      <dgm:prSet/>
      <dgm:spPr/>
      <dgm:t>
        <a:bodyPr/>
        <a:lstStyle/>
        <a:p>
          <a:endParaRPr lang="en-GB"/>
        </a:p>
      </dgm:t>
    </dgm:pt>
    <dgm:pt modelId="{A4115086-360C-5F44-9586-C92D2D3D2AFD}">
      <dgm:prSet/>
      <dgm:spPr/>
      <dgm:t>
        <a:bodyPr/>
        <a:lstStyle/>
        <a:p>
          <a:pPr>
            <a:buFont typeface="Arial" panose="020B0604020202020204" pitchFamily="34" charset="0"/>
            <a:buChar char="•"/>
          </a:pPr>
          <a:r>
            <a:rPr lang="en-GB" b="0" i="0" u="none" dirty="0"/>
            <a:t> Review pen-source Test-of-Time (ToT) datasets along with Ashurst’s legal dataset.</a:t>
          </a:r>
        </a:p>
      </dgm:t>
    </dgm:pt>
    <dgm:pt modelId="{DA4DE198-2C4A-C74C-B559-A9BA6569734F}" type="parTrans" cxnId="{4BA09D23-F705-EA45-84B1-07DE4EBA9982}">
      <dgm:prSet/>
      <dgm:spPr/>
      <dgm:t>
        <a:bodyPr/>
        <a:lstStyle/>
        <a:p>
          <a:endParaRPr lang="en-GB"/>
        </a:p>
      </dgm:t>
    </dgm:pt>
    <dgm:pt modelId="{E1ED6BDF-9467-164C-B8AB-1603F733CA16}" type="sibTrans" cxnId="{4BA09D23-F705-EA45-84B1-07DE4EBA9982}">
      <dgm:prSet/>
      <dgm:spPr/>
      <dgm:t>
        <a:bodyPr/>
        <a:lstStyle/>
        <a:p>
          <a:endParaRPr lang="en-GB"/>
        </a:p>
      </dgm:t>
    </dgm:pt>
    <dgm:pt modelId="{E357A794-6B07-B843-88AF-CAC0AAC293C0}">
      <dgm:prSet/>
      <dgm:spPr/>
      <dgm:t>
        <a:bodyPr/>
        <a:lstStyle/>
        <a:p>
          <a:pPr>
            <a:buFont typeface="+mj-lt"/>
            <a:buAutoNum type="arabicPeriod"/>
          </a:pPr>
          <a:r>
            <a:rPr lang="en-GB" b="1" i="0" u="none"/>
            <a:t>Project Definition:</a:t>
          </a:r>
          <a:endParaRPr lang="en-GB" b="0" i="0" u="none"/>
        </a:p>
      </dgm:t>
    </dgm:pt>
    <dgm:pt modelId="{D3191B04-EB1A-6748-8B5D-5F4F4151AFE7}" type="parTrans" cxnId="{8E1FEAFA-9B47-AD4D-A956-238B877FEDFA}">
      <dgm:prSet/>
      <dgm:spPr/>
      <dgm:t>
        <a:bodyPr/>
        <a:lstStyle/>
        <a:p>
          <a:endParaRPr lang="en-GB"/>
        </a:p>
      </dgm:t>
    </dgm:pt>
    <dgm:pt modelId="{92BAA3E9-1B82-F44E-BBFB-93068F69BD81}" type="sibTrans" cxnId="{8E1FEAFA-9B47-AD4D-A956-238B877FEDFA}">
      <dgm:prSet/>
      <dgm:spPr/>
      <dgm:t>
        <a:bodyPr/>
        <a:lstStyle/>
        <a:p>
          <a:endParaRPr lang="en-GB"/>
        </a:p>
      </dgm:t>
    </dgm:pt>
    <dgm:pt modelId="{4E4444B2-EA13-5B4A-B652-43CF7AAC74BD}">
      <dgm:prSet/>
      <dgm:spPr/>
      <dgm:t>
        <a:bodyPr/>
        <a:lstStyle/>
        <a:p>
          <a:pPr>
            <a:buFont typeface="Arial" panose="020B0604020202020204" pitchFamily="34" charset="0"/>
            <a:buChar char="•"/>
          </a:pPr>
          <a:r>
            <a:rPr lang="en-GB" b="0" i="0" u="none" dirty="0"/>
            <a:t> Clearly define the problem statement, aims, and objectives of this project.</a:t>
          </a:r>
        </a:p>
      </dgm:t>
    </dgm:pt>
    <dgm:pt modelId="{101F05E9-1A08-9E41-9F4C-FF933DAACE25}" type="parTrans" cxnId="{75578B5E-3400-2D49-8698-64832F66CA43}">
      <dgm:prSet/>
      <dgm:spPr/>
      <dgm:t>
        <a:bodyPr/>
        <a:lstStyle/>
        <a:p>
          <a:endParaRPr lang="en-GB"/>
        </a:p>
      </dgm:t>
    </dgm:pt>
    <dgm:pt modelId="{125E1FD5-2A2E-BE49-8AAB-F8D6A98CB1BE}" type="sibTrans" cxnId="{75578B5E-3400-2D49-8698-64832F66CA43}">
      <dgm:prSet/>
      <dgm:spPr/>
      <dgm:t>
        <a:bodyPr/>
        <a:lstStyle/>
        <a:p>
          <a:endParaRPr lang="en-GB"/>
        </a:p>
      </dgm:t>
    </dgm:pt>
    <dgm:pt modelId="{776455B3-0D23-324F-9348-C0F5037EE014}">
      <dgm:prSet/>
      <dgm:spPr/>
      <dgm:t>
        <a:bodyPr/>
        <a:lstStyle/>
        <a:p>
          <a:pPr>
            <a:buFont typeface="+mj-lt"/>
            <a:buAutoNum type="arabicPeriod"/>
          </a:pPr>
          <a:r>
            <a:rPr lang="en-GB" b="1" i="0" u="none"/>
            <a:t>Tool Selection:</a:t>
          </a:r>
          <a:endParaRPr lang="en-GB" b="0" i="0" u="none"/>
        </a:p>
      </dgm:t>
    </dgm:pt>
    <dgm:pt modelId="{C57FA29C-9BCD-7047-BFCA-C350551B7B8B}" type="parTrans" cxnId="{EEF8EB3B-1219-684C-A3C5-D5D148923EB4}">
      <dgm:prSet/>
      <dgm:spPr/>
      <dgm:t>
        <a:bodyPr/>
        <a:lstStyle/>
        <a:p>
          <a:endParaRPr lang="en-GB"/>
        </a:p>
      </dgm:t>
    </dgm:pt>
    <dgm:pt modelId="{8AD3BF6F-6DA6-D548-9BD9-3316E03DD520}" type="sibTrans" cxnId="{EEF8EB3B-1219-684C-A3C5-D5D148923EB4}">
      <dgm:prSet/>
      <dgm:spPr/>
      <dgm:t>
        <a:bodyPr/>
        <a:lstStyle/>
        <a:p>
          <a:endParaRPr lang="en-GB"/>
        </a:p>
      </dgm:t>
    </dgm:pt>
    <dgm:pt modelId="{FD65EABD-BBAE-4947-9400-258F8970D6C9}">
      <dgm:prSet/>
      <dgm:spPr/>
      <dgm:t>
        <a:bodyPr/>
        <a:lstStyle/>
        <a:p>
          <a:pPr>
            <a:buFont typeface="Arial" panose="020B0604020202020204" pitchFamily="34" charset="0"/>
            <a:buChar char="•"/>
          </a:pPr>
          <a:r>
            <a:rPr lang="en-GB" b="0" i="0" u="none" dirty="0"/>
            <a:t>Explore the Hugging Face API for deploying Large Language Models (LLMs) </a:t>
          </a:r>
        </a:p>
      </dgm:t>
    </dgm:pt>
    <dgm:pt modelId="{5A73E0E3-79F5-EF40-BDE9-46D98466BBA3}" type="parTrans" cxnId="{1AFB9D6B-F9C3-1A4A-97B5-E320BAFC7723}">
      <dgm:prSet/>
      <dgm:spPr/>
      <dgm:t>
        <a:bodyPr/>
        <a:lstStyle/>
        <a:p>
          <a:endParaRPr lang="en-GB"/>
        </a:p>
      </dgm:t>
    </dgm:pt>
    <dgm:pt modelId="{E8EF88DB-FD43-C845-ABD1-BBD7162F801C}" type="sibTrans" cxnId="{1AFB9D6B-F9C3-1A4A-97B5-E320BAFC7723}">
      <dgm:prSet/>
      <dgm:spPr/>
      <dgm:t>
        <a:bodyPr/>
        <a:lstStyle/>
        <a:p>
          <a:endParaRPr lang="en-GB"/>
        </a:p>
      </dgm:t>
    </dgm:pt>
    <dgm:pt modelId="{913F2530-381D-1C48-93B4-EA52BADBAC16}">
      <dgm:prSet/>
      <dgm:spPr/>
      <dgm:t>
        <a:bodyPr/>
        <a:lstStyle/>
        <a:p>
          <a:pPr>
            <a:buFont typeface="+mj-lt"/>
            <a:buAutoNum type="arabicPeriod"/>
          </a:pPr>
          <a:r>
            <a:rPr lang="en-GB" b="1" i="0" u="none"/>
            <a:t>Literature Review:</a:t>
          </a:r>
          <a:endParaRPr lang="en-GB" b="0" i="0" u="none"/>
        </a:p>
      </dgm:t>
    </dgm:pt>
    <dgm:pt modelId="{6A8B7687-F44F-1A47-9D6A-97D237CE4022}" type="parTrans" cxnId="{45B36485-BAD3-5546-BAF5-3F5AB8BFDBC6}">
      <dgm:prSet/>
      <dgm:spPr/>
      <dgm:t>
        <a:bodyPr/>
        <a:lstStyle/>
        <a:p>
          <a:endParaRPr lang="en-GB"/>
        </a:p>
      </dgm:t>
    </dgm:pt>
    <dgm:pt modelId="{43E2B4D7-2DCD-0E4A-AF4E-D7EE30F9B56A}" type="sibTrans" cxnId="{45B36485-BAD3-5546-BAF5-3F5AB8BFDBC6}">
      <dgm:prSet/>
      <dgm:spPr/>
      <dgm:t>
        <a:bodyPr/>
        <a:lstStyle/>
        <a:p>
          <a:endParaRPr lang="en-GB"/>
        </a:p>
      </dgm:t>
    </dgm:pt>
    <dgm:pt modelId="{A7281483-6F2E-5548-925D-2B98783CE4DC}">
      <dgm:prSet/>
      <dgm:spPr/>
      <dgm:t>
        <a:bodyPr/>
        <a:lstStyle/>
        <a:p>
          <a:pPr>
            <a:buFont typeface="Arial" panose="020B0604020202020204" pitchFamily="34" charset="0"/>
            <a:buChar char="•"/>
          </a:pPr>
          <a:r>
            <a:rPr lang="en-GB" b="0" i="0" u="none" dirty="0"/>
            <a:t> Conducting a brief literature review to study the project within existing research.</a:t>
          </a:r>
        </a:p>
      </dgm:t>
    </dgm:pt>
    <dgm:pt modelId="{04257FD2-4FC7-9248-94B0-93240DCEBB7F}" type="parTrans" cxnId="{30C5B4B8-83D3-414E-A564-6CCC04D37516}">
      <dgm:prSet/>
      <dgm:spPr/>
      <dgm:t>
        <a:bodyPr/>
        <a:lstStyle/>
        <a:p>
          <a:endParaRPr lang="en-GB"/>
        </a:p>
      </dgm:t>
    </dgm:pt>
    <dgm:pt modelId="{FA50C15A-BE87-804E-A22B-CB7320C1746A}" type="sibTrans" cxnId="{30C5B4B8-83D3-414E-A564-6CCC04D37516}">
      <dgm:prSet/>
      <dgm:spPr/>
      <dgm:t>
        <a:bodyPr/>
        <a:lstStyle/>
        <a:p>
          <a:endParaRPr lang="en-GB"/>
        </a:p>
      </dgm:t>
    </dgm:pt>
    <dgm:pt modelId="{5476FACE-364D-7945-A344-AD21972B8D11}">
      <dgm:prSet/>
      <dgm:spPr/>
      <dgm:t>
        <a:bodyPr/>
        <a:lstStyle/>
        <a:p>
          <a:pPr>
            <a:buFont typeface="+mj-lt"/>
            <a:buAutoNum type="arabicPeriod"/>
          </a:pPr>
          <a:r>
            <a:rPr lang="en-GB" b="1" i="0" u="none"/>
            <a:t>Experimental Plan:</a:t>
          </a:r>
          <a:endParaRPr lang="en-GB" b="0" i="0" u="none"/>
        </a:p>
      </dgm:t>
    </dgm:pt>
    <dgm:pt modelId="{96541658-A3E7-B746-9724-EE74BB6716AD}" type="parTrans" cxnId="{0AC7A73A-5BB7-9F46-AFF4-5439FD072271}">
      <dgm:prSet/>
      <dgm:spPr/>
      <dgm:t>
        <a:bodyPr/>
        <a:lstStyle/>
        <a:p>
          <a:endParaRPr lang="en-GB"/>
        </a:p>
      </dgm:t>
    </dgm:pt>
    <dgm:pt modelId="{B99BDAF9-D690-1F4A-92D2-75C8BCD7A6EF}" type="sibTrans" cxnId="{0AC7A73A-5BB7-9F46-AFF4-5439FD072271}">
      <dgm:prSet/>
      <dgm:spPr/>
      <dgm:t>
        <a:bodyPr/>
        <a:lstStyle/>
        <a:p>
          <a:endParaRPr lang="en-GB"/>
        </a:p>
      </dgm:t>
    </dgm:pt>
    <dgm:pt modelId="{8F707EBF-0771-AF41-8776-2AF37334206E}">
      <dgm:prSet/>
      <dgm:spPr/>
      <dgm:t>
        <a:bodyPr/>
        <a:lstStyle/>
        <a:p>
          <a:pPr>
            <a:buFont typeface="Arial" panose="020B0604020202020204" pitchFamily="34" charset="0"/>
            <a:buChar char="•"/>
          </a:pPr>
          <a:r>
            <a:rPr lang="en-GB" b="0" i="0" u="none" dirty="0"/>
            <a:t> Draft a plan outlining the evaluation of ToT benchmarks and prompt engineering techniques in legal text analysis.</a:t>
          </a:r>
        </a:p>
      </dgm:t>
    </dgm:pt>
    <dgm:pt modelId="{61FCEF2D-E157-0649-AE01-F63DCC6647C6}" type="parTrans" cxnId="{642DC7B8-FD3C-1E4D-8B20-8DC6FD8B495D}">
      <dgm:prSet/>
      <dgm:spPr/>
      <dgm:t>
        <a:bodyPr/>
        <a:lstStyle/>
        <a:p>
          <a:endParaRPr lang="en-GB"/>
        </a:p>
      </dgm:t>
    </dgm:pt>
    <dgm:pt modelId="{B2E75568-9AC6-384A-BB07-507B5FF10EAA}" type="sibTrans" cxnId="{642DC7B8-FD3C-1E4D-8B20-8DC6FD8B495D}">
      <dgm:prSet/>
      <dgm:spPr/>
      <dgm:t>
        <a:bodyPr/>
        <a:lstStyle/>
        <a:p>
          <a:endParaRPr lang="en-GB"/>
        </a:p>
      </dgm:t>
    </dgm:pt>
    <dgm:pt modelId="{EFC754F1-7BFD-564A-B524-2941F206D334}">
      <dgm:prSet/>
      <dgm:spPr/>
      <dgm:t>
        <a:bodyPr/>
        <a:lstStyle/>
        <a:p>
          <a:pPr>
            <a:buFont typeface="+mj-lt"/>
            <a:buAutoNum type="arabicPeriod"/>
          </a:pPr>
          <a:r>
            <a:rPr lang="en-GB" b="1" i="0" u="none"/>
            <a:t>Challenges Discussion:</a:t>
          </a:r>
          <a:endParaRPr lang="en-GB" b="0" i="0" u="none"/>
        </a:p>
      </dgm:t>
    </dgm:pt>
    <dgm:pt modelId="{83F33135-AED1-FA46-BE19-0651D89ECFBB}" type="parTrans" cxnId="{588ECFF7-861B-0F43-AB5C-020C84D58592}">
      <dgm:prSet/>
      <dgm:spPr/>
      <dgm:t>
        <a:bodyPr/>
        <a:lstStyle/>
        <a:p>
          <a:endParaRPr lang="en-GB"/>
        </a:p>
      </dgm:t>
    </dgm:pt>
    <dgm:pt modelId="{1E84588A-C788-8B4D-BE4E-C29CE03E7033}" type="sibTrans" cxnId="{588ECFF7-861B-0F43-AB5C-020C84D58592}">
      <dgm:prSet/>
      <dgm:spPr/>
      <dgm:t>
        <a:bodyPr/>
        <a:lstStyle/>
        <a:p>
          <a:endParaRPr lang="en-GB"/>
        </a:p>
      </dgm:t>
    </dgm:pt>
    <dgm:pt modelId="{163BFC81-489E-7B4A-BAE9-452022CF7E05}">
      <dgm:prSet/>
      <dgm:spPr/>
      <dgm:t>
        <a:bodyPr/>
        <a:lstStyle/>
        <a:p>
          <a:pPr>
            <a:buFont typeface="Arial" panose="020B0604020202020204" pitchFamily="34" charset="0"/>
            <a:buChar char="•"/>
          </a:pPr>
          <a:r>
            <a:rPr lang="en-GB" b="0" i="0" u="none" dirty="0"/>
            <a:t> Identify and prepare to discuss any encountered difficulties for guidance during the next meeting.</a:t>
          </a:r>
        </a:p>
      </dgm:t>
    </dgm:pt>
    <dgm:pt modelId="{D8A44A56-23BE-F345-97E3-C40122E3E023}" type="parTrans" cxnId="{57A34CD6-F846-EE49-AAFF-703D6303B0BF}">
      <dgm:prSet/>
      <dgm:spPr/>
      <dgm:t>
        <a:bodyPr/>
        <a:lstStyle/>
        <a:p>
          <a:endParaRPr lang="en-GB"/>
        </a:p>
      </dgm:t>
    </dgm:pt>
    <dgm:pt modelId="{DA7309CE-8BE1-8C41-B19A-C94CB94EE01F}" type="sibTrans" cxnId="{57A34CD6-F846-EE49-AAFF-703D6303B0BF}">
      <dgm:prSet/>
      <dgm:spPr/>
      <dgm:t>
        <a:bodyPr/>
        <a:lstStyle/>
        <a:p>
          <a:endParaRPr lang="en-GB"/>
        </a:p>
      </dgm:t>
    </dgm:pt>
    <dgm:pt modelId="{3108DBC0-8F98-CE4B-8745-974978DF93F5}">
      <dgm:prSet/>
      <dgm:spPr/>
      <dgm:t>
        <a:bodyPr/>
        <a:lstStyle/>
        <a:p>
          <a:pPr>
            <a:buFont typeface="Arial" panose="020B0604020202020204" pitchFamily="34" charset="0"/>
            <a:buChar char="•"/>
          </a:pPr>
          <a:r>
            <a:rPr lang="en-GB" b="0" i="0" u="none" dirty="0"/>
            <a:t>Identifying available tools and resources, including programming languages and software packages.</a:t>
          </a:r>
        </a:p>
      </dgm:t>
    </dgm:pt>
    <dgm:pt modelId="{50777F7E-1737-7E43-8555-7A58B2004A47}" type="parTrans" cxnId="{3F13EE4D-5AAC-9445-812D-2D2438DCE7B3}">
      <dgm:prSet/>
      <dgm:spPr/>
      <dgm:t>
        <a:bodyPr/>
        <a:lstStyle/>
        <a:p>
          <a:endParaRPr lang="en-GB"/>
        </a:p>
      </dgm:t>
    </dgm:pt>
    <dgm:pt modelId="{1A43218D-F83A-344B-8006-A312CF655828}" type="sibTrans" cxnId="{3F13EE4D-5AAC-9445-812D-2D2438DCE7B3}">
      <dgm:prSet/>
      <dgm:spPr/>
      <dgm:t>
        <a:bodyPr/>
        <a:lstStyle/>
        <a:p>
          <a:endParaRPr lang="en-GB"/>
        </a:p>
      </dgm:t>
    </dgm:pt>
    <dgm:pt modelId="{5CEBB934-08E7-E845-A217-26B4CC55E855}" type="pres">
      <dgm:prSet presAssocID="{80511975-2521-4B65-940F-318631380819}" presName="linear" presStyleCnt="0">
        <dgm:presLayoutVars>
          <dgm:dir/>
          <dgm:animLvl val="lvl"/>
          <dgm:resizeHandles val="exact"/>
        </dgm:presLayoutVars>
      </dgm:prSet>
      <dgm:spPr/>
    </dgm:pt>
    <dgm:pt modelId="{89A75458-0F34-C240-891C-2A82C431BBAD}" type="pres">
      <dgm:prSet presAssocID="{CA7AA8AA-4C52-1145-84CE-F101B30385FF}" presName="parentLin" presStyleCnt="0"/>
      <dgm:spPr/>
    </dgm:pt>
    <dgm:pt modelId="{A8F58EE8-6101-AF47-9B30-28971819E1E2}" type="pres">
      <dgm:prSet presAssocID="{CA7AA8AA-4C52-1145-84CE-F101B30385FF}" presName="parentLeftMargin" presStyleLbl="node1" presStyleIdx="0" presStyleCnt="6"/>
      <dgm:spPr/>
    </dgm:pt>
    <dgm:pt modelId="{6526761D-F254-7541-8DEC-D832DA9BEC0E}" type="pres">
      <dgm:prSet presAssocID="{CA7AA8AA-4C52-1145-84CE-F101B30385FF}" presName="parentText" presStyleLbl="node1" presStyleIdx="0" presStyleCnt="6">
        <dgm:presLayoutVars>
          <dgm:chMax val="0"/>
          <dgm:bulletEnabled val="1"/>
        </dgm:presLayoutVars>
      </dgm:prSet>
      <dgm:spPr/>
    </dgm:pt>
    <dgm:pt modelId="{B71FE342-EEEC-1243-A528-8B37B097CB0F}" type="pres">
      <dgm:prSet presAssocID="{CA7AA8AA-4C52-1145-84CE-F101B30385FF}" presName="negativeSpace" presStyleCnt="0"/>
      <dgm:spPr/>
    </dgm:pt>
    <dgm:pt modelId="{A40F17CA-D3FC-894A-9488-9FF972234C1D}" type="pres">
      <dgm:prSet presAssocID="{CA7AA8AA-4C52-1145-84CE-F101B30385FF}" presName="childText" presStyleLbl="conFgAcc1" presStyleIdx="0" presStyleCnt="6">
        <dgm:presLayoutVars>
          <dgm:bulletEnabled val="1"/>
        </dgm:presLayoutVars>
      </dgm:prSet>
      <dgm:spPr/>
    </dgm:pt>
    <dgm:pt modelId="{91F63F9B-67E7-294B-BFED-FDF94ABE0455}" type="pres">
      <dgm:prSet presAssocID="{440FE184-482E-8946-B9F5-EEA1E0C21E3D}" presName="spaceBetweenRectangles" presStyleCnt="0"/>
      <dgm:spPr/>
    </dgm:pt>
    <dgm:pt modelId="{A3DA8A75-73AB-864A-8DA3-7077E75C4F6D}" type="pres">
      <dgm:prSet presAssocID="{E357A794-6B07-B843-88AF-CAC0AAC293C0}" presName="parentLin" presStyleCnt="0"/>
      <dgm:spPr/>
    </dgm:pt>
    <dgm:pt modelId="{0DD62170-50FE-B541-98F1-1538663D215B}" type="pres">
      <dgm:prSet presAssocID="{E357A794-6B07-B843-88AF-CAC0AAC293C0}" presName="parentLeftMargin" presStyleLbl="node1" presStyleIdx="0" presStyleCnt="6"/>
      <dgm:spPr/>
    </dgm:pt>
    <dgm:pt modelId="{3B33615E-EE57-6945-AEF3-42838947F686}" type="pres">
      <dgm:prSet presAssocID="{E357A794-6B07-B843-88AF-CAC0AAC293C0}" presName="parentText" presStyleLbl="node1" presStyleIdx="1" presStyleCnt="6">
        <dgm:presLayoutVars>
          <dgm:chMax val="0"/>
          <dgm:bulletEnabled val="1"/>
        </dgm:presLayoutVars>
      </dgm:prSet>
      <dgm:spPr/>
    </dgm:pt>
    <dgm:pt modelId="{7D1E50EE-18ED-7B47-82DC-CD243B863F62}" type="pres">
      <dgm:prSet presAssocID="{E357A794-6B07-B843-88AF-CAC0AAC293C0}" presName="negativeSpace" presStyleCnt="0"/>
      <dgm:spPr/>
    </dgm:pt>
    <dgm:pt modelId="{2C4455D4-B6DC-974A-951A-AD732113BEC5}" type="pres">
      <dgm:prSet presAssocID="{E357A794-6B07-B843-88AF-CAC0AAC293C0}" presName="childText" presStyleLbl="conFgAcc1" presStyleIdx="1" presStyleCnt="6">
        <dgm:presLayoutVars>
          <dgm:bulletEnabled val="1"/>
        </dgm:presLayoutVars>
      </dgm:prSet>
      <dgm:spPr/>
    </dgm:pt>
    <dgm:pt modelId="{16D8FD8C-2611-0943-8F74-42BEC5B98387}" type="pres">
      <dgm:prSet presAssocID="{92BAA3E9-1B82-F44E-BBFB-93068F69BD81}" presName="spaceBetweenRectangles" presStyleCnt="0"/>
      <dgm:spPr/>
    </dgm:pt>
    <dgm:pt modelId="{370424BA-522A-3A47-A254-71344B81CFEC}" type="pres">
      <dgm:prSet presAssocID="{776455B3-0D23-324F-9348-C0F5037EE014}" presName="parentLin" presStyleCnt="0"/>
      <dgm:spPr/>
    </dgm:pt>
    <dgm:pt modelId="{71DB72F8-25DA-FF41-ADB7-A3DBF5CCFDE7}" type="pres">
      <dgm:prSet presAssocID="{776455B3-0D23-324F-9348-C0F5037EE014}" presName="parentLeftMargin" presStyleLbl="node1" presStyleIdx="1" presStyleCnt="6"/>
      <dgm:spPr/>
    </dgm:pt>
    <dgm:pt modelId="{AC9C63B1-37CB-1942-8423-2D324E762995}" type="pres">
      <dgm:prSet presAssocID="{776455B3-0D23-324F-9348-C0F5037EE014}" presName="parentText" presStyleLbl="node1" presStyleIdx="2" presStyleCnt="6">
        <dgm:presLayoutVars>
          <dgm:chMax val="0"/>
          <dgm:bulletEnabled val="1"/>
        </dgm:presLayoutVars>
      </dgm:prSet>
      <dgm:spPr/>
    </dgm:pt>
    <dgm:pt modelId="{C3B47024-444F-EB4A-AF5F-32E12F06F4C4}" type="pres">
      <dgm:prSet presAssocID="{776455B3-0D23-324F-9348-C0F5037EE014}" presName="negativeSpace" presStyleCnt="0"/>
      <dgm:spPr/>
    </dgm:pt>
    <dgm:pt modelId="{9B297247-6E2D-0E4C-BB57-9ACE35FDEB87}" type="pres">
      <dgm:prSet presAssocID="{776455B3-0D23-324F-9348-C0F5037EE014}" presName="childText" presStyleLbl="conFgAcc1" presStyleIdx="2" presStyleCnt="6">
        <dgm:presLayoutVars>
          <dgm:bulletEnabled val="1"/>
        </dgm:presLayoutVars>
      </dgm:prSet>
      <dgm:spPr/>
    </dgm:pt>
    <dgm:pt modelId="{DDA7031F-9143-C349-93E1-5FA2E7C15E86}" type="pres">
      <dgm:prSet presAssocID="{8AD3BF6F-6DA6-D548-9BD9-3316E03DD520}" presName="spaceBetweenRectangles" presStyleCnt="0"/>
      <dgm:spPr/>
    </dgm:pt>
    <dgm:pt modelId="{1C6897B9-311F-5F49-8F23-5365EBBBE16D}" type="pres">
      <dgm:prSet presAssocID="{913F2530-381D-1C48-93B4-EA52BADBAC16}" presName="parentLin" presStyleCnt="0"/>
      <dgm:spPr/>
    </dgm:pt>
    <dgm:pt modelId="{45B9B979-CFC0-D24C-9935-804F1A44C40D}" type="pres">
      <dgm:prSet presAssocID="{913F2530-381D-1C48-93B4-EA52BADBAC16}" presName="parentLeftMargin" presStyleLbl="node1" presStyleIdx="2" presStyleCnt="6"/>
      <dgm:spPr/>
    </dgm:pt>
    <dgm:pt modelId="{92227CB2-408C-E847-A42B-7DCBCE2EE209}" type="pres">
      <dgm:prSet presAssocID="{913F2530-381D-1C48-93B4-EA52BADBAC16}" presName="parentText" presStyleLbl="node1" presStyleIdx="3" presStyleCnt="6">
        <dgm:presLayoutVars>
          <dgm:chMax val="0"/>
          <dgm:bulletEnabled val="1"/>
        </dgm:presLayoutVars>
      </dgm:prSet>
      <dgm:spPr/>
    </dgm:pt>
    <dgm:pt modelId="{0879941D-473B-BD41-9B6D-FC272694128D}" type="pres">
      <dgm:prSet presAssocID="{913F2530-381D-1C48-93B4-EA52BADBAC16}" presName="negativeSpace" presStyleCnt="0"/>
      <dgm:spPr/>
    </dgm:pt>
    <dgm:pt modelId="{891243AC-78F0-D44D-B557-D55D7D317561}" type="pres">
      <dgm:prSet presAssocID="{913F2530-381D-1C48-93B4-EA52BADBAC16}" presName="childText" presStyleLbl="conFgAcc1" presStyleIdx="3" presStyleCnt="6">
        <dgm:presLayoutVars>
          <dgm:bulletEnabled val="1"/>
        </dgm:presLayoutVars>
      </dgm:prSet>
      <dgm:spPr/>
    </dgm:pt>
    <dgm:pt modelId="{4A7F9281-88A4-D148-B699-0D6A47B1FBAA}" type="pres">
      <dgm:prSet presAssocID="{43E2B4D7-2DCD-0E4A-AF4E-D7EE30F9B56A}" presName="spaceBetweenRectangles" presStyleCnt="0"/>
      <dgm:spPr/>
    </dgm:pt>
    <dgm:pt modelId="{D8505001-FDCC-E741-ADCB-3FDA5F65591E}" type="pres">
      <dgm:prSet presAssocID="{5476FACE-364D-7945-A344-AD21972B8D11}" presName="parentLin" presStyleCnt="0"/>
      <dgm:spPr/>
    </dgm:pt>
    <dgm:pt modelId="{FB3298DB-0E08-9D4C-AB7F-9398E3774E26}" type="pres">
      <dgm:prSet presAssocID="{5476FACE-364D-7945-A344-AD21972B8D11}" presName="parentLeftMargin" presStyleLbl="node1" presStyleIdx="3" presStyleCnt="6"/>
      <dgm:spPr/>
    </dgm:pt>
    <dgm:pt modelId="{1D766D7C-9FDF-B442-B925-FA02BFC5F481}" type="pres">
      <dgm:prSet presAssocID="{5476FACE-364D-7945-A344-AD21972B8D11}" presName="parentText" presStyleLbl="node1" presStyleIdx="4" presStyleCnt="6">
        <dgm:presLayoutVars>
          <dgm:chMax val="0"/>
          <dgm:bulletEnabled val="1"/>
        </dgm:presLayoutVars>
      </dgm:prSet>
      <dgm:spPr/>
    </dgm:pt>
    <dgm:pt modelId="{5124C930-AC89-F744-BD0C-FEB4012676BE}" type="pres">
      <dgm:prSet presAssocID="{5476FACE-364D-7945-A344-AD21972B8D11}" presName="negativeSpace" presStyleCnt="0"/>
      <dgm:spPr/>
    </dgm:pt>
    <dgm:pt modelId="{61FE4D68-C1FA-A64E-8017-B11203063CDA}" type="pres">
      <dgm:prSet presAssocID="{5476FACE-364D-7945-A344-AD21972B8D11}" presName="childText" presStyleLbl="conFgAcc1" presStyleIdx="4" presStyleCnt="6">
        <dgm:presLayoutVars>
          <dgm:bulletEnabled val="1"/>
        </dgm:presLayoutVars>
      </dgm:prSet>
      <dgm:spPr/>
    </dgm:pt>
    <dgm:pt modelId="{8C5A04DB-EB30-8547-ABD6-294B2AE8BD86}" type="pres">
      <dgm:prSet presAssocID="{B99BDAF9-D690-1F4A-92D2-75C8BCD7A6EF}" presName="spaceBetweenRectangles" presStyleCnt="0"/>
      <dgm:spPr/>
    </dgm:pt>
    <dgm:pt modelId="{60FB6AE1-0C28-6341-960E-B16DB639C9EC}" type="pres">
      <dgm:prSet presAssocID="{EFC754F1-7BFD-564A-B524-2941F206D334}" presName="parentLin" presStyleCnt="0"/>
      <dgm:spPr/>
    </dgm:pt>
    <dgm:pt modelId="{8609B69F-E5F8-224A-9F30-98CE2CE41329}" type="pres">
      <dgm:prSet presAssocID="{EFC754F1-7BFD-564A-B524-2941F206D334}" presName="parentLeftMargin" presStyleLbl="node1" presStyleIdx="4" presStyleCnt="6"/>
      <dgm:spPr/>
    </dgm:pt>
    <dgm:pt modelId="{D0E83CF7-CA73-C24C-BCCC-9EB781E80814}" type="pres">
      <dgm:prSet presAssocID="{EFC754F1-7BFD-564A-B524-2941F206D334}" presName="parentText" presStyleLbl="node1" presStyleIdx="5" presStyleCnt="6">
        <dgm:presLayoutVars>
          <dgm:chMax val="0"/>
          <dgm:bulletEnabled val="1"/>
        </dgm:presLayoutVars>
      </dgm:prSet>
      <dgm:spPr/>
    </dgm:pt>
    <dgm:pt modelId="{1BF72E21-C9B0-CB46-B2CE-4CFD3245B00B}" type="pres">
      <dgm:prSet presAssocID="{EFC754F1-7BFD-564A-B524-2941F206D334}" presName="negativeSpace" presStyleCnt="0"/>
      <dgm:spPr/>
    </dgm:pt>
    <dgm:pt modelId="{85C5A7C0-751B-5F49-9BE4-4740676A5526}" type="pres">
      <dgm:prSet presAssocID="{EFC754F1-7BFD-564A-B524-2941F206D334}" presName="childText" presStyleLbl="conFgAcc1" presStyleIdx="5" presStyleCnt="6">
        <dgm:presLayoutVars>
          <dgm:bulletEnabled val="1"/>
        </dgm:presLayoutVars>
      </dgm:prSet>
      <dgm:spPr/>
    </dgm:pt>
  </dgm:ptLst>
  <dgm:cxnLst>
    <dgm:cxn modelId="{52EFE905-B322-8449-A980-4F1B64413900}" type="presOf" srcId="{4E4444B2-EA13-5B4A-B652-43CF7AAC74BD}" destId="{2C4455D4-B6DC-974A-951A-AD732113BEC5}" srcOrd="0" destOrd="0" presId="urn:microsoft.com/office/officeart/2005/8/layout/list1"/>
    <dgm:cxn modelId="{41EC6608-260F-1E45-A17A-521B29A76849}" type="presOf" srcId="{E357A794-6B07-B843-88AF-CAC0AAC293C0}" destId="{0DD62170-50FE-B541-98F1-1538663D215B}" srcOrd="0" destOrd="0" presId="urn:microsoft.com/office/officeart/2005/8/layout/list1"/>
    <dgm:cxn modelId="{1F65390E-83CD-9144-908B-2C559B292305}" type="presOf" srcId="{EFC754F1-7BFD-564A-B524-2941F206D334}" destId="{D0E83CF7-CA73-C24C-BCCC-9EB781E80814}" srcOrd="1" destOrd="0" presId="urn:microsoft.com/office/officeart/2005/8/layout/list1"/>
    <dgm:cxn modelId="{9F14760F-F68B-7946-8452-549E808397F6}" type="presOf" srcId="{E357A794-6B07-B843-88AF-CAC0AAC293C0}" destId="{3B33615E-EE57-6945-AEF3-42838947F686}" srcOrd="1" destOrd="0" presId="urn:microsoft.com/office/officeart/2005/8/layout/list1"/>
    <dgm:cxn modelId="{4BA09D23-F705-EA45-84B1-07DE4EBA9982}" srcId="{CA7AA8AA-4C52-1145-84CE-F101B30385FF}" destId="{A4115086-360C-5F44-9586-C92D2D3D2AFD}" srcOrd="0" destOrd="0" parTransId="{DA4DE198-2C4A-C74C-B559-A9BA6569734F}" sibTransId="{E1ED6BDF-9467-164C-B8AB-1603F733CA16}"/>
    <dgm:cxn modelId="{0AC7A73A-5BB7-9F46-AFF4-5439FD072271}" srcId="{80511975-2521-4B65-940F-318631380819}" destId="{5476FACE-364D-7945-A344-AD21972B8D11}" srcOrd="4" destOrd="0" parTransId="{96541658-A3E7-B746-9724-EE74BB6716AD}" sibTransId="{B99BDAF9-D690-1F4A-92D2-75C8BCD7A6EF}"/>
    <dgm:cxn modelId="{B6ECC43B-CE61-CD48-A9F2-E72E3187E295}" type="presOf" srcId="{776455B3-0D23-324F-9348-C0F5037EE014}" destId="{AC9C63B1-37CB-1942-8423-2D324E762995}" srcOrd="1" destOrd="0" presId="urn:microsoft.com/office/officeart/2005/8/layout/list1"/>
    <dgm:cxn modelId="{EEF8EB3B-1219-684C-A3C5-D5D148923EB4}" srcId="{80511975-2521-4B65-940F-318631380819}" destId="{776455B3-0D23-324F-9348-C0F5037EE014}" srcOrd="2" destOrd="0" parTransId="{C57FA29C-9BCD-7047-BFCA-C350551B7B8B}" sibTransId="{8AD3BF6F-6DA6-D548-9BD9-3316E03DD520}"/>
    <dgm:cxn modelId="{19D24E48-EA08-774B-9125-27C499108F1D}" type="presOf" srcId="{5476FACE-364D-7945-A344-AD21972B8D11}" destId="{1D766D7C-9FDF-B442-B925-FA02BFC5F481}" srcOrd="1" destOrd="0" presId="urn:microsoft.com/office/officeart/2005/8/layout/list1"/>
    <dgm:cxn modelId="{E12E534D-F532-924C-8566-3112B94D930B}" srcId="{80511975-2521-4B65-940F-318631380819}" destId="{CA7AA8AA-4C52-1145-84CE-F101B30385FF}" srcOrd="0" destOrd="0" parTransId="{B04BF406-0A60-A74B-85B9-81130E88F381}" sibTransId="{440FE184-482E-8946-B9F5-EEA1E0C21E3D}"/>
    <dgm:cxn modelId="{77E2854D-6C3B-BB47-A945-EDBBF3B30F27}" type="presOf" srcId="{FD65EABD-BBAE-4947-9400-258F8970D6C9}" destId="{9B297247-6E2D-0E4C-BB57-9ACE35FDEB87}" srcOrd="0" destOrd="0" presId="urn:microsoft.com/office/officeart/2005/8/layout/list1"/>
    <dgm:cxn modelId="{3F13EE4D-5AAC-9445-812D-2D2438DCE7B3}" srcId="{776455B3-0D23-324F-9348-C0F5037EE014}" destId="{3108DBC0-8F98-CE4B-8745-974978DF93F5}" srcOrd="1" destOrd="0" parTransId="{50777F7E-1737-7E43-8555-7A58B2004A47}" sibTransId="{1A43218D-F83A-344B-8006-A312CF655828}"/>
    <dgm:cxn modelId="{BA546653-4217-3C4F-9BD6-518FD8E738D0}" type="presOf" srcId="{913F2530-381D-1C48-93B4-EA52BADBAC16}" destId="{92227CB2-408C-E847-A42B-7DCBCE2EE209}" srcOrd="1" destOrd="0" presId="urn:microsoft.com/office/officeart/2005/8/layout/list1"/>
    <dgm:cxn modelId="{08E1CF5D-CF50-3049-BB32-37C1107FFC8C}" type="presOf" srcId="{776455B3-0D23-324F-9348-C0F5037EE014}" destId="{71DB72F8-25DA-FF41-ADB7-A3DBF5CCFDE7}" srcOrd="0" destOrd="0" presId="urn:microsoft.com/office/officeart/2005/8/layout/list1"/>
    <dgm:cxn modelId="{75578B5E-3400-2D49-8698-64832F66CA43}" srcId="{E357A794-6B07-B843-88AF-CAC0AAC293C0}" destId="{4E4444B2-EA13-5B4A-B652-43CF7AAC74BD}" srcOrd="0" destOrd="0" parTransId="{101F05E9-1A08-9E41-9F4C-FF933DAACE25}" sibTransId="{125E1FD5-2A2E-BE49-8AAB-F8D6A98CB1BE}"/>
    <dgm:cxn modelId="{4D1D4E65-4A2A-BD45-9374-93AE43791F09}" type="presOf" srcId="{A7281483-6F2E-5548-925D-2B98783CE4DC}" destId="{891243AC-78F0-D44D-B557-D55D7D317561}" srcOrd="0" destOrd="0" presId="urn:microsoft.com/office/officeart/2005/8/layout/list1"/>
    <dgm:cxn modelId="{1AFB9D6B-F9C3-1A4A-97B5-E320BAFC7723}" srcId="{776455B3-0D23-324F-9348-C0F5037EE014}" destId="{FD65EABD-BBAE-4947-9400-258F8970D6C9}" srcOrd="0" destOrd="0" parTransId="{5A73E0E3-79F5-EF40-BDE9-46D98466BBA3}" sibTransId="{E8EF88DB-FD43-C845-ABD1-BBD7162F801C}"/>
    <dgm:cxn modelId="{B128606F-9B2D-9F43-B1D4-AEE36E4B21BD}" type="presOf" srcId="{3108DBC0-8F98-CE4B-8745-974978DF93F5}" destId="{9B297247-6E2D-0E4C-BB57-9ACE35FDEB87}" srcOrd="0" destOrd="1" presId="urn:microsoft.com/office/officeart/2005/8/layout/list1"/>
    <dgm:cxn modelId="{8BC80781-F0D9-5E45-AC34-E203DB4D1FAA}" type="presOf" srcId="{8F707EBF-0771-AF41-8776-2AF37334206E}" destId="{61FE4D68-C1FA-A64E-8017-B11203063CDA}" srcOrd="0" destOrd="0" presId="urn:microsoft.com/office/officeart/2005/8/layout/list1"/>
    <dgm:cxn modelId="{45B36485-BAD3-5546-BAF5-3F5AB8BFDBC6}" srcId="{80511975-2521-4B65-940F-318631380819}" destId="{913F2530-381D-1C48-93B4-EA52BADBAC16}" srcOrd="3" destOrd="0" parTransId="{6A8B7687-F44F-1A47-9D6A-97D237CE4022}" sibTransId="{43E2B4D7-2DCD-0E4A-AF4E-D7EE30F9B56A}"/>
    <dgm:cxn modelId="{7E31439A-1809-CC45-83F6-2FECCBDAAE70}" type="presOf" srcId="{163BFC81-489E-7B4A-BAE9-452022CF7E05}" destId="{85C5A7C0-751B-5F49-9BE4-4740676A5526}" srcOrd="0" destOrd="0" presId="urn:microsoft.com/office/officeart/2005/8/layout/list1"/>
    <dgm:cxn modelId="{084AD2B2-EAFE-F946-A652-FF9ABF194C65}" type="presOf" srcId="{80511975-2521-4B65-940F-318631380819}" destId="{5CEBB934-08E7-E845-A217-26B4CC55E855}" srcOrd="0" destOrd="0" presId="urn:microsoft.com/office/officeart/2005/8/layout/list1"/>
    <dgm:cxn modelId="{30C5B4B8-83D3-414E-A564-6CCC04D37516}" srcId="{913F2530-381D-1C48-93B4-EA52BADBAC16}" destId="{A7281483-6F2E-5548-925D-2B98783CE4DC}" srcOrd="0" destOrd="0" parTransId="{04257FD2-4FC7-9248-94B0-93240DCEBB7F}" sibTransId="{FA50C15A-BE87-804E-A22B-CB7320C1746A}"/>
    <dgm:cxn modelId="{642DC7B8-FD3C-1E4D-8B20-8DC6FD8B495D}" srcId="{5476FACE-364D-7945-A344-AD21972B8D11}" destId="{8F707EBF-0771-AF41-8776-2AF37334206E}" srcOrd="0" destOrd="0" parTransId="{61FCEF2D-E157-0649-AE01-F63DCC6647C6}" sibTransId="{B2E75568-9AC6-384A-BB07-507B5FF10EAA}"/>
    <dgm:cxn modelId="{D2F47DB9-E3CF-1F47-9A88-B75119A8AE4E}" type="presOf" srcId="{CA7AA8AA-4C52-1145-84CE-F101B30385FF}" destId="{6526761D-F254-7541-8DEC-D832DA9BEC0E}" srcOrd="1" destOrd="0" presId="urn:microsoft.com/office/officeart/2005/8/layout/list1"/>
    <dgm:cxn modelId="{A11E99C5-5C8C-7C4D-97DA-577DE4D7A1D2}" type="presOf" srcId="{CA7AA8AA-4C52-1145-84CE-F101B30385FF}" destId="{A8F58EE8-6101-AF47-9B30-28971819E1E2}" srcOrd="0" destOrd="0" presId="urn:microsoft.com/office/officeart/2005/8/layout/list1"/>
    <dgm:cxn modelId="{EDDC4CCB-4943-AF47-AA9F-52B7D751560E}" type="presOf" srcId="{A4115086-360C-5F44-9586-C92D2D3D2AFD}" destId="{A40F17CA-D3FC-894A-9488-9FF972234C1D}" srcOrd="0" destOrd="0" presId="urn:microsoft.com/office/officeart/2005/8/layout/list1"/>
    <dgm:cxn modelId="{964396D3-36E1-4340-BAE7-B379403F3DA2}" type="presOf" srcId="{913F2530-381D-1C48-93B4-EA52BADBAC16}" destId="{45B9B979-CFC0-D24C-9935-804F1A44C40D}" srcOrd="0" destOrd="0" presId="urn:microsoft.com/office/officeart/2005/8/layout/list1"/>
    <dgm:cxn modelId="{57A34CD6-F846-EE49-AAFF-703D6303B0BF}" srcId="{EFC754F1-7BFD-564A-B524-2941F206D334}" destId="{163BFC81-489E-7B4A-BAE9-452022CF7E05}" srcOrd="0" destOrd="0" parTransId="{D8A44A56-23BE-F345-97E3-C40122E3E023}" sibTransId="{DA7309CE-8BE1-8C41-B19A-C94CB94EE01F}"/>
    <dgm:cxn modelId="{24752DF1-4ECF-BF4C-8305-6EE5AF6C7564}" type="presOf" srcId="{EFC754F1-7BFD-564A-B524-2941F206D334}" destId="{8609B69F-E5F8-224A-9F30-98CE2CE41329}" srcOrd="0" destOrd="0" presId="urn:microsoft.com/office/officeart/2005/8/layout/list1"/>
    <dgm:cxn modelId="{195E71F1-9A10-4D4E-AB6B-51650000B198}" type="presOf" srcId="{5476FACE-364D-7945-A344-AD21972B8D11}" destId="{FB3298DB-0E08-9D4C-AB7F-9398E3774E26}" srcOrd="0" destOrd="0" presId="urn:microsoft.com/office/officeart/2005/8/layout/list1"/>
    <dgm:cxn modelId="{588ECFF7-861B-0F43-AB5C-020C84D58592}" srcId="{80511975-2521-4B65-940F-318631380819}" destId="{EFC754F1-7BFD-564A-B524-2941F206D334}" srcOrd="5" destOrd="0" parTransId="{83F33135-AED1-FA46-BE19-0651D89ECFBB}" sibTransId="{1E84588A-C788-8B4D-BE4E-C29CE03E7033}"/>
    <dgm:cxn modelId="{8E1FEAFA-9B47-AD4D-A956-238B877FEDFA}" srcId="{80511975-2521-4B65-940F-318631380819}" destId="{E357A794-6B07-B843-88AF-CAC0AAC293C0}" srcOrd="1" destOrd="0" parTransId="{D3191B04-EB1A-6748-8B5D-5F4F4151AFE7}" sibTransId="{92BAA3E9-1B82-F44E-BBFB-93068F69BD81}"/>
    <dgm:cxn modelId="{8E497CB2-3C38-D74D-8AE2-A240D531977A}" type="presParOf" srcId="{5CEBB934-08E7-E845-A217-26B4CC55E855}" destId="{89A75458-0F34-C240-891C-2A82C431BBAD}" srcOrd="0" destOrd="0" presId="urn:microsoft.com/office/officeart/2005/8/layout/list1"/>
    <dgm:cxn modelId="{2A50A801-8E9B-2046-9A6C-83F09A3892B4}" type="presParOf" srcId="{89A75458-0F34-C240-891C-2A82C431BBAD}" destId="{A8F58EE8-6101-AF47-9B30-28971819E1E2}" srcOrd="0" destOrd="0" presId="urn:microsoft.com/office/officeart/2005/8/layout/list1"/>
    <dgm:cxn modelId="{C1B7939F-7F0E-8B4C-BA29-7CA5D549F94A}" type="presParOf" srcId="{89A75458-0F34-C240-891C-2A82C431BBAD}" destId="{6526761D-F254-7541-8DEC-D832DA9BEC0E}" srcOrd="1" destOrd="0" presId="urn:microsoft.com/office/officeart/2005/8/layout/list1"/>
    <dgm:cxn modelId="{D021E89D-E1EB-2444-8A42-AC0CD86A51B7}" type="presParOf" srcId="{5CEBB934-08E7-E845-A217-26B4CC55E855}" destId="{B71FE342-EEEC-1243-A528-8B37B097CB0F}" srcOrd="1" destOrd="0" presId="urn:microsoft.com/office/officeart/2005/8/layout/list1"/>
    <dgm:cxn modelId="{5D5C181A-7100-DC44-8A04-9325CBFBE9DF}" type="presParOf" srcId="{5CEBB934-08E7-E845-A217-26B4CC55E855}" destId="{A40F17CA-D3FC-894A-9488-9FF972234C1D}" srcOrd="2" destOrd="0" presId="urn:microsoft.com/office/officeart/2005/8/layout/list1"/>
    <dgm:cxn modelId="{41D93F96-4E46-CF43-A6E8-8CBDF393CA3F}" type="presParOf" srcId="{5CEBB934-08E7-E845-A217-26B4CC55E855}" destId="{91F63F9B-67E7-294B-BFED-FDF94ABE0455}" srcOrd="3" destOrd="0" presId="urn:microsoft.com/office/officeart/2005/8/layout/list1"/>
    <dgm:cxn modelId="{FCBFCCD3-AF55-4F48-9A18-6DC56E298CF6}" type="presParOf" srcId="{5CEBB934-08E7-E845-A217-26B4CC55E855}" destId="{A3DA8A75-73AB-864A-8DA3-7077E75C4F6D}" srcOrd="4" destOrd="0" presId="urn:microsoft.com/office/officeart/2005/8/layout/list1"/>
    <dgm:cxn modelId="{0451368B-7AEA-B346-B830-214A51AF21AC}" type="presParOf" srcId="{A3DA8A75-73AB-864A-8DA3-7077E75C4F6D}" destId="{0DD62170-50FE-B541-98F1-1538663D215B}" srcOrd="0" destOrd="0" presId="urn:microsoft.com/office/officeart/2005/8/layout/list1"/>
    <dgm:cxn modelId="{7CB0DD47-3D6C-A34D-95FF-6BBAA2CD5F7B}" type="presParOf" srcId="{A3DA8A75-73AB-864A-8DA3-7077E75C4F6D}" destId="{3B33615E-EE57-6945-AEF3-42838947F686}" srcOrd="1" destOrd="0" presId="urn:microsoft.com/office/officeart/2005/8/layout/list1"/>
    <dgm:cxn modelId="{520CF1ED-B796-FD41-B72D-484395520AB1}" type="presParOf" srcId="{5CEBB934-08E7-E845-A217-26B4CC55E855}" destId="{7D1E50EE-18ED-7B47-82DC-CD243B863F62}" srcOrd="5" destOrd="0" presId="urn:microsoft.com/office/officeart/2005/8/layout/list1"/>
    <dgm:cxn modelId="{68380233-7509-1640-985F-0CA7A640CE63}" type="presParOf" srcId="{5CEBB934-08E7-E845-A217-26B4CC55E855}" destId="{2C4455D4-B6DC-974A-951A-AD732113BEC5}" srcOrd="6" destOrd="0" presId="urn:microsoft.com/office/officeart/2005/8/layout/list1"/>
    <dgm:cxn modelId="{3F6CE65B-50C0-2C4F-8F61-A0D148128C56}" type="presParOf" srcId="{5CEBB934-08E7-E845-A217-26B4CC55E855}" destId="{16D8FD8C-2611-0943-8F74-42BEC5B98387}" srcOrd="7" destOrd="0" presId="urn:microsoft.com/office/officeart/2005/8/layout/list1"/>
    <dgm:cxn modelId="{F1448A38-EE77-A34E-9409-7BB20B9810AB}" type="presParOf" srcId="{5CEBB934-08E7-E845-A217-26B4CC55E855}" destId="{370424BA-522A-3A47-A254-71344B81CFEC}" srcOrd="8" destOrd="0" presId="urn:microsoft.com/office/officeart/2005/8/layout/list1"/>
    <dgm:cxn modelId="{57C66C91-D59B-5D46-BF5B-76FA0F51E3FA}" type="presParOf" srcId="{370424BA-522A-3A47-A254-71344B81CFEC}" destId="{71DB72F8-25DA-FF41-ADB7-A3DBF5CCFDE7}" srcOrd="0" destOrd="0" presId="urn:microsoft.com/office/officeart/2005/8/layout/list1"/>
    <dgm:cxn modelId="{10C70909-BF43-3445-99F4-17E8A3543504}" type="presParOf" srcId="{370424BA-522A-3A47-A254-71344B81CFEC}" destId="{AC9C63B1-37CB-1942-8423-2D324E762995}" srcOrd="1" destOrd="0" presId="urn:microsoft.com/office/officeart/2005/8/layout/list1"/>
    <dgm:cxn modelId="{331DF9A2-5458-B44A-86CE-C544AFA41AC3}" type="presParOf" srcId="{5CEBB934-08E7-E845-A217-26B4CC55E855}" destId="{C3B47024-444F-EB4A-AF5F-32E12F06F4C4}" srcOrd="9" destOrd="0" presId="urn:microsoft.com/office/officeart/2005/8/layout/list1"/>
    <dgm:cxn modelId="{1550276C-2926-AD46-8873-AD07BBBEE41A}" type="presParOf" srcId="{5CEBB934-08E7-E845-A217-26B4CC55E855}" destId="{9B297247-6E2D-0E4C-BB57-9ACE35FDEB87}" srcOrd="10" destOrd="0" presId="urn:microsoft.com/office/officeart/2005/8/layout/list1"/>
    <dgm:cxn modelId="{91CD71E9-BB97-8D41-9086-1F5C577DEC8F}" type="presParOf" srcId="{5CEBB934-08E7-E845-A217-26B4CC55E855}" destId="{DDA7031F-9143-C349-93E1-5FA2E7C15E86}" srcOrd="11" destOrd="0" presId="urn:microsoft.com/office/officeart/2005/8/layout/list1"/>
    <dgm:cxn modelId="{707C50E8-3F86-6C4D-AF7B-245A69F2AEFE}" type="presParOf" srcId="{5CEBB934-08E7-E845-A217-26B4CC55E855}" destId="{1C6897B9-311F-5F49-8F23-5365EBBBE16D}" srcOrd="12" destOrd="0" presId="urn:microsoft.com/office/officeart/2005/8/layout/list1"/>
    <dgm:cxn modelId="{FCEC4275-BD5B-1C4E-A912-992EA9828B2E}" type="presParOf" srcId="{1C6897B9-311F-5F49-8F23-5365EBBBE16D}" destId="{45B9B979-CFC0-D24C-9935-804F1A44C40D}" srcOrd="0" destOrd="0" presId="urn:microsoft.com/office/officeart/2005/8/layout/list1"/>
    <dgm:cxn modelId="{AB8DD723-4273-244B-BB38-6E99DF64E9DE}" type="presParOf" srcId="{1C6897B9-311F-5F49-8F23-5365EBBBE16D}" destId="{92227CB2-408C-E847-A42B-7DCBCE2EE209}" srcOrd="1" destOrd="0" presId="urn:microsoft.com/office/officeart/2005/8/layout/list1"/>
    <dgm:cxn modelId="{38C847C6-8ED2-6048-8E58-1D08E25196FA}" type="presParOf" srcId="{5CEBB934-08E7-E845-A217-26B4CC55E855}" destId="{0879941D-473B-BD41-9B6D-FC272694128D}" srcOrd="13" destOrd="0" presId="urn:microsoft.com/office/officeart/2005/8/layout/list1"/>
    <dgm:cxn modelId="{A54FA53E-91E4-5045-B1D0-E0FE2561DEE5}" type="presParOf" srcId="{5CEBB934-08E7-E845-A217-26B4CC55E855}" destId="{891243AC-78F0-D44D-B557-D55D7D317561}" srcOrd="14" destOrd="0" presId="urn:microsoft.com/office/officeart/2005/8/layout/list1"/>
    <dgm:cxn modelId="{D1C3DA09-7D9D-3942-9191-CA6434BEA3DB}" type="presParOf" srcId="{5CEBB934-08E7-E845-A217-26B4CC55E855}" destId="{4A7F9281-88A4-D148-B699-0D6A47B1FBAA}" srcOrd="15" destOrd="0" presId="urn:microsoft.com/office/officeart/2005/8/layout/list1"/>
    <dgm:cxn modelId="{FF5E37E8-952A-1D45-8341-D0B0716D45F8}" type="presParOf" srcId="{5CEBB934-08E7-E845-A217-26B4CC55E855}" destId="{D8505001-FDCC-E741-ADCB-3FDA5F65591E}" srcOrd="16" destOrd="0" presId="urn:microsoft.com/office/officeart/2005/8/layout/list1"/>
    <dgm:cxn modelId="{E4526002-7BE3-2D4D-9E72-2A5E91069BC3}" type="presParOf" srcId="{D8505001-FDCC-E741-ADCB-3FDA5F65591E}" destId="{FB3298DB-0E08-9D4C-AB7F-9398E3774E26}" srcOrd="0" destOrd="0" presId="urn:microsoft.com/office/officeart/2005/8/layout/list1"/>
    <dgm:cxn modelId="{E7529BCC-34ED-1447-A284-7BE1A4E9F2B8}" type="presParOf" srcId="{D8505001-FDCC-E741-ADCB-3FDA5F65591E}" destId="{1D766D7C-9FDF-B442-B925-FA02BFC5F481}" srcOrd="1" destOrd="0" presId="urn:microsoft.com/office/officeart/2005/8/layout/list1"/>
    <dgm:cxn modelId="{F1A61CA2-8ADC-2440-AA45-72CEAFA6224B}" type="presParOf" srcId="{5CEBB934-08E7-E845-A217-26B4CC55E855}" destId="{5124C930-AC89-F744-BD0C-FEB4012676BE}" srcOrd="17" destOrd="0" presId="urn:microsoft.com/office/officeart/2005/8/layout/list1"/>
    <dgm:cxn modelId="{A00EA85A-E785-3241-BE82-9D50D5E65842}" type="presParOf" srcId="{5CEBB934-08E7-E845-A217-26B4CC55E855}" destId="{61FE4D68-C1FA-A64E-8017-B11203063CDA}" srcOrd="18" destOrd="0" presId="urn:microsoft.com/office/officeart/2005/8/layout/list1"/>
    <dgm:cxn modelId="{EB61C7F4-B233-984A-9EA4-ED8888A53389}" type="presParOf" srcId="{5CEBB934-08E7-E845-A217-26B4CC55E855}" destId="{8C5A04DB-EB30-8547-ABD6-294B2AE8BD86}" srcOrd="19" destOrd="0" presId="urn:microsoft.com/office/officeart/2005/8/layout/list1"/>
    <dgm:cxn modelId="{067E698E-CC73-E841-A167-E31170864389}" type="presParOf" srcId="{5CEBB934-08E7-E845-A217-26B4CC55E855}" destId="{60FB6AE1-0C28-6341-960E-B16DB639C9EC}" srcOrd="20" destOrd="0" presId="urn:microsoft.com/office/officeart/2005/8/layout/list1"/>
    <dgm:cxn modelId="{1FBDEE89-D9C1-794B-9DD2-FC1FA14B9DC8}" type="presParOf" srcId="{60FB6AE1-0C28-6341-960E-B16DB639C9EC}" destId="{8609B69F-E5F8-224A-9F30-98CE2CE41329}" srcOrd="0" destOrd="0" presId="urn:microsoft.com/office/officeart/2005/8/layout/list1"/>
    <dgm:cxn modelId="{44CE777B-A786-BC40-BB1D-EBDE0AF0AC33}" type="presParOf" srcId="{60FB6AE1-0C28-6341-960E-B16DB639C9EC}" destId="{D0E83CF7-CA73-C24C-BCCC-9EB781E80814}" srcOrd="1" destOrd="0" presId="urn:microsoft.com/office/officeart/2005/8/layout/list1"/>
    <dgm:cxn modelId="{C5ADB204-FFCB-6344-84A0-7DFA5841750A}" type="presParOf" srcId="{5CEBB934-08E7-E845-A217-26B4CC55E855}" destId="{1BF72E21-C9B0-CB46-B2CE-4CFD3245B00B}" srcOrd="21" destOrd="0" presId="urn:microsoft.com/office/officeart/2005/8/layout/list1"/>
    <dgm:cxn modelId="{F71DA5FD-25EC-9F4A-AAFB-7E07D9198BD1}" type="presParOf" srcId="{5CEBB934-08E7-E845-A217-26B4CC55E855}" destId="{85C5A7C0-751B-5F49-9BE4-4740676A5526}"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74F7D7D-D8D9-417E-9CF3-F6DE5526AFB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08D8697-0CC6-4670-A93B-78CD2A603AF4}">
      <dgm:prSet/>
      <dgm:spPr/>
      <dgm:t>
        <a:bodyPr/>
        <a:lstStyle/>
        <a:p>
          <a:pPr>
            <a:lnSpc>
              <a:spcPct val="100000"/>
            </a:lnSpc>
          </a:pPr>
          <a:r>
            <a:rPr lang="en-GB" b="1" i="0"/>
            <a:t>Limited Research</a:t>
          </a:r>
          <a:r>
            <a:rPr lang="en-GB" b="0" i="0"/>
            <a:t>: Scarcity of studies on Large Language Models (LLMs) in legal contexts.</a:t>
          </a:r>
          <a:endParaRPr lang="en-US"/>
        </a:p>
      </dgm:t>
    </dgm:pt>
    <dgm:pt modelId="{41F932C8-BD30-4DF2-853B-B17635CF4428}" type="parTrans" cxnId="{C2BE7C41-0659-4CE2-A5CE-3BAEADD68978}">
      <dgm:prSet/>
      <dgm:spPr/>
      <dgm:t>
        <a:bodyPr/>
        <a:lstStyle/>
        <a:p>
          <a:endParaRPr lang="en-US"/>
        </a:p>
      </dgm:t>
    </dgm:pt>
    <dgm:pt modelId="{20ADFDD9-0617-480F-BB72-43171F9E54C2}" type="sibTrans" cxnId="{C2BE7C41-0659-4CE2-A5CE-3BAEADD68978}">
      <dgm:prSet/>
      <dgm:spPr/>
      <dgm:t>
        <a:bodyPr/>
        <a:lstStyle/>
        <a:p>
          <a:endParaRPr lang="en-US"/>
        </a:p>
      </dgm:t>
    </dgm:pt>
    <dgm:pt modelId="{6D1F307C-2BBE-45FF-9BB2-FADE42E14295}">
      <dgm:prSet/>
      <dgm:spPr/>
      <dgm:t>
        <a:bodyPr/>
        <a:lstStyle/>
        <a:p>
          <a:pPr>
            <a:lnSpc>
              <a:spcPct val="100000"/>
            </a:lnSpc>
          </a:pPr>
          <a:r>
            <a:rPr lang="en-GB" b="1" i="0"/>
            <a:t>Dataset Unavailability</a:t>
          </a:r>
          <a:r>
            <a:rPr lang="en-GB" b="0" i="0"/>
            <a:t>: Lack of specialized legal datasets impedes comprehensive project understanding.</a:t>
          </a:r>
          <a:endParaRPr lang="en-US"/>
        </a:p>
      </dgm:t>
    </dgm:pt>
    <dgm:pt modelId="{867F165F-2DA1-4196-8526-A787CC1DF6B0}" type="parTrans" cxnId="{C5C5C72E-BF7D-45A2-B8BB-F317EFAABB11}">
      <dgm:prSet/>
      <dgm:spPr/>
      <dgm:t>
        <a:bodyPr/>
        <a:lstStyle/>
        <a:p>
          <a:endParaRPr lang="en-US"/>
        </a:p>
      </dgm:t>
    </dgm:pt>
    <dgm:pt modelId="{50F9C107-A2DC-42BC-99F9-3497A7D08388}" type="sibTrans" cxnId="{C5C5C72E-BF7D-45A2-B8BB-F317EFAABB11}">
      <dgm:prSet/>
      <dgm:spPr/>
      <dgm:t>
        <a:bodyPr/>
        <a:lstStyle/>
        <a:p>
          <a:endParaRPr lang="en-US"/>
        </a:p>
      </dgm:t>
    </dgm:pt>
    <dgm:pt modelId="{0941C9DA-A2FE-4128-A9CD-5A5F39EB719D}">
      <dgm:prSet/>
      <dgm:spPr/>
      <dgm:t>
        <a:bodyPr/>
        <a:lstStyle/>
        <a:p>
          <a:pPr>
            <a:lnSpc>
              <a:spcPct val="100000"/>
            </a:lnSpc>
          </a:pPr>
          <a:r>
            <a:rPr lang="en-GB" b="1" i="0" dirty="0"/>
            <a:t>Prompt Engineering Ambiguity</a:t>
          </a:r>
          <a:r>
            <a:rPr lang="en-GB" b="0" i="0" dirty="0"/>
            <a:t>: Uncertainty in selecting the most effective prompt engineering techniques for legal text analysis.</a:t>
          </a:r>
          <a:endParaRPr lang="en-US" dirty="0"/>
        </a:p>
      </dgm:t>
    </dgm:pt>
    <dgm:pt modelId="{BE846577-CD4E-40E4-AB6C-BEC15B7C9A99}" type="parTrans" cxnId="{C9F64DB2-9ECB-4A71-A2D4-4B63C54894F5}">
      <dgm:prSet/>
      <dgm:spPr/>
      <dgm:t>
        <a:bodyPr/>
        <a:lstStyle/>
        <a:p>
          <a:endParaRPr lang="en-US"/>
        </a:p>
      </dgm:t>
    </dgm:pt>
    <dgm:pt modelId="{669FCD87-D40E-4F3E-8051-72D3FD66D462}" type="sibTrans" cxnId="{C9F64DB2-9ECB-4A71-A2D4-4B63C54894F5}">
      <dgm:prSet/>
      <dgm:spPr/>
      <dgm:t>
        <a:bodyPr/>
        <a:lstStyle/>
        <a:p>
          <a:endParaRPr lang="en-US"/>
        </a:p>
      </dgm:t>
    </dgm:pt>
    <dgm:pt modelId="{B94DF017-14E6-4088-ABDD-E5A40360A1F6}">
      <dgm:prSet/>
      <dgm:spPr/>
      <dgm:t>
        <a:bodyPr/>
        <a:lstStyle/>
        <a:p>
          <a:pPr>
            <a:lnSpc>
              <a:spcPct val="100000"/>
            </a:lnSpc>
          </a:pPr>
          <a:r>
            <a:rPr lang="en-GB" b="1" i="0"/>
            <a:t>Data Privacy Concerns</a:t>
          </a:r>
          <a:r>
            <a:rPr lang="en-GB" b="0" i="0"/>
            <a:t>: Ensuring confidentiality while handling sensitive legal information.</a:t>
          </a:r>
          <a:endParaRPr lang="en-US"/>
        </a:p>
      </dgm:t>
    </dgm:pt>
    <dgm:pt modelId="{FB3B3148-CBC3-4DA5-B15E-724CD4575F2E}" type="parTrans" cxnId="{46A84DBA-17BC-4C30-86FE-95D4A0B97942}">
      <dgm:prSet/>
      <dgm:spPr/>
      <dgm:t>
        <a:bodyPr/>
        <a:lstStyle/>
        <a:p>
          <a:endParaRPr lang="en-US"/>
        </a:p>
      </dgm:t>
    </dgm:pt>
    <dgm:pt modelId="{F90FC712-9A8F-4CBF-9A60-3CB5EE0D3D39}" type="sibTrans" cxnId="{46A84DBA-17BC-4C30-86FE-95D4A0B97942}">
      <dgm:prSet/>
      <dgm:spPr/>
      <dgm:t>
        <a:bodyPr/>
        <a:lstStyle/>
        <a:p>
          <a:endParaRPr lang="en-US"/>
        </a:p>
      </dgm:t>
    </dgm:pt>
    <dgm:pt modelId="{0AC3A820-BE73-45E1-9F98-0832FB2377CB}">
      <dgm:prSet/>
      <dgm:spPr/>
      <dgm:t>
        <a:bodyPr/>
        <a:lstStyle/>
        <a:p>
          <a:pPr>
            <a:lnSpc>
              <a:spcPct val="100000"/>
            </a:lnSpc>
          </a:pPr>
          <a:r>
            <a:rPr lang="en-GB" b="1" i="0" dirty="0"/>
            <a:t>Accuracy and Bias</a:t>
          </a:r>
          <a:r>
            <a:rPr lang="en-GB" b="0" i="0" dirty="0"/>
            <a:t>: Mitigating potential inaccuracies and biases in LLM outputs within legal applications.</a:t>
          </a:r>
          <a:endParaRPr lang="en-US" dirty="0"/>
        </a:p>
      </dgm:t>
    </dgm:pt>
    <dgm:pt modelId="{4ED5083F-45D3-4D23-A900-1CA3416E3E02}" type="parTrans" cxnId="{B098CE3B-F77E-4C6F-BBC3-337640E12D53}">
      <dgm:prSet/>
      <dgm:spPr/>
      <dgm:t>
        <a:bodyPr/>
        <a:lstStyle/>
        <a:p>
          <a:endParaRPr lang="en-US"/>
        </a:p>
      </dgm:t>
    </dgm:pt>
    <dgm:pt modelId="{67BE86B3-652E-4B8A-9D67-6179EAB4FCFA}" type="sibTrans" cxnId="{B098CE3B-F77E-4C6F-BBC3-337640E12D53}">
      <dgm:prSet/>
      <dgm:spPr/>
      <dgm:t>
        <a:bodyPr/>
        <a:lstStyle/>
        <a:p>
          <a:endParaRPr lang="en-US"/>
        </a:p>
      </dgm:t>
    </dgm:pt>
    <dgm:pt modelId="{5D8CEC46-65F3-4196-96E3-ECEA8693737C}" type="pres">
      <dgm:prSet presAssocID="{274F7D7D-D8D9-417E-9CF3-F6DE5526AFBE}" presName="root" presStyleCnt="0">
        <dgm:presLayoutVars>
          <dgm:dir/>
          <dgm:resizeHandles val="exact"/>
        </dgm:presLayoutVars>
      </dgm:prSet>
      <dgm:spPr/>
    </dgm:pt>
    <dgm:pt modelId="{8272D539-F0FD-4CCB-BC12-40287B675534}" type="pres">
      <dgm:prSet presAssocID="{C08D8697-0CC6-4670-A93B-78CD2A603AF4}" presName="compNode" presStyleCnt="0"/>
      <dgm:spPr/>
    </dgm:pt>
    <dgm:pt modelId="{1884B050-F587-4A32-B103-04D80B817B64}" type="pres">
      <dgm:prSet presAssocID="{C08D8697-0CC6-4670-A93B-78CD2A603AF4}" presName="bgRect" presStyleLbl="bgShp" presStyleIdx="0" presStyleCnt="5"/>
      <dgm:spPr/>
    </dgm:pt>
    <dgm:pt modelId="{40FBFFB2-884C-413F-81C8-4B76A6327DEE}" type="pres">
      <dgm:prSet presAssocID="{C08D8697-0CC6-4670-A93B-78CD2A603AF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0BDE5AD1-BADA-4E67-B380-ACC1DD2CB8DA}" type="pres">
      <dgm:prSet presAssocID="{C08D8697-0CC6-4670-A93B-78CD2A603AF4}" presName="spaceRect" presStyleCnt="0"/>
      <dgm:spPr/>
    </dgm:pt>
    <dgm:pt modelId="{C61153AF-E40E-42F2-BFB9-9A37B2D78F11}" type="pres">
      <dgm:prSet presAssocID="{C08D8697-0CC6-4670-A93B-78CD2A603AF4}" presName="parTx" presStyleLbl="revTx" presStyleIdx="0" presStyleCnt="5">
        <dgm:presLayoutVars>
          <dgm:chMax val="0"/>
          <dgm:chPref val="0"/>
        </dgm:presLayoutVars>
      </dgm:prSet>
      <dgm:spPr/>
    </dgm:pt>
    <dgm:pt modelId="{AA098248-2697-427A-85B8-3778F78AEFFD}" type="pres">
      <dgm:prSet presAssocID="{20ADFDD9-0617-480F-BB72-43171F9E54C2}" presName="sibTrans" presStyleCnt="0"/>
      <dgm:spPr/>
    </dgm:pt>
    <dgm:pt modelId="{51B4E419-CE5D-4C09-8CFF-2315EF965279}" type="pres">
      <dgm:prSet presAssocID="{6D1F307C-2BBE-45FF-9BB2-FADE42E14295}" presName="compNode" presStyleCnt="0"/>
      <dgm:spPr/>
    </dgm:pt>
    <dgm:pt modelId="{A5EFB128-B752-42B6-8779-D4093A179142}" type="pres">
      <dgm:prSet presAssocID="{6D1F307C-2BBE-45FF-9BB2-FADE42E14295}" presName="bgRect" presStyleLbl="bgShp" presStyleIdx="1" presStyleCnt="5"/>
      <dgm:spPr/>
    </dgm:pt>
    <dgm:pt modelId="{F902B6D0-1937-4AA0-A4C6-0E29FD7CF1ED}" type="pres">
      <dgm:prSet presAssocID="{6D1F307C-2BBE-45FF-9BB2-FADE42E1429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8903E763-882E-4B87-841D-DAADE473EF6E}" type="pres">
      <dgm:prSet presAssocID="{6D1F307C-2BBE-45FF-9BB2-FADE42E14295}" presName="spaceRect" presStyleCnt="0"/>
      <dgm:spPr/>
    </dgm:pt>
    <dgm:pt modelId="{49A1C18F-AA14-4851-8F9F-DB81057F5350}" type="pres">
      <dgm:prSet presAssocID="{6D1F307C-2BBE-45FF-9BB2-FADE42E14295}" presName="parTx" presStyleLbl="revTx" presStyleIdx="1" presStyleCnt="5">
        <dgm:presLayoutVars>
          <dgm:chMax val="0"/>
          <dgm:chPref val="0"/>
        </dgm:presLayoutVars>
      </dgm:prSet>
      <dgm:spPr/>
    </dgm:pt>
    <dgm:pt modelId="{1550D533-36A4-43A7-B04F-043D131C1E3E}" type="pres">
      <dgm:prSet presAssocID="{50F9C107-A2DC-42BC-99F9-3497A7D08388}" presName="sibTrans" presStyleCnt="0"/>
      <dgm:spPr/>
    </dgm:pt>
    <dgm:pt modelId="{F8134AFD-9C1F-41C5-A060-0F66A2C5D9A7}" type="pres">
      <dgm:prSet presAssocID="{0941C9DA-A2FE-4128-A9CD-5A5F39EB719D}" presName="compNode" presStyleCnt="0"/>
      <dgm:spPr/>
    </dgm:pt>
    <dgm:pt modelId="{48CF7129-45FB-4A84-B107-FE790955C4B0}" type="pres">
      <dgm:prSet presAssocID="{0941C9DA-A2FE-4128-A9CD-5A5F39EB719D}" presName="bgRect" presStyleLbl="bgShp" presStyleIdx="2" presStyleCnt="5"/>
      <dgm:spPr/>
    </dgm:pt>
    <dgm:pt modelId="{7305A779-9235-455D-B787-C43F7E2ABC9E}" type="pres">
      <dgm:prSet presAssocID="{0941C9DA-A2FE-4128-A9CD-5A5F39EB719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Questions"/>
        </a:ext>
      </dgm:extLst>
    </dgm:pt>
    <dgm:pt modelId="{449D44CD-0E01-4C8F-AD68-C5384BF8274C}" type="pres">
      <dgm:prSet presAssocID="{0941C9DA-A2FE-4128-A9CD-5A5F39EB719D}" presName="spaceRect" presStyleCnt="0"/>
      <dgm:spPr/>
    </dgm:pt>
    <dgm:pt modelId="{DEA9D66E-7B88-4C85-9808-4286C98663E4}" type="pres">
      <dgm:prSet presAssocID="{0941C9DA-A2FE-4128-A9CD-5A5F39EB719D}" presName="parTx" presStyleLbl="revTx" presStyleIdx="2" presStyleCnt="5">
        <dgm:presLayoutVars>
          <dgm:chMax val="0"/>
          <dgm:chPref val="0"/>
        </dgm:presLayoutVars>
      </dgm:prSet>
      <dgm:spPr/>
    </dgm:pt>
    <dgm:pt modelId="{D61ED13C-0937-44DA-8077-3F66C3E1BC5F}" type="pres">
      <dgm:prSet presAssocID="{669FCD87-D40E-4F3E-8051-72D3FD66D462}" presName="sibTrans" presStyleCnt="0"/>
      <dgm:spPr/>
    </dgm:pt>
    <dgm:pt modelId="{E8732418-6B85-4B60-89E9-6E5A6C17A5FA}" type="pres">
      <dgm:prSet presAssocID="{B94DF017-14E6-4088-ABDD-E5A40360A1F6}" presName="compNode" presStyleCnt="0"/>
      <dgm:spPr/>
    </dgm:pt>
    <dgm:pt modelId="{7F3AB152-2C54-4357-9E75-D4925B0EAFAF}" type="pres">
      <dgm:prSet presAssocID="{B94DF017-14E6-4088-ABDD-E5A40360A1F6}" presName="bgRect" presStyleLbl="bgShp" presStyleIdx="3" presStyleCnt="5"/>
      <dgm:spPr/>
    </dgm:pt>
    <dgm:pt modelId="{2B9F5950-DEC0-4375-AE4A-1D65B9551121}" type="pres">
      <dgm:prSet presAssocID="{B94DF017-14E6-4088-ABDD-E5A40360A1F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Lock"/>
        </a:ext>
      </dgm:extLst>
    </dgm:pt>
    <dgm:pt modelId="{3A085A67-99B1-4ED6-8E7F-7D3D7C2E8652}" type="pres">
      <dgm:prSet presAssocID="{B94DF017-14E6-4088-ABDD-E5A40360A1F6}" presName="spaceRect" presStyleCnt="0"/>
      <dgm:spPr/>
    </dgm:pt>
    <dgm:pt modelId="{A0C1E899-672C-4C90-81AE-650736B1C0A9}" type="pres">
      <dgm:prSet presAssocID="{B94DF017-14E6-4088-ABDD-E5A40360A1F6}" presName="parTx" presStyleLbl="revTx" presStyleIdx="3" presStyleCnt="5">
        <dgm:presLayoutVars>
          <dgm:chMax val="0"/>
          <dgm:chPref val="0"/>
        </dgm:presLayoutVars>
      </dgm:prSet>
      <dgm:spPr/>
    </dgm:pt>
    <dgm:pt modelId="{8EF42137-FAD9-40D3-95E4-6BB7214A2007}" type="pres">
      <dgm:prSet presAssocID="{F90FC712-9A8F-4CBF-9A60-3CB5EE0D3D39}" presName="sibTrans" presStyleCnt="0"/>
      <dgm:spPr/>
    </dgm:pt>
    <dgm:pt modelId="{E07AAECB-10F1-43AF-B2AE-53B8B1184279}" type="pres">
      <dgm:prSet presAssocID="{0AC3A820-BE73-45E1-9F98-0832FB2377CB}" presName="compNode" presStyleCnt="0"/>
      <dgm:spPr/>
    </dgm:pt>
    <dgm:pt modelId="{E8AA6AD1-43BD-4279-9347-9050FAFB2E3D}" type="pres">
      <dgm:prSet presAssocID="{0AC3A820-BE73-45E1-9F98-0832FB2377CB}" presName="bgRect" presStyleLbl="bgShp" presStyleIdx="4" presStyleCnt="5"/>
      <dgm:spPr/>
    </dgm:pt>
    <dgm:pt modelId="{36D00C81-F165-4695-AAC1-E75A89CAE195}" type="pres">
      <dgm:prSet presAssocID="{0AC3A820-BE73-45E1-9F98-0832FB2377C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cales of Justice"/>
        </a:ext>
      </dgm:extLst>
    </dgm:pt>
    <dgm:pt modelId="{860DE8DF-D896-4E55-9E42-CE2206CE745C}" type="pres">
      <dgm:prSet presAssocID="{0AC3A820-BE73-45E1-9F98-0832FB2377CB}" presName="spaceRect" presStyleCnt="0"/>
      <dgm:spPr/>
    </dgm:pt>
    <dgm:pt modelId="{8857FA51-3848-4FBD-8881-CC2472253EEF}" type="pres">
      <dgm:prSet presAssocID="{0AC3A820-BE73-45E1-9F98-0832FB2377CB}" presName="parTx" presStyleLbl="revTx" presStyleIdx="4" presStyleCnt="5">
        <dgm:presLayoutVars>
          <dgm:chMax val="0"/>
          <dgm:chPref val="0"/>
        </dgm:presLayoutVars>
      </dgm:prSet>
      <dgm:spPr/>
    </dgm:pt>
  </dgm:ptLst>
  <dgm:cxnLst>
    <dgm:cxn modelId="{55F7E50A-4AAD-48A9-966D-7366BD812DDC}" type="presOf" srcId="{C08D8697-0CC6-4670-A93B-78CD2A603AF4}" destId="{C61153AF-E40E-42F2-BFB9-9A37B2D78F11}" srcOrd="0" destOrd="0" presId="urn:microsoft.com/office/officeart/2018/2/layout/IconVerticalSolidList"/>
    <dgm:cxn modelId="{BDD5D724-A215-4235-A6BD-D885E93225FD}" type="presOf" srcId="{0AC3A820-BE73-45E1-9F98-0832FB2377CB}" destId="{8857FA51-3848-4FBD-8881-CC2472253EEF}" srcOrd="0" destOrd="0" presId="urn:microsoft.com/office/officeart/2018/2/layout/IconVerticalSolidList"/>
    <dgm:cxn modelId="{13F7E02D-8367-4CCA-97AA-23D6404D4184}" type="presOf" srcId="{B94DF017-14E6-4088-ABDD-E5A40360A1F6}" destId="{A0C1E899-672C-4C90-81AE-650736B1C0A9}" srcOrd="0" destOrd="0" presId="urn:microsoft.com/office/officeart/2018/2/layout/IconVerticalSolidList"/>
    <dgm:cxn modelId="{C5C5C72E-BF7D-45A2-B8BB-F317EFAABB11}" srcId="{274F7D7D-D8D9-417E-9CF3-F6DE5526AFBE}" destId="{6D1F307C-2BBE-45FF-9BB2-FADE42E14295}" srcOrd="1" destOrd="0" parTransId="{867F165F-2DA1-4196-8526-A787CC1DF6B0}" sibTransId="{50F9C107-A2DC-42BC-99F9-3497A7D08388}"/>
    <dgm:cxn modelId="{B098CE3B-F77E-4C6F-BBC3-337640E12D53}" srcId="{274F7D7D-D8D9-417E-9CF3-F6DE5526AFBE}" destId="{0AC3A820-BE73-45E1-9F98-0832FB2377CB}" srcOrd="4" destOrd="0" parTransId="{4ED5083F-45D3-4D23-A900-1CA3416E3E02}" sibTransId="{67BE86B3-652E-4B8A-9D67-6179EAB4FCFA}"/>
    <dgm:cxn modelId="{C2BE7C41-0659-4CE2-A5CE-3BAEADD68978}" srcId="{274F7D7D-D8D9-417E-9CF3-F6DE5526AFBE}" destId="{C08D8697-0CC6-4670-A93B-78CD2A603AF4}" srcOrd="0" destOrd="0" parTransId="{41F932C8-BD30-4DF2-853B-B17635CF4428}" sibTransId="{20ADFDD9-0617-480F-BB72-43171F9E54C2}"/>
    <dgm:cxn modelId="{DD607C55-95B5-4426-AD08-5CC0DFD51A50}" type="presOf" srcId="{0941C9DA-A2FE-4128-A9CD-5A5F39EB719D}" destId="{DEA9D66E-7B88-4C85-9808-4286C98663E4}" srcOrd="0" destOrd="0" presId="urn:microsoft.com/office/officeart/2018/2/layout/IconVerticalSolidList"/>
    <dgm:cxn modelId="{C4E34D78-6EF9-418C-BB88-7ABCF197DA39}" type="presOf" srcId="{274F7D7D-D8D9-417E-9CF3-F6DE5526AFBE}" destId="{5D8CEC46-65F3-4196-96E3-ECEA8693737C}" srcOrd="0" destOrd="0" presId="urn:microsoft.com/office/officeart/2018/2/layout/IconVerticalSolidList"/>
    <dgm:cxn modelId="{62AF8194-4AD3-44C7-A737-499B68B2ED06}" type="presOf" srcId="{6D1F307C-2BBE-45FF-9BB2-FADE42E14295}" destId="{49A1C18F-AA14-4851-8F9F-DB81057F5350}" srcOrd="0" destOrd="0" presId="urn:microsoft.com/office/officeart/2018/2/layout/IconVerticalSolidList"/>
    <dgm:cxn modelId="{C9F64DB2-9ECB-4A71-A2D4-4B63C54894F5}" srcId="{274F7D7D-D8D9-417E-9CF3-F6DE5526AFBE}" destId="{0941C9DA-A2FE-4128-A9CD-5A5F39EB719D}" srcOrd="2" destOrd="0" parTransId="{BE846577-CD4E-40E4-AB6C-BEC15B7C9A99}" sibTransId="{669FCD87-D40E-4F3E-8051-72D3FD66D462}"/>
    <dgm:cxn modelId="{46A84DBA-17BC-4C30-86FE-95D4A0B97942}" srcId="{274F7D7D-D8D9-417E-9CF3-F6DE5526AFBE}" destId="{B94DF017-14E6-4088-ABDD-E5A40360A1F6}" srcOrd="3" destOrd="0" parTransId="{FB3B3148-CBC3-4DA5-B15E-724CD4575F2E}" sibTransId="{F90FC712-9A8F-4CBF-9A60-3CB5EE0D3D39}"/>
    <dgm:cxn modelId="{14698E54-9E9B-4E2D-B96C-BFBA540EAE7F}" type="presParOf" srcId="{5D8CEC46-65F3-4196-96E3-ECEA8693737C}" destId="{8272D539-F0FD-4CCB-BC12-40287B675534}" srcOrd="0" destOrd="0" presId="urn:microsoft.com/office/officeart/2018/2/layout/IconVerticalSolidList"/>
    <dgm:cxn modelId="{01DA6413-E634-4B9D-991F-2D15C6343857}" type="presParOf" srcId="{8272D539-F0FD-4CCB-BC12-40287B675534}" destId="{1884B050-F587-4A32-B103-04D80B817B64}" srcOrd="0" destOrd="0" presId="urn:microsoft.com/office/officeart/2018/2/layout/IconVerticalSolidList"/>
    <dgm:cxn modelId="{D52200CC-F65C-461A-BFF2-AB7AA47E5B0A}" type="presParOf" srcId="{8272D539-F0FD-4CCB-BC12-40287B675534}" destId="{40FBFFB2-884C-413F-81C8-4B76A6327DEE}" srcOrd="1" destOrd="0" presId="urn:microsoft.com/office/officeart/2018/2/layout/IconVerticalSolidList"/>
    <dgm:cxn modelId="{1BFE325A-ACC8-434F-9A22-70AC50B925D8}" type="presParOf" srcId="{8272D539-F0FD-4CCB-BC12-40287B675534}" destId="{0BDE5AD1-BADA-4E67-B380-ACC1DD2CB8DA}" srcOrd="2" destOrd="0" presId="urn:microsoft.com/office/officeart/2018/2/layout/IconVerticalSolidList"/>
    <dgm:cxn modelId="{A2E179C4-4FDD-43A7-98C9-E661DEC38E2A}" type="presParOf" srcId="{8272D539-F0FD-4CCB-BC12-40287B675534}" destId="{C61153AF-E40E-42F2-BFB9-9A37B2D78F11}" srcOrd="3" destOrd="0" presId="urn:microsoft.com/office/officeart/2018/2/layout/IconVerticalSolidList"/>
    <dgm:cxn modelId="{D125E9A7-E7E5-4577-8008-9B0F4FC44426}" type="presParOf" srcId="{5D8CEC46-65F3-4196-96E3-ECEA8693737C}" destId="{AA098248-2697-427A-85B8-3778F78AEFFD}" srcOrd="1" destOrd="0" presId="urn:microsoft.com/office/officeart/2018/2/layout/IconVerticalSolidList"/>
    <dgm:cxn modelId="{6EDA8B8D-2146-4059-93AD-B023056FE991}" type="presParOf" srcId="{5D8CEC46-65F3-4196-96E3-ECEA8693737C}" destId="{51B4E419-CE5D-4C09-8CFF-2315EF965279}" srcOrd="2" destOrd="0" presId="urn:microsoft.com/office/officeart/2018/2/layout/IconVerticalSolidList"/>
    <dgm:cxn modelId="{0F050D82-44F1-40B9-87E3-8231CEDECAE9}" type="presParOf" srcId="{51B4E419-CE5D-4C09-8CFF-2315EF965279}" destId="{A5EFB128-B752-42B6-8779-D4093A179142}" srcOrd="0" destOrd="0" presId="urn:microsoft.com/office/officeart/2018/2/layout/IconVerticalSolidList"/>
    <dgm:cxn modelId="{0C0C8EFC-7221-4CC0-93E5-C6A768B1470B}" type="presParOf" srcId="{51B4E419-CE5D-4C09-8CFF-2315EF965279}" destId="{F902B6D0-1937-4AA0-A4C6-0E29FD7CF1ED}" srcOrd="1" destOrd="0" presId="urn:microsoft.com/office/officeart/2018/2/layout/IconVerticalSolidList"/>
    <dgm:cxn modelId="{139693DB-F661-4730-8645-F8C3434C2F7C}" type="presParOf" srcId="{51B4E419-CE5D-4C09-8CFF-2315EF965279}" destId="{8903E763-882E-4B87-841D-DAADE473EF6E}" srcOrd="2" destOrd="0" presId="urn:microsoft.com/office/officeart/2018/2/layout/IconVerticalSolidList"/>
    <dgm:cxn modelId="{2C8464AC-43EC-46BF-AA3F-BB491998E7CD}" type="presParOf" srcId="{51B4E419-CE5D-4C09-8CFF-2315EF965279}" destId="{49A1C18F-AA14-4851-8F9F-DB81057F5350}" srcOrd="3" destOrd="0" presId="urn:microsoft.com/office/officeart/2018/2/layout/IconVerticalSolidList"/>
    <dgm:cxn modelId="{0C0BAEFF-5593-4A52-8A65-E0CC3A1ED2EA}" type="presParOf" srcId="{5D8CEC46-65F3-4196-96E3-ECEA8693737C}" destId="{1550D533-36A4-43A7-B04F-043D131C1E3E}" srcOrd="3" destOrd="0" presId="urn:microsoft.com/office/officeart/2018/2/layout/IconVerticalSolidList"/>
    <dgm:cxn modelId="{479A7121-1D3A-4BEC-B0CB-972BD8A073F5}" type="presParOf" srcId="{5D8CEC46-65F3-4196-96E3-ECEA8693737C}" destId="{F8134AFD-9C1F-41C5-A060-0F66A2C5D9A7}" srcOrd="4" destOrd="0" presId="urn:microsoft.com/office/officeart/2018/2/layout/IconVerticalSolidList"/>
    <dgm:cxn modelId="{C4D0DBD7-5EFA-4509-98A6-1550C7C1AE92}" type="presParOf" srcId="{F8134AFD-9C1F-41C5-A060-0F66A2C5D9A7}" destId="{48CF7129-45FB-4A84-B107-FE790955C4B0}" srcOrd="0" destOrd="0" presId="urn:microsoft.com/office/officeart/2018/2/layout/IconVerticalSolidList"/>
    <dgm:cxn modelId="{F156D4B0-683D-4909-B35B-330E701FF225}" type="presParOf" srcId="{F8134AFD-9C1F-41C5-A060-0F66A2C5D9A7}" destId="{7305A779-9235-455D-B787-C43F7E2ABC9E}" srcOrd="1" destOrd="0" presId="urn:microsoft.com/office/officeart/2018/2/layout/IconVerticalSolidList"/>
    <dgm:cxn modelId="{229D0E45-26C8-4413-87C8-6C1BCD6DF280}" type="presParOf" srcId="{F8134AFD-9C1F-41C5-A060-0F66A2C5D9A7}" destId="{449D44CD-0E01-4C8F-AD68-C5384BF8274C}" srcOrd="2" destOrd="0" presId="urn:microsoft.com/office/officeart/2018/2/layout/IconVerticalSolidList"/>
    <dgm:cxn modelId="{27BBBBC9-0CF3-46A2-A3F9-2D179E0F2966}" type="presParOf" srcId="{F8134AFD-9C1F-41C5-A060-0F66A2C5D9A7}" destId="{DEA9D66E-7B88-4C85-9808-4286C98663E4}" srcOrd="3" destOrd="0" presId="urn:microsoft.com/office/officeart/2018/2/layout/IconVerticalSolidList"/>
    <dgm:cxn modelId="{9F859159-C110-4F5F-AECD-5EB1A96A8DA8}" type="presParOf" srcId="{5D8CEC46-65F3-4196-96E3-ECEA8693737C}" destId="{D61ED13C-0937-44DA-8077-3F66C3E1BC5F}" srcOrd="5" destOrd="0" presId="urn:microsoft.com/office/officeart/2018/2/layout/IconVerticalSolidList"/>
    <dgm:cxn modelId="{472C0D54-9205-41F9-8057-552065ECC133}" type="presParOf" srcId="{5D8CEC46-65F3-4196-96E3-ECEA8693737C}" destId="{E8732418-6B85-4B60-89E9-6E5A6C17A5FA}" srcOrd="6" destOrd="0" presId="urn:microsoft.com/office/officeart/2018/2/layout/IconVerticalSolidList"/>
    <dgm:cxn modelId="{B9B87599-37EB-4F36-A352-57C0A85B4172}" type="presParOf" srcId="{E8732418-6B85-4B60-89E9-6E5A6C17A5FA}" destId="{7F3AB152-2C54-4357-9E75-D4925B0EAFAF}" srcOrd="0" destOrd="0" presId="urn:microsoft.com/office/officeart/2018/2/layout/IconVerticalSolidList"/>
    <dgm:cxn modelId="{990ACA25-6C1E-4849-B2E8-379B86ADE426}" type="presParOf" srcId="{E8732418-6B85-4B60-89E9-6E5A6C17A5FA}" destId="{2B9F5950-DEC0-4375-AE4A-1D65B9551121}" srcOrd="1" destOrd="0" presId="urn:microsoft.com/office/officeart/2018/2/layout/IconVerticalSolidList"/>
    <dgm:cxn modelId="{AB1CB330-5B18-4FAA-B738-673B670AE404}" type="presParOf" srcId="{E8732418-6B85-4B60-89E9-6E5A6C17A5FA}" destId="{3A085A67-99B1-4ED6-8E7F-7D3D7C2E8652}" srcOrd="2" destOrd="0" presId="urn:microsoft.com/office/officeart/2018/2/layout/IconVerticalSolidList"/>
    <dgm:cxn modelId="{0C646292-8259-4E50-B50B-81532FE0F28C}" type="presParOf" srcId="{E8732418-6B85-4B60-89E9-6E5A6C17A5FA}" destId="{A0C1E899-672C-4C90-81AE-650736B1C0A9}" srcOrd="3" destOrd="0" presId="urn:microsoft.com/office/officeart/2018/2/layout/IconVerticalSolidList"/>
    <dgm:cxn modelId="{97D3C5A8-F175-40BA-907E-1B0733CB4522}" type="presParOf" srcId="{5D8CEC46-65F3-4196-96E3-ECEA8693737C}" destId="{8EF42137-FAD9-40D3-95E4-6BB7214A2007}" srcOrd="7" destOrd="0" presId="urn:microsoft.com/office/officeart/2018/2/layout/IconVerticalSolidList"/>
    <dgm:cxn modelId="{0B5E1E5C-746A-4631-9095-B23314A2F901}" type="presParOf" srcId="{5D8CEC46-65F3-4196-96E3-ECEA8693737C}" destId="{E07AAECB-10F1-43AF-B2AE-53B8B1184279}" srcOrd="8" destOrd="0" presId="urn:microsoft.com/office/officeart/2018/2/layout/IconVerticalSolidList"/>
    <dgm:cxn modelId="{685674AB-E2DA-4E1B-9EEB-7A8755C829C8}" type="presParOf" srcId="{E07AAECB-10F1-43AF-B2AE-53B8B1184279}" destId="{E8AA6AD1-43BD-4279-9347-9050FAFB2E3D}" srcOrd="0" destOrd="0" presId="urn:microsoft.com/office/officeart/2018/2/layout/IconVerticalSolidList"/>
    <dgm:cxn modelId="{36299662-2562-43F5-AAE3-8D490D3A9805}" type="presParOf" srcId="{E07AAECB-10F1-43AF-B2AE-53B8B1184279}" destId="{36D00C81-F165-4695-AAC1-E75A89CAE195}" srcOrd="1" destOrd="0" presId="urn:microsoft.com/office/officeart/2018/2/layout/IconVerticalSolidList"/>
    <dgm:cxn modelId="{633C77A6-B3A9-42D7-8239-FB47E6DCECCE}" type="presParOf" srcId="{E07AAECB-10F1-43AF-B2AE-53B8B1184279}" destId="{860DE8DF-D896-4E55-9E42-CE2206CE745C}" srcOrd="2" destOrd="0" presId="urn:microsoft.com/office/officeart/2018/2/layout/IconVerticalSolidList"/>
    <dgm:cxn modelId="{B7C6BD31-1441-4AE3-845A-E7D75C5CF6AB}" type="presParOf" srcId="{E07AAECB-10F1-43AF-B2AE-53B8B1184279}" destId="{8857FA51-3848-4FBD-8881-CC2472253EE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CE8F8-DC5B-4D62-8CD1-FFCAD0A9F01A}">
      <dsp:nvSpPr>
        <dsp:cNvPr id="0" name=""/>
        <dsp:cNvSpPr/>
      </dsp:nvSpPr>
      <dsp:spPr>
        <a:xfrm>
          <a:off x="351799" y="462624"/>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D5B4D9-3C9F-4C7A-8810-450365F96200}">
      <dsp:nvSpPr>
        <dsp:cNvPr id="0" name=""/>
        <dsp:cNvSpPr/>
      </dsp:nvSpPr>
      <dsp:spPr>
        <a:xfrm>
          <a:off x="585799" y="696624"/>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6FF7A2-7CB0-4F0C-BB95-6A869B86F302}">
      <dsp:nvSpPr>
        <dsp:cNvPr id="0" name=""/>
        <dsp:cNvSpPr/>
      </dsp:nvSpPr>
      <dsp:spPr>
        <a:xfrm>
          <a:off x="799" y="1902624"/>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dirty="0"/>
            <a:t>Legal texts are complex and resource-intensive.</a:t>
          </a:r>
          <a:endParaRPr lang="en-US" sz="1100" kern="1200" dirty="0"/>
        </a:p>
      </dsp:txBody>
      <dsp:txXfrm>
        <a:off x="799" y="1902624"/>
        <a:ext cx="1800000" cy="742500"/>
      </dsp:txXfrm>
    </dsp:sp>
    <dsp:sp modelId="{A70C7E9F-83B0-41A3-AF4B-E34AB5F08914}">
      <dsp:nvSpPr>
        <dsp:cNvPr id="0" name=""/>
        <dsp:cNvSpPr/>
      </dsp:nvSpPr>
      <dsp:spPr>
        <a:xfrm>
          <a:off x="2466799" y="462624"/>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F50D65-6CB8-443E-AA57-15951E25480C}">
      <dsp:nvSpPr>
        <dsp:cNvPr id="0" name=""/>
        <dsp:cNvSpPr/>
      </dsp:nvSpPr>
      <dsp:spPr>
        <a:xfrm>
          <a:off x="2700799" y="696624"/>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D43D3B-D511-40B3-9A96-1470271301BF}">
      <dsp:nvSpPr>
        <dsp:cNvPr id="0" name=""/>
        <dsp:cNvSpPr/>
      </dsp:nvSpPr>
      <dsp:spPr>
        <a:xfrm>
          <a:off x="2115799" y="1902624"/>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dirty="0"/>
            <a:t>Understanding relationships between new and previous texts is crucial for law firms.</a:t>
          </a:r>
          <a:endParaRPr lang="en-US" sz="1100" kern="1200" dirty="0"/>
        </a:p>
      </dsp:txBody>
      <dsp:txXfrm>
        <a:off x="2115799" y="1902624"/>
        <a:ext cx="1800000" cy="742500"/>
      </dsp:txXfrm>
    </dsp:sp>
    <dsp:sp modelId="{5FB7A3A5-4E6F-4F7B-88C9-8E5883720184}">
      <dsp:nvSpPr>
        <dsp:cNvPr id="0" name=""/>
        <dsp:cNvSpPr/>
      </dsp:nvSpPr>
      <dsp:spPr>
        <a:xfrm>
          <a:off x="4581799" y="462624"/>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226678-87B5-42F6-80AD-4512F52FFB90}">
      <dsp:nvSpPr>
        <dsp:cNvPr id="0" name=""/>
        <dsp:cNvSpPr/>
      </dsp:nvSpPr>
      <dsp:spPr>
        <a:xfrm>
          <a:off x="4815799" y="696624"/>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098AD1-9E60-491B-ADED-8E040B0FCCD4}">
      <dsp:nvSpPr>
        <dsp:cNvPr id="0" name=""/>
        <dsp:cNvSpPr/>
      </dsp:nvSpPr>
      <dsp:spPr>
        <a:xfrm>
          <a:off x="4230799" y="1902624"/>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dirty="0"/>
            <a:t>Manual approaches are time-consuming and inconsistent.</a:t>
          </a:r>
          <a:endParaRPr lang="en-US" sz="1100" kern="1200" dirty="0"/>
        </a:p>
      </dsp:txBody>
      <dsp:txXfrm>
        <a:off x="4230799" y="1902624"/>
        <a:ext cx="1800000" cy="742500"/>
      </dsp:txXfrm>
    </dsp:sp>
    <dsp:sp modelId="{D9714A5F-3440-44FA-8A9E-5771C844372C}">
      <dsp:nvSpPr>
        <dsp:cNvPr id="0" name=""/>
        <dsp:cNvSpPr/>
      </dsp:nvSpPr>
      <dsp:spPr>
        <a:xfrm>
          <a:off x="6696799" y="462624"/>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44429A-7F6D-44F1-9C82-29617739CDAF}">
      <dsp:nvSpPr>
        <dsp:cNvPr id="0" name=""/>
        <dsp:cNvSpPr/>
      </dsp:nvSpPr>
      <dsp:spPr>
        <a:xfrm>
          <a:off x="6930800" y="696624"/>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579554-21EB-4942-9F30-11D4CAE31D21}">
      <dsp:nvSpPr>
        <dsp:cNvPr id="0" name=""/>
        <dsp:cNvSpPr/>
      </dsp:nvSpPr>
      <dsp:spPr>
        <a:xfrm>
          <a:off x="6345799" y="1902624"/>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LLMs can streamline the process, improving efficiency and precision.</a:t>
          </a:r>
          <a:endParaRPr lang="en-US" sz="1100" kern="1200"/>
        </a:p>
      </dsp:txBody>
      <dsp:txXfrm>
        <a:off x="6345799" y="1902624"/>
        <a:ext cx="1800000" cy="742500"/>
      </dsp:txXfrm>
    </dsp:sp>
    <dsp:sp modelId="{8601B99B-FD8E-4A59-91B5-2ACF6CFC1467}">
      <dsp:nvSpPr>
        <dsp:cNvPr id="0" name=""/>
        <dsp:cNvSpPr/>
      </dsp:nvSpPr>
      <dsp:spPr>
        <a:xfrm>
          <a:off x="8811800" y="462624"/>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6685FA-99C5-40AA-A095-8F4401384CDA}">
      <dsp:nvSpPr>
        <dsp:cNvPr id="0" name=""/>
        <dsp:cNvSpPr/>
      </dsp:nvSpPr>
      <dsp:spPr>
        <a:xfrm>
          <a:off x="9045800" y="696624"/>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FEC660-9D79-445B-8EE6-44254AE52312}">
      <dsp:nvSpPr>
        <dsp:cNvPr id="0" name=""/>
        <dsp:cNvSpPr/>
      </dsp:nvSpPr>
      <dsp:spPr>
        <a:xfrm>
          <a:off x="8460800" y="1902624"/>
          <a:ext cx="1800000" cy="74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GB" sz="1100" kern="1200"/>
            <a:t>Collaboration with Ashurst enables applying AI to practical legal challenges</a:t>
          </a:r>
          <a:endParaRPr lang="en-US" sz="1100" kern="1200"/>
        </a:p>
      </dsp:txBody>
      <dsp:txXfrm>
        <a:off x="8460800" y="1902624"/>
        <a:ext cx="1800000" cy="74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4500B9-F5C8-46A4-AFCD-43D2BC2D8A59}">
      <dsp:nvSpPr>
        <dsp:cNvPr id="0" name=""/>
        <dsp:cNvSpPr/>
      </dsp:nvSpPr>
      <dsp:spPr>
        <a:xfrm>
          <a:off x="0" y="379"/>
          <a:ext cx="10261599" cy="887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0F8033-D6B5-444E-BF22-427E0EC28103}">
      <dsp:nvSpPr>
        <dsp:cNvPr id="0" name=""/>
        <dsp:cNvSpPr/>
      </dsp:nvSpPr>
      <dsp:spPr>
        <a:xfrm>
          <a:off x="268532" y="200114"/>
          <a:ext cx="488241" cy="4882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3283BE-78A5-4EC6-BCA1-ACCD5146E5CC}">
      <dsp:nvSpPr>
        <dsp:cNvPr id="0" name=""/>
        <dsp:cNvSpPr/>
      </dsp:nvSpPr>
      <dsp:spPr>
        <a:xfrm>
          <a:off x="1025306" y="379"/>
          <a:ext cx="9236293" cy="887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49" tIns="93949" rIns="93949" bIns="93949" numCol="1" spcCol="1270" anchor="ctr" anchorCtr="0">
          <a:noAutofit/>
        </a:bodyPr>
        <a:lstStyle/>
        <a:p>
          <a:pPr marL="0" lvl="0" indent="0" algn="just" defTabSz="666750">
            <a:lnSpc>
              <a:spcPct val="100000"/>
            </a:lnSpc>
            <a:spcBef>
              <a:spcPct val="0"/>
            </a:spcBef>
            <a:spcAft>
              <a:spcPct val="35000"/>
            </a:spcAft>
            <a:buNone/>
          </a:pPr>
          <a:r>
            <a:rPr lang="en-GB" sz="1500" b="1" kern="1200" dirty="0"/>
            <a:t>Large Language Models (LLMs) in Legal Analysis</a:t>
          </a:r>
          <a:r>
            <a:rPr lang="en-GB" sz="1500" kern="1200" dirty="0"/>
            <a:t>: LLMs, such as GPT-3 and GPT-4, </a:t>
          </a:r>
          <a:r>
            <a:rPr lang="en-GB" sz="1500" kern="1200" dirty="0" err="1"/>
            <a:t>Gemni</a:t>
          </a:r>
          <a:r>
            <a:rPr lang="en-GB" sz="1500" kern="1200" dirty="0"/>
            <a:t> 1.5 Pro, have been trained on vast datasets, enabling them to understand and generate human-like text. In the legal field, LLMs can </a:t>
          </a:r>
          <a:r>
            <a:rPr lang="en-GB" sz="1500" kern="1200" dirty="0" err="1"/>
            <a:t>analyze</a:t>
          </a:r>
          <a:r>
            <a:rPr lang="en-GB" sz="1500" kern="1200" dirty="0"/>
            <a:t> and summarize complex legal documents, enhancing research efficiency and accuracy. </a:t>
          </a:r>
          <a:endParaRPr lang="en-US" sz="1500" kern="1200" dirty="0"/>
        </a:p>
      </dsp:txBody>
      <dsp:txXfrm>
        <a:off x="1025306" y="379"/>
        <a:ext cx="9236293" cy="887711"/>
      </dsp:txXfrm>
    </dsp:sp>
    <dsp:sp modelId="{B5E310C4-E528-4B11-822C-77032B205058}">
      <dsp:nvSpPr>
        <dsp:cNvPr id="0" name=""/>
        <dsp:cNvSpPr/>
      </dsp:nvSpPr>
      <dsp:spPr>
        <a:xfrm>
          <a:off x="0" y="1110018"/>
          <a:ext cx="10261599" cy="887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ABA7D-AFBD-40FC-AF7C-75E555D38C03}">
      <dsp:nvSpPr>
        <dsp:cNvPr id="0" name=""/>
        <dsp:cNvSpPr/>
      </dsp:nvSpPr>
      <dsp:spPr>
        <a:xfrm>
          <a:off x="268532" y="1309753"/>
          <a:ext cx="488241" cy="4882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35A481-3255-42D5-BBD2-62CEE1662632}">
      <dsp:nvSpPr>
        <dsp:cNvPr id="0" name=""/>
        <dsp:cNvSpPr/>
      </dsp:nvSpPr>
      <dsp:spPr>
        <a:xfrm>
          <a:off x="1025306" y="1110018"/>
          <a:ext cx="9236293" cy="887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49" tIns="93949" rIns="93949" bIns="93949" numCol="1" spcCol="1270" anchor="ctr" anchorCtr="0">
          <a:noAutofit/>
        </a:bodyPr>
        <a:lstStyle/>
        <a:p>
          <a:pPr marL="0" lvl="0" indent="0" algn="just" defTabSz="666750">
            <a:lnSpc>
              <a:spcPct val="100000"/>
            </a:lnSpc>
            <a:spcBef>
              <a:spcPct val="0"/>
            </a:spcBef>
            <a:spcAft>
              <a:spcPct val="35000"/>
            </a:spcAft>
            <a:buNone/>
          </a:pPr>
          <a:r>
            <a:rPr lang="en-GB" sz="1500" b="1" kern="1200" dirty="0"/>
            <a:t>Temporal Reasoning in Legal Contexts</a:t>
          </a:r>
          <a:r>
            <a:rPr lang="en-GB" sz="1500" kern="1200" dirty="0"/>
            <a:t>: Understanding the chronological order of legal events is crucial. Benchmarks like the Test-of-Time (ToT) assess LLMs' abilities to place events in a timeline, ensuring accurate temporal reasoning in legal analyses.</a:t>
          </a:r>
          <a:endParaRPr lang="en-US" sz="1500" kern="1200" dirty="0"/>
        </a:p>
      </dsp:txBody>
      <dsp:txXfrm>
        <a:off x="1025306" y="1110018"/>
        <a:ext cx="9236293" cy="887711"/>
      </dsp:txXfrm>
    </dsp:sp>
    <dsp:sp modelId="{91CC0180-8740-4722-AFD7-1C47C5FEA39B}">
      <dsp:nvSpPr>
        <dsp:cNvPr id="0" name=""/>
        <dsp:cNvSpPr/>
      </dsp:nvSpPr>
      <dsp:spPr>
        <a:xfrm>
          <a:off x="0" y="2219657"/>
          <a:ext cx="10261599" cy="8877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12053E-5F9D-48AE-99D2-FE15A2155571}">
      <dsp:nvSpPr>
        <dsp:cNvPr id="0" name=""/>
        <dsp:cNvSpPr/>
      </dsp:nvSpPr>
      <dsp:spPr>
        <a:xfrm>
          <a:off x="268532" y="2419392"/>
          <a:ext cx="488241" cy="4882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F09DBD1-02C9-4FD4-BEC2-06A72A41A5F1}">
      <dsp:nvSpPr>
        <dsp:cNvPr id="0" name=""/>
        <dsp:cNvSpPr/>
      </dsp:nvSpPr>
      <dsp:spPr>
        <a:xfrm>
          <a:off x="1025306" y="2219657"/>
          <a:ext cx="9236293" cy="8877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3949" tIns="93949" rIns="93949" bIns="93949" numCol="1" spcCol="1270" anchor="ctr" anchorCtr="0">
          <a:noAutofit/>
        </a:bodyPr>
        <a:lstStyle/>
        <a:p>
          <a:pPr marL="0" lvl="0" indent="0" algn="just" defTabSz="666750">
            <a:lnSpc>
              <a:spcPct val="100000"/>
            </a:lnSpc>
            <a:spcBef>
              <a:spcPct val="0"/>
            </a:spcBef>
            <a:spcAft>
              <a:spcPct val="35000"/>
            </a:spcAft>
            <a:buNone/>
          </a:pPr>
          <a:r>
            <a:rPr lang="en-GB" sz="1500" b="1" kern="1200" dirty="0"/>
            <a:t>Prompt Engineering</a:t>
          </a:r>
          <a:r>
            <a:rPr lang="en-GB" sz="1500" kern="1200" dirty="0"/>
            <a:t>: This technique involves crafting specific inputs (prompts) to guide LLMs toward desired outputs, tailoring their responses for particular legal tasks and improving performance in areas like document drafting and legal research.</a:t>
          </a:r>
          <a:endParaRPr lang="en-US" sz="1500" kern="1200" dirty="0"/>
        </a:p>
      </dsp:txBody>
      <dsp:txXfrm>
        <a:off x="1025306" y="2219657"/>
        <a:ext cx="9236293" cy="8877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69B0B4-B6EE-1D4A-9F17-C2F2F40A4BF6}">
      <dsp:nvSpPr>
        <dsp:cNvPr id="0" name=""/>
        <dsp:cNvSpPr/>
      </dsp:nvSpPr>
      <dsp:spPr>
        <a:xfrm>
          <a:off x="2214302" y="605936"/>
          <a:ext cx="467824" cy="91440"/>
        </a:xfrm>
        <a:custGeom>
          <a:avLst/>
          <a:gdLst/>
          <a:ahLst/>
          <a:cxnLst/>
          <a:rect l="0" t="0" r="0" b="0"/>
          <a:pathLst>
            <a:path>
              <a:moveTo>
                <a:pt x="0" y="45720"/>
              </a:moveTo>
              <a:lnTo>
                <a:pt x="467824" y="45720"/>
              </a:lnTo>
            </a:path>
          </a:pathLst>
        </a:custGeom>
        <a:noFill/>
        <a:ln w="635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2435753" y="649164"/>
        <a:ext cx="24921" cy="4984"/>
      </dsp:txXfrm>
    </dsp:sp>
    <dsp:sp modelId="{AE4B62CF-9FE5-8C4A-B6E7-CBCE0D047060}">
      <dsp:nvSpPr>
        <dsp:cNvPr id="0" name=""/>
        <dsp:cNvSpPr/>
      </dsp:nvSpPr>
      <dsp:spPr>
        <a:xfrm>
          <a:off x="49040" y="1538"/>
          <a:ext cx="2167061" cy="130023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188" tIns="111463" rIns="106188" bIns="111463" numCol="1" spcCol="1270" anchor="ctr" anchorCtr="0">
          <a:noAutofit/>
        </a:bodyPr>
        <a:lstStyle/>
        <a:p>
          <a:pPr marL="0" lvl="0" indent="0" algn="ctr" defTabSz="622300">
            <a:lnSpc>
              <a:spcPct val="100000"/>
            </a:lnSpc>
            <a:spcBef>
              <a:spcPct val="0"/>
            </a:spcBef>
            <a:spcAft>
              <a:spcPct val="35000"/>
            </a:spcAft>
            <a:buNone/>
          </a:pPr>
          <a:r>
            <a:rPr lang="en-GB" sz="1400" b="0" i="0" kern="1200"/>
            <a:t>Assess the proficiency of  LLMs in chronologically sequencing legal events.</a:t>
          </a:r>
          <a:endParaRPr lang="en-US" sz="1400" kern="1200" dirty="0"/>
        </a:p>
      </dsp:txBody>
      <dsp:txXfrm>
        <a:off x="49040" y="1538"/>
        <a:ext cx="2167061" cy="1300236"/>
      </dsp:txXfrm>
    </dsp:sp>
    <dsp:sp modelId="{E3AF4367-EF22-3547-ACEF-48FEF9F2B3E7}">
      <dsp:nvSpPr>
        <dsp:cNvPr id="0" name=""/>
        <dsp:cNvSpPr/>
      </dsp:nvSpPr>
      <dsp:spPr>
        <a:xfrm>
          <a:off x="4879787" y="605936"/>
          <a:ext cx="467824" cy="91440"/>
        </a:xfrm>
        <a:custGeom>
          <a:avLst/>
          <a:gdLst/>
          <a:ahLst/>
          <a:cxnLst/>
          <a:rect l="0" t="0" r="0" b="0"/>
          <a:pathLst>
            <a:path>
              <a:moveTo>
                <a:pt x="0" y="45720"/>
              </a:moveTo>
              <a:lnTo>
                <a:pt x="467824" y="45720"/>
              </a:lnTo>
            </a:path>
          </a:pathLst>
        </a:custGeom>
        <a:noFill/>
        <a:ln w="635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5101239" y="649164"/>
        <a:ext cx="24921" cy="4984"/>
      </dsp:txXfrm>
    </dsp:sp>
    <dsp:sp modelId="{B7DEDC07-B7E7-CD48-B994-BB60BFB24F48}">
      <dsp:nvSpPr>
        <dsp:cNvPr id="0" name=""/>
        <dsp:cNvSpPr/>
      </dsp:nvSpPr>
      <dsp:spPr>
        <a:xfrm>
          <a:off x="2714526" y="1538"/>
          <a:ext cx="2167061" cy="130023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188" tIns="111463" rIns="106188" bIns="111463" numCol="1" spcCol="1270" anchor="ctr" anchorCtr="0">
          <a:noAutofit/>
        </a:bodyPr>
        <a:lstStyle/>
        <a:p>
          <a:pPr marL="0" lvl="0" indent="0" algn="ctr" defTabSz="622300">
            <a:lnSpc>
              <a:spcPct val="100000"/>
            </a:lnSpc>
            <a:spcBef>
              <a:spcPct val="0"/>
            </a:spcBef>
            <a:spcAft>
              <a:spcPct val="35000"/>
            </a:spcAft>
            <a:buNone/>
          </a:pPr>
          <a:r>
            <a:rPr lang="en-GB" sz="1400" b="0" i="0" kern="1200"/>
            <a:t>Familiarize and preprocess the dataset provided by Ashurst to ensure its suitability for analysis.</a:t>
          </a:r>
          <a:endParaRPr lang="en-US" sz="1400" kern="1200" dirty="0"/>
        </a:p>
      </dsp:txBody>
      <dsp:txXfrm>
        <a:off x="2714526" y="1538"/>
        <a:ext cx="2167061" cy="1300236"/>
      </dsp:txXfrm>
    </dsp:sp>
    <dsp:sp modelId="{84135A8F-7C5A-CF43-8ED0-EF7969E28539}">
      <dsp:nvSpPr>
        <dsp:cNvPr id="0" name=""/>
        <dsp:cNvSpPr/>
      </dsp:nvSpPr>
      <dsp:spPr>
        <a:xfrm>
          <a:off x="7545273" y="605936"/>
          <a:ext cx="467824" cy="91440"/>
        </a:xfrm>
        <a:custGeom>
          <a:avLst/>
          <a:gdLst/>
          <a:ahLst/>
          <a:cxnLst/>
          <a:rect l="0" t="0" r="0" b="0"/>
          <a:pathLst>
            <a:path>
              <a:moveTo>
                <a:pt x="0" y="45720"/>
              </a:moveTo>
              <a:lnTo>
                <a:pt x="467824" y="45720"/>
              </a:lnTo>
            </a:path>
          </a:pathLst>
        </a:custGeom>
        <a:noFill/>
        <a:ln w="635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7766725" y="649164"/>
        <a:ext cx="24921" cy="4984"/>
      </dsp:txXfrm>
    </dsp:sp>
    <dsp:sp modelId="{1B9060DB-8DE4-DF4A-A273-C4B64C439BD5}">
      <dsp:nvSpPr>
        <dsp:cNvPr id="0" name=""/>
        <dsp:cNvSpPr/>
      </dsp:nvSpPr>
      <dsp:spPr>
        <a:xfrm>
          <a:off x="5380012" y="1538"/>
          <a:ext cx="2167061" cy="130023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188" tIns="111463" rIns="106188" bIns="111463" numCol="1" spcCol="1270" anchor="ctr" anchorCtr="0">
          <a:noAutofit/>
        </a:bodyPr>
        <a:lstStyle/>
        <a:p>
          <a:pPr marL="0" lvl="0" indent="0" algn="ctr" defTabSz="622300">
            <a:lnSpc>
              <a:spcPct val="100000"/>
            </a:lnSpc>
            <a:spcBef>
              <a:spcPct val="0"/>
            </a:spcBef>
            <a:spcAft>
              <a:spcPct val="35000"/>
            </a:spcAft>
            <a:buNone/>
          </a:pPr>
          <a:r>
            <a:rPr lang="en-GB" sz="1400" b="0" i="0" kern="1200"/>
            <a:t>Experiment with various prompt engineering techniques to optimize LLM performance in legal contexts.</a:t>
          </a:r>
          <a:endParaRPr lang="en-US" sz="1400" kern="1200" dirty="0"/>
        </a:p>
      </dsp:txBody>
      <dsp:txXfrm>
        <a:off x="5380012" y="1538"/>
        <a:ext cx="2167061" cy="1300236"/>
      </dsp:txXfrm>
    </dsp:sp>
    <dsp:sp modelId="{4B4F9DBE-5EE5-984D-A29F-6DA82306346E}">
      <dsp:nvSpPr>
        <dsp:cNvPr id="0" name=""/>
        <dsp:cNvSpPr/>
      </dsp:nvSpPr>
      <dsp:spPr>
        <a:xfrm>
          <a:off x="1132571" y="1299975"/>
          <a:ext cx="7996457" cy="467824"/>
        </a:xfrm>
        <a:custGeom>
          <a:avLst/>
          <a:gdLst/>
          <a:ahLst/>
          <a:cxnLst/>
          <a:rect l="0" t="0" r="0" b="0"/>
          <a:pathLst>
            <a:path>
              <a:moveTo>
                <a:pt x="7996457" y="0"/>
              </a:moveTo>
              <a:lnTo>
                <a:pt x="7996457" y="251012"/>
              </a:lnTo>
              <a:lnTo>
                <a:pt x="0" y="251012"/>
              </a:lnTo>
              <a:lnTo>
                <a:pt x="0" y="467824"/>
              </a:lnTo>
            </a:path>
          </a:pathLst>
        </a:custGeom>
        <a:noFill/>
        <a:ln w="6350"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100000"/>
            </a:lnSpc>
            <a:spcBef>
              <a:spcPct val="0"/>
            </a:spcBef>
            <a:spcAft>
              <a:spcPct val="35000"/>
            </a:spcAft>
            <a:buNone/>
          </a:pPr>
          <a:endParaRPr lang="en-US" sz="500" kern="1200"/>
        </a:p>
      </dsp:txBody>
      <dsp:txXfrm>
        <a:off x="4930500" y="1531395"/>
        <a:ext cx="400598" cy="4984"/>
      </dsp:txXfrm>
    </dsp:sp>
    <dsp:sp modelId="{9BDB6F8F-B22A-9F47-8818-E61FA1D339AE}">
      <dsp:nvSpPr>
        <dsp:cNvPr id="0" name=""/>
        <dsp:cNvSpPr/>
      </dsp:nvSpPr>
      <dsp:spPr>
        <a:xfrm>
          <a:off x="8045497" y="1538"/>
          <a:ext cx="2167061" cy="130023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188" tIns="111463" rIns="106188" bIns="111463" numCol="1" spcCol="1270" anchor="ctr" anchorCtr="0">
          <a:noAutofit/>
        </a:bodyPr>
        <a:lstStyle/>
        <a:p>
          <a:pPr marL="0" lvl="0" indent="0" algn="ctr" defTabSz="622300">
            <a:lnSpc>
              <a:spcPct val="100000"/>
            </a:lnSpc>
            <a:spcBef>
              <a:spcPct val="0"/>
            </a:spcBef>
            <a:spcAft>
              <a:spcPct val="35000"/>
            </a:spcAft>
            <a:buNone/>
          </a:pPr>
          <a:r>
            <a:rPr lang="en-GB" sz="1400" b="0" i="0" kern="1200"/>
            <a:t>Implement Test-of-Time (ToT) benchmarks to assess LLMs' temporal reasoning within legal texts.</a:t>
          </a:r>
          <a:endParaRPr lang="en-US" sz="1400" kern="1200"/>
        </a:p>
      </dsp:txBody>
      <dsp:txXfrm>
        <a:off x="8045497" y="1538"/>
        <a:ext cx="2167061" cy="1300236"/>
      </dsp:txXfrm>
    </dsp:sp>
    <dsp:sp modelId="{24E40B4E-FE3D-3946-BB3E-F9CC44B7922B}">
      <dsp:nvSpPr>
        <dsp:cNvPr id="0" name=""/>
        <dsp:cNvSpPr/>
      </dsp:nvSpPr>
      <dsp:spPr>
        <a:xfrm>
          <a:off x="49040" y="1800199"/>
          <a:ext cx="2167061" cy="1300236"/>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188" tIns="111463" rIns="106188" bIns="111463" numCol="1" spcCol="1270" anchor="ctr" anchorCtr="0">
          <a:noAutofit/>
        </a:bodyPr>
        <a:lstStyle/>
        <a:p>
          <a:pPr marL="0" lvl="0" indent="0" algn="ctr" defTabSz="622300">
            <a:lnSpc>
              <a:spcPct val="100000"/>
            </a:lnSpc>
            <a:spcBef>
              <a:spcPct val="0"/>
            </a:spcBef>
            <a:spcAft>
              <a:spcPct val="35000"/>
            </a:spcAft>
            <a:buNone/>
          </a:pPr>
          <a:r>
            <a:rPr lang="en-GB" sz="1400" b="0" i="0" kern="1200"/>
            <a:t>Formulate actionable insights for the application of LLMs in legal industry practices</a:t>
          </a:r>
          <a:endParaRPr lang="en-US" sz="1400" kern="1200" dirty="0"/>
        </a:p>
      </dsp:txBody>
      <dsp:txXfrm>
        <a:off x="49040" y="1800199"/>
        <a:ext cx="2167061" cy="130023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0F17CA-D3FC-894A-9488-9FF972234C1D}">
      <dsp:nvSpPr>
        <dsp:cNvPr id="0" name=""/>
        <dsp:cNvSpPr/>
      </dsp:nvSpPr>
      <dsp:spPr>
        <a:xfrm>
          <a:off x="0" y="284160"/>
          <a:ext cx="6151562" cy="50085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7430" tIns="249936" rIns="477430"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u="none" kern="1200" dirty="0"/>
            <a:t> Review pen-source Test-of-Time (ToT) datasets along with Ashurst’s legal dataset.</a:t>
          </a:r>
        </a:p>
      </dsp:txBody>
      <dsp:txXfrm>
        <a:off x="0" y="284160"/>
        <a:ext cx="6151562" cy="500850"/>
      </dsp:txXfrm>
    </dsp:sp>
    <dsp:sp modelId="{6526761D-F254-7541-8DEC-D832DA9BEC0E}">
      <dsp:nvSpPr>
        <dsp:cNvPr id="0" name=""/>
        <dsp:cNvSpPr/>
      </dsp:nvSpPr>
      <dsp:spPr>
        <a:xfrm>
          <a:off x="307578" y="107040"/>
          <a:ext cx="4306094" cy="3542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533400">
            <a:lnSpc>
              <a:spcPct val="90000"/>
            </a:lnSpc>
            <a:spcBef>
              <a:spcPct val="0"/>
            </a:spcBef>
            <a:spcAft>
              <a:spcPct val="35000"/>
            </a:spcAft>
            <a:buFont typeface="+mj-lt"/>
            <a:buNone/>
          </a:pPr>
          <a:r>
            <a:rPr lang="en-GB" sz="1200" b="1" i="0" u="none" kern="1200"/>
            <a:t>Dataset Familiarization:</a:t>
          </a:r>
          <a:endParaRPr lang="en-GB" sz="1200" b="0" i="0" u="none" kern="1200"/>
        </a:p>
      </dsp:txBody>
      <dsp:txXfrm>
        <a:off x="324871" y="124333"/>
        <a:ext cx="4271508" cy="319654"/>
      </dsp:txXfrm>
    </dsp:sp>
    <dsp:sp modelId="{2C4455D4-B6DC-974A-951A-AD732113BEC5}">
      <dsp:nvSpPr>
        <dsp:cNvPr id="0" name=""/>
        <dsp:cNvSpPr/>
      </dsp:nvSpPr>
      <dsp:spPr>
        <a:xfrm>
          <a:off x="0" y="1026930"/>
          <a:ext cx="6151562" cy="500850"/>
        </a:xfrm>
        <a:prstGeom prst="rect">
          <a:avLst/>
        </a:prstGeom>
        <a:solidFill>
          <a:schemeClr val="lt1">
            <a:alpha val="90000"/>
            <a:hueOff val="0"/>
            <a:satOff val="0"/>
            <a:lumOff val="0"/>
            <a:alphaOff val="0"/>
          </a:schemeClr>
        </a:solidFill>
        <a:ln w="12700" cap="flat" cmpd="sng" algn="ctr">
          <a:solidFill>
            <a:schemeClr val="accent2">
              <a:hueOff val="-2070378"/>
              <a:satOff val="9172"/>
              <a:lumOff val="-337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7430" tIns="249936" rIns="477430"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u="none" kern="1200" dirty="0"/>
            <a:t> Clearly define the problem statement, aims, and objectives of this project.</a:t>
          </a:r>
        </a:p>
      </dsp:txBody>
      <dsp:txXfrm>
        <a:off x="0" y="1026930"/>
        <a:ext cx="6151562" cy="500850"/>
      </dsp:txXfrm>
    </dsp:sp>
    <dsp:sp modelId="{3B33615E-EE57-6945-AEF3-42838947F686}">
      <dsp:nvSpPr>
        <dsp:cNvPr id="0" name=""/>
        <dsp:cNvSpPr/>
      </dsp:nvSpPr>
      <dsp:spPr>
        <a:xfrm>
          <a:off x="307578" y="849810"/>
          <a:ext cx="4306094" cy="354240"/>
        </a:xfrm>
        <a:prstGeom prst="roundRect">
          <a:avLst/>
        </a:prstGeom>
        <a:solidFill>
          <a:schemeClr val="accent2">
            <a:hueOff val="-2070378"/>
            <a:satOff val="9172"/>
            <a:lumOff val="-3373"/>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533400">
            <a:lnSpc>
              <a:spcPct val="90000"/>
            </a:lnSpc>
            <a:spcBef>
              <a:spcPct val="0"/>
            </a:spcBef>
            <a:spcAft>
              <a:spcPct val="35000"/>
            </a:spcAft>
            <a:buFont typeface="+mj-lt"/>
            <a:buNone/>
          </a:pPr>
          <a:r>
            <a:rPr lang="en-GB" sz="1200" b="1" i="0" u="none" kern="1200"/>
            <a:t>Project Definition:</a:t>
          </a:r>
          <a:endParaRPr lang="en-GB" sz="1200" b="0" i="0" u="none" kern="1200"/>
        </a:p>
      </dsp:txBody>
      <dsp:txXfrm>
        <a:off x="324871" y="867103"/>
        <a:ext cx="4271508" cy="319654"/>
      </dsp:txXfrm>
    </dsp:sp>
    <dsp:sp modelId="{9B297247-6E2D-0E4C-BB57-9ACE35FDEB87}">
      <dsp:nvSpPr>
        <dsp:cNvPr id="0" name=""/>
        <dsp:cNvSpPr/>
      </dsp:nvSpPr>
      <dsp:spPr>
        <a:xfrm>
          <a:off x="0" y="1769700"/>
          <a:ext cx="6151562" cy="850499"/>
        </a:xfrm>
        <a:prstGeom prst="rect">
          <a:avLst/>
        </a:prstGeom>
        <a:solidFill>
          <a:schemeClr val="lt1">
            <a:alpha val="90000"/>
            <a:hueOff val="0"/>
            <a:satOff val="0"/>
            <a:lumOff val="0"/>
            <a:alphaOff val="0"/>
          </a:schemeClr>
        </a:solidFill>
        <a:ln w="12700" cap="flat" cmpd="sng" algn="ctr">
          <a:solidFill>
            <a:schemeClr val="accent2">
              <a:hueOff val="-4140756"/>
              <a:satOff val="18344"/>
              <a:lumOff val="-674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7430" tIns="249936" rIns="477430"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u="none" kern="1200" dirty="0"/>
            <a:t>Explore the Hugging Face API for deploying Large Language Models (LLMs) </a:t>
          </a:r>
        </a:p>
        <a:p>
          <a:pPr marL="114300" lvl="1" indent="-114300" algn="l" defTabSz="533400">
            <a:lnSpc>
              <a:spcPct val="90000"/>
            </a:lnSpc>
            <a:spcBef>
              <a:spcPct val="0"/>
            </a:spcBef>
            <a:spcAft>
              <a:spcPct val="15000"/>
            </a:spcAft>
            <a:buFont typeface="Arial" panose="020B0604020202020204" pitchFamily="34" charset="0"/>
            <a:buChar char="•"/>
          </a:pPr>
          <a:r>
            <a:rPr lang="en-GB" sz="1200" b="0" i="0" u="none" kern="1200" dirty="0"/>
            <a:t>Identifying available tools and resources, including programming languages and software packages.</a:t>
          </a:r>
        </a:p>
      </dsp:txBody>
      <dsp:txXfrm>
        <a:off x="0" y="1769700"/>
        <a:ext cx="6151562" cy="850499"/>
      </dsp:txXfrm>
    </dsp:sp>
    <dsp:sp modelId="{AC9C63B1-37CB-1942-8423-2D324E762995}">
      <dsp:nvSpPr>
        <dsp:cNvPr id="0" name=""/>
        <dsp:cNvSpPr/>
      </dsp:nvSpPr>
      <dsp:spPr>
        <a:xfrm>
          <a:off x="307578" y="1592580"/>
          <a:ext cx="4306094" cy="354240"/>
        </a:xfrm>
        <a:prstGeom prst="roundRect">
          <a:avLst/>
        </a:prstGeom>
        <a:solidFill>
          <a:schemeClr val="accent2">
            <a:hueOff val="-4140756"/>
            <a:satOff val="18344"/>
            <a:lumOff val="-674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533400">
            <a:lnSpc>
              <a:spcPct val="90000"/>
            </a:lnSpc>
            <a:spcBef>
              <a:spcPct val="0"/>
            </a:spcBef>
            <a:spcAft>
              <a:spcPct val="35000"/>
            </a:spcAft>
            <a:buFont typeface="+mj-lt"/>
            <a:buNone/>
          </a:pPr>
          <a:r>
            <a:rPr lang="en-GB" sz="1200" b="1" i="0" u="none" kern="1200"/>
            <a:t>Tool Selection:</a:t>
          </a:r>
          <a:endParaRPr lang="en-GB" sz="1200" b="0" i="0" u="none" kern="1200"/>
        </a:p>
      </dsp:txBody>
      <dsp:txXfrm>
        <a:off x="324871" y="1609873"/>
        <a:ext cx="4271508" cy="319654"/>
      </dsp:txXfrm>
    </dsp:sp>
    <dsp:sp modelId="{891243AC-78F0-D44D-B557-D55D7D317561}">
      <dsp:nvSpPr>
        <dsp:cNvPr id="0" name=""/>
        <dsp:cNvSpPr/>
      </dsp:nvSpPr>
      <dsp:spPr>
        <a:xfrm>
          <a:off x="0" y="2862120"/>
          <a:ext cx="6151562" cy="500850"/>
        </a:xfrm>
        <a:prstGeom prst="rect">
          <a:avLst/>
        </a:prstGeom>
        <a:solidFill>
          <a:schemeClr val="lt1">
            <a:alpha val="90000"/>
            <a:hueOff val="0"/>
            <a:satOff val="0"/>
            <a:lumOff val="0"/>
            <a:alphaOff val="0"/>
          </a:schemeClr>
        </a:solidFill>
        <a:ln w="12700" cap="flat" cmpd="sng" algn="ctr">
          <a:solidFill>
            <a:schemeClr val="accent2">
              <a:hueOff val="-6211134"/>
              <a:satOff val="27515"/>
              <a:lumOff val="-1011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7430" tIns="249936" rIns="477430"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u="none" kern="1200" dirty="0"/>
            <a:t> Conducting a brief literature review to study the project within existing research.</a:t>
          </a:r>
        </a:p>
      </dsp:txBody>
      <dsp:txXfrm>
        <a:off x="0" y="2862120"/>
        <a:ext cx="6151562" cy="500850"/>
      </dsp:txXfrm>
    </dsp:sp>
    <dsp:sp modelId="{92227CB2-408C-E847-A42B-7DCBCE2EE209}">
      <dsp:nvSpPr>
        <dsp:cNvPr id="0" name=""/>
        <dsp:cNvSpPr/>
      </dsp:nvSpPr>
      <dsp:spPr>
        <a:xfrm>
          <a:off x="307578" y="2685000"/>
          <a:ext cx="4306094" cy="354240"/>
        </a:xfrm>
        <a:prstGeom prst="roundRect">
          <a:avLst/>
        </a:prstGeom>
        <a:solidFill>
          <a:schemeClr val="accent2">
            <a:hueOff val="-6211134"/>
            <a:satOff val="27515"/>
            <a:lumOff val="-1011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533400">
            <a:lnSpc>
              <a:spcPct val="90000"/>
            </a:lnSpc>
            <a:spcBef>
              <a:spcPct val="0"/>
            </a:spcBef>
            <a:spcAft>
              <a:spcPct val="35000"/>
            </a:spcAft>
            <a:buFont typeface="+mj-lt"/>
            <a:buNone/>
          </a:pPr>
          <a:r>
            <a:rPr lang="en-GB" sz="1200" b="1" i="0" u="none" kern="1200"/>
            <a:t>Literature Review:</a:t>
          </a:r>
          <a:endParaRPr lang="en-GB" sz="1200" b="0" i="0" u="none" kern="1200"/>
        </a:p>
      </dsp:txBody>
      <dsp:txXfrm>
        <a:off x="324871" y="2702293"/>
        <a:ext cx="4271508" cy="319654"/>
      </dsp:txXfrm>
    </dsp:sp>
    <dsp:sp modelId="{61FE4D68-C1FA-A64E-8017-B11203063CDA}">
      <dsp:nvSpPr>
        <dsp:cNvPr id="0" name=""/>
        <dsp:cNvSpPr/>
      </dsp:nvSpPr>
      <dsp:spPr>
        <a:xfrm>
          <a:off x="0" y="3604890"/>
          <a:ext cx="6151562" cy="661499"/>
        </a:xfrm>
        <a:prstGeom prst="rect">
          <a:avLst/>
        </a:prstGeom>
        <a:solidFill>
          <a:schemeClr val="lt1">
            <a:alpha val="90000"/>
            <a:hueOff val="0"/>
            <a:satOff val="0"/>
            <a:lumOff val="0"/>
            <a:alphaOff val="0"/>
          </a:schemeClr>
        </a:solidFill>
        <a:ln w="12700" cap="flat" cmpd="sng" algn="ctr">
          <a:solidFill>
            <a:schemeClr val="accent2">
              <a:hueOff val="-8281512"/>
              <a:satOff val="36687"/>
              <a:lumOff val="-1349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7430" tIns="249936" rIns="477430"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u="none" kern="1200" dirty="0"/>
            <a:t> Draft a plan outlining the evaluation of ToT benchmarks and prompt engineering techniques in legal text analysis.</a:t>
          </a:r>
        </a:p>
      </dsp:txBody>
      <dsp:txXfrm>
        <a:off x="0" y="3604890"/>
        <a:ext cx="6151562" cy="661499"/>
      </dsp:txXfrm>
    </dsp:sp>
    <dsp:sp modelId="{1D766D7C-9FDF-B442-B925-FA02BFC5F481}">
      <dsp:nvSpPr>
        <dsp:cNvPr id="0" name=""/>
        <dsp:cNvSpPr/>
      </dsp:nvSpPr>
      <dsp:spPr>
        <a:xfrm>
          <a:off x="307578" y="3427770"/>
          <a:ext cx="4306094" cy="354240"/>
        </a:xfrm>
        <a:prstGeom prst="roundRect">
          <a:avLst/>
        </a:prstGeom>
        <a:solidFill>
          <a:schemeClr val="accent2">
            <a:hueOff val="-8281512"/>
            <a:satOff val="36687"/>
            <a:lumOff val="-13491"/>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533400">
            <a:lnSpc>
              <a:spcPct val="90000"/>
            </a:lnSpc>
            <a:spcBef>
              <a:spcPct val="0"/>
            </a:spcBef>
            <a:spcAft>
              <a:spcPct val="35000"/>
            </a:spcAft>
            <a:buFont typeface="+mj-lt"/>
            <a:buNone/>
          </a:pPr>
          <a:r>
            <a:rPr lang="en-GB" sz="1200" b="1" i="0" u="none" kern="1200"/>
            <a:t>Experimental Plan:</a:t>
          </a:r>
          <a:endParaRPr lang="en-GB" sz="1200" b="0" i="0" u="none" kern="1200"/>
        </a:p>
      </dsp:txBody>
      <dsp:txXfrm>
        <a:off x="324871" y="3445063"/>
        <a:ext cx="4271508" cy="319654"/>
      </dsp:txXfrm>
    </dsp:sp>
    <dsp:sp modelId="{85C5A7C0-751B-5F49-9BE4-4740676A5526}">
      <dsp:nvSpPr>
        <dsp:cNvPr id="0" name=""/>
        <dsp:cNvSpPr/>
      </dsp:nvSpPr>
      <dsp:spPr>
        <a:xfrm>
          <a:off x="0" y="4508310"/>
          <a:ext cx="6151562" cy="661499"/>
        </a:xfrm>
        <a:prstGeom prst="rect">
          <a:avLst/>
        </a:prstGeom>
        <a:solidFill>
          <a:schemeClr val="lt1">
            <a:alpha val="90000"/>
            <a:hueOff val="0"/>
            <a:satOff val="0"/>
            <a:lumOff val="0"/>
            <a:alphaOff val="0"/>
          </a:schemeClr>
        </a:solidFill>
        <a:ln w="12700" cap="flat" cmpd="sng" algn="ctr">
          <a:solidFill>
            <a:schemeClr val="accent2">
              <a:hueOff val="-10351890"/>
              <a:satOff val="45859"/>
              <a:lumOff val="-168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77430" tIns="249936" rIns="477430" bIns="85344" numCol="1" spcCol="1270" anchor="t"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GB" sz="1200" b="0" i="0" u="none" kern="1200" dirty="0"/>
            <a:t> Identify and prepare to discuss any encountered difficulties for guidance during the next meeting.</a:t>
          </a:r>
        </a:p>
      </dsp:txBody>
      <dsp:txXfrm>
        <a:off x="0" y="4508310"/>
        <a:ext cx="6151562" cy="661499"/>
      </dsp:txXfrm>
    </dsp:sp>
    <dsp:sp modelId="{D0E83CF7-CA73-C24C-BCCC-9EB781E80814}">
      <dsp:nvSpPr>
        <dsp:cNvPr id="0" name=""/>
        <dsp:cNvSpPr/>
      </dsp:nvSpPr>
      <dsp:spPr>
        <a:xfrm>
          <a:off x="307578" y="4331190"/>
          <a:ext cx="4306094" cy="354240"/>
        </a:xfrm>
        <a:prstGeom prst="roundRect">
          <a:avLst/>
        </a:prstGeom>
        <a:solidFill>
          <a:schemeClr val="accent2">
            <a:hueOff val="-10351890"/>
            <a:satOff val="45859"/>
            <a:lumOff val="-1686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2760" tIns="0" rIns="162760" bIns="0" numCol="1" spcCol="1270" anchor="ctr" anchorCtr="0">
          <a:noAutofit/>
        </a:bodyPr>
        <a:lstStyle/>
        <a:p>
          <a:pPr marL="0" lvl="0" indent="0" algn="l" defTabSz="533400">
            <a:lnSpc>
              <a:spcPct val="90000"/>
            </a:lnSpc>
            <a:spcBef>
              <a:spcPct val="0"/>
            </a:spcBef>
            <a:spcAft>
              <a:spcPct val="35000"/>
            </a:spcAft>
            <a:buFont typeface="+mj-lt"/>
            <a:buNone/>
          </a:pPr>
          <a:r>
            <a:rPr lang="en-GB" sz="1200" b="1" i="0" u="none" kern="1200"/>
            <a:t>Challenges Discussion:</a:t>
          </a:r>
          <a:endParaRPr lang="en-GB" sz="1200" b="0" i="0" u="none" kern="1200"/>
        </a:p>
      </dsp:txBody>
      <dsp:txXfrm>
        <a:off x="324871" y="4348483"/>
        <a:ext cx="4271508" cy="3196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84B050-F587-4A32-B103-04D80B817B64}">
      <dsp:nvSpPr>
        <dsp:cNvPr id="0" name=""/>
        <dsp:cNvSpPr/>
      </dsp:nvSpPr>
      <dsp:spPr>
        <a:xfrm>
          <a:off x="0" y="3653"/>
          <a:ext cx="8779512" cy="4376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FBFFB2-884C-413F-81C8-4B76A6327DEE}">
      <dsp:nvSpPr>
        <dsp:cNvPr id="0" name=""/>
        <dsp:cNvSpPr/>
      </dsp:nvSpPr>
      <dsp:spPr>
        <a:xfrm>
          <a:off x="132383" y="102119"/>
          <a:ext cx="240932" cy="240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1153AF-E40E-42F2-BFB9-9A37B2D78F11}">
      <dsp:nvSpPr>
        <dsp:cNvPr id="0" name=""/>
        <dsp:cNvSpPr/>
      </dsp:nvSpPr>
      <dsp:spPr>
        <a:xfrm>
          <a:off x="505698" y="3653"/>
          <a:ext cx="8250967" cy="478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58" tIns="50658" rIns="50658" bIns="50658" numCol="1" spcCol="1270" anchor="ctr" anchorCtr="0">
          <a:noAutofit/>
        </a:bodyPr>
        <a:lstStyle/>
        <a:p>
          <a:pPr marL="0" lvl="0" indent="0" algn="l" defTabSz="622300">
            <a:lnSpc>
              <a:spcPct val="100000"/>
            </a:lnSpc>
            <a:spcBef>
              <a:spcPct val="0"/>
            </a:spcBef>
            <a:spcAft>
              <a:spcPct val="35000"/>
            </a:spcAft>
            <a:buNone/>
          </a:pPr>
          <a:r>
            <a:rPr lang="en-GB" sz="1400" b="1" i="0" kern="1200"/>
            <a:t>Limited Research</a:t>
          </a:r>
          <a:r>
            <a:rPr lang="en-GB" sz="1400" b="0" i="0" kern="1200"/>
            <a:t>: Scarcity of studies on Large Language Models (LLMs) in legal contexts.</a:t>
          </a:r>
          <a:endParaRPr lang="en-US" sz="1400" kern="1200"/>
        </a:p>
      </dsp:txBody>
      <dsp:txXfrm>
        <a:off x="505698" y="3653"/>
        <a:ext cx="8250967" cy="478658"/>
      </dsp:txXfrm>
    </dsp:sp>
    <dsp:sp modelId="{A5EFB128-B752-42B6-8779-D4093A179142}">
      <dsp:nvSpPr>
        <dsp:cNvPr id="0" name=""/>
        <dsp:cNvSpPr/>
      </dsp:nvSpPr>
      <dsp:spPr>
        <a:xfrm>
          <a:off x="0" y="601975"/>
          <a:ext cx="8779512" cy="4376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02B6D0-1937-4AA0-A4C6-0E29FD7CF1ED}">
      <dsp:nvSpPr>
        <dsp:cNvPr id="0" name=""/>
        <dsp:cNvSpPr/>
      </dsp:nvSpPr>
      <dsp:spPr>
        <a:xfrm>
          <a:off x="132383" y="700442"/>
          <a:ext cx="240932" cy="2406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A1C18F-AA14-4851-8F9F-DB81057F5350}">
      <dsp:nvSpPr>
        <dsp:cNvPr id="0" name=""/>
        <dsp:cNvSpPr/>
      </dsp:nvSpPr>
      <dsp:spPr>
        <a:xfrm>
          <a:off x="505698" y="601975"/>
          <a:ext cx="8250967" cy="478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58" tIns="50658" rIns="50658" bIns="50658" numCol="1" spcCol="1270" anchor="ctr" anchorCtr="0">
          <a:noAutofit/>
        </a:bodyPr>
        <a:lstStyle/>
        <a:p>
          <a:pPr marL="0" lvl="0" indent="0" algn="l" defTabSz="622300">
            <a:lnSpc>
              <a:spcPct val="100000"/>
            </a:lnSpc>
            <a:spcBef>
              <a:spcPct val="0"/>
            </a:spcBef>
            <a:spcAft>
              <a:spcPct val="35000"/>
            </a:spcAft>
            <a:buNone/>
          </a:pPr>
          <a:r>
            <a:rPr lang="en-GB" sz="1400" b="1" i="0" kern="1200"/>
            <a:t>Dataset Unavailability</a:t>
          </a:r>
          <a:r>
            <a:rPr lang="en-GB" sz="1400" b="0" i="0" kern="1200"/>
            <a:t>: Lack of specialized legal datasets impedes comprehensive project understanding.</a:t>
          </a:r>
          <a:endParaRPr lang="en-US" sz="1400" kern="1200"/>
        </a:p>
      </dsp:txBody>
      <dsp:txXfrm>
        <a:off x="505698" y="601975"/>
        <a:ext cx="8250967" cy="478658"/>
      </dsp:txXfrm>
    </dsp:sp>
    <dsp:sp modelId="{48CF7129-45FB-4A84-B107-FE790955C4B0}">
      <dsp:nvSpPr>
        <dsp:cNvPr id="0" name=""/>
        <dsp:cNvSpPr/>
      </dsp:nvSpPr>
      <dsp:spPr>
        <a:xfrm>
          <a:off x="0" y="1200298"/>
          <a:ext cx="8779512" cy="4376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05A779-9235-455D-B787-C43F7E2ABC9E}">
      <dsp:nvSpPr>
        <dsp:cNvPr id="0" name=""/>
        <dsp:cNvSpPr/>
      </dsp:nvSpPr>
      <dsp:spPr>
        <a:xfrm>
          <a:off x="132383" y="1298765"/>
          <a:ext cx="240932" cy="2406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A9D66E-7B88-4C85-9808-4286C98663E4}">
      <dsp:nvSpPr>
        <dsp:cNvPr id="0" name=""/>
        <dsp:cNvSpPr/>
      </dsp:nvSpPr>
      <dsp:spPr>
        <a:xfrm>
          <a:off x="505698" y="1200298"/>
          <a:ext cx="8250967" cy="478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58" tIns="50658" rIns="50658" bIns="50658" numCol="1" spcCol="1270" anchor="ctr" anchorCtr="0">
          <a:noAutofit/>
        </a:bodyPr>
        <a:lstStyle/>
        <a:p>
          <a:pPr marL="0" lvl="0" indent="0" algn="l" defTabSz="622300">
            <a:lnSpc>
              <a:spcPct val="100000"/>
            </a:lnSpc>
            <a:spcBef>
              <a:spcPct val="0"/>
            </a:spcBef>
            <a:spcAft>
              <a:spcPct val="35000"/>
            </a:spcAft>
            <a:buNone/>
          </a:pPr>
          <a:r>
            <a:rPr lang="en-GB" sz="1400" b="1" i="0" kern="1200" dirty="0"/>
            <a:t>Prompt Engineering Ambiguity</a:t>
          </a:r>
          <a:r>
            <a:rPr lang="en-GB" sz="1400" b="0" i="0" kern="1200" dirty="0"/>
            <a:t>: Uncertainty in selecting the most effective prompt engineering techniques for legal text analysis.</a:t>
          </a:r>
          <a:endParaRPr lang="en-US" sz="1400" kern="1200" dirty="0"/>
        </a:p>
      </dsp:txBody>
      <dsp:txXfrm>
        <a:off x="505698" y="1200298"/>
        <a:ext cx="8250967" cy="478658"/>
      </dsp:txXfrm>
    </dsp:sp>
    <dsp:sp modelId="{7F3AB152-2C54-4357-9E75-D4925B0EAFAF}">
      <dsp:nvSpPr>
        <dsp:cNvPr id="0" name=""/>
        <dsp:cNvSpPr/>
      </dsp:nvSpPr>
      <dsp:spPr>
        <a:xfrm>
          <a:off x="0" y="1798621"/>
          <a:ext cx="8779512" cy="4376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9F5950-DEC0-4375-AE4A-1D65B9551121}">
      <dsp:nvSpPr>
        <dsp:cNvPr id="0" name=""/>
        <dsp:cNvSpPr/>
      </dsp:nvSpPr>
      <dsp:spPr>
        <a:xfrm>
          <a:off x="132383" y="1897088"/>
          <a:ext cx="240932" cy="2406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0C1E899-672C-4C90-81AE-650736B1C0A9}">
      <dsp:nvSpPr>
        <dsp:cNvPr id="0" name=""/>
        <dsp:cNvSpPr/>
      </dsp:nvSpPr>
      <dsp:spPr>
        <a:xfrm>
          <a:off x="505698" y="1798621"/>
          <a:ext cx="8250967" cy="478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58" tIns="50658" rIns="50658" bIns="50658" numCol="1" spcCol="1270" anchor="ctr" anchorCtr="0">
          <a:noAutofit/>
        </a:bodyPr>
        <a:lstStyle/>
        <a:p>
          <a:pPr marL="0" lvl="0" indent="0" algn="l" defTabSz="622300">
            <a:lnSpc>
              <a:spcPct val="100000"/>
            </a:lnSpc>
            <a:spcBef>
              <a:spcPct val="0"/>
            </a:spcBef>
            <a:spcAft>
              <a:spcPct val="35000"/>
            </a:spcAft>
            <a:buNone/>
          </a:pPr>
          <a:r>
            <a:rPr lang="en-GB" sz="1400" b="1" i="0" kern="1200"/>
            <a:t>Data Privacy Concerns</a:t>
          </a:r>
          <a:r>
            <a:rPr lang="en-GB" sz="1400" b="0" i="0" kern="1200"/>
            <a:t>: Ensuring confidentiality while handling sensitive legal information.</a:t>
          </a:r>
          <a:endParaRPr lang="en-US" sz="1400" kern="1200"/>
        </a:p>
      </dsp:txBody>
      <dsp:txXfrm>
        <a:off x="505698" y="1798621"/>
        <a:ext cx="8250967" cy="478658"/>
      </dsp:txXfrm>
    </dsp:sp>
    <dsp:sp modelId="{E8AA6AD1-43BD-4279-9347-9050FAFB2E3D}">
      <dsp:nvSpPr>
        <dsp:cNvPr id="0" name=""/>
        <dsp:cNvSpPr/>
      </dsp:nvSpPr>
      <dsp:spPr>
        <a:xfrm>
          <a:off x="0" y="2396944"/>
          <a:ext cx="8779512" cy="4376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D00C81-F165-4695-AAC1-E75A89CAE195}">
      <dsp:nvSpPr>
        <dsp:cNvPr id="0" name=""/>
        <dsp:cNvSpPr/>
      </dsp:nvSpPr>
      <dsp:spPr>
        <a:xfrm>
          <a:off x="132383" y="2495411"/>
          <a:ext cx="240932" cy="24069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57FA51-3848-4FBD-8881-CC2472253EEF}">
      <dsp:nvSpPr>
        <dsp:cNvPr id="0" name=""/>
        <dsp:cNvSpPr/>
      </dsp:nvSpPr>
      <dsp:spPr>
        <a:xfrm>
          <a:off x="505698" y="2396944"/>
          <a:ext cx="8250967" cy="4786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0658" tIns="50658" rIns="50658" bIns="50658" numCol="1" spcCol="1270" anchor="ctr" anchorCtr="0">
          <a:noAutofit/>
        </a:bodyPr>
        <a:lstStyle/>
        <a:p>
          <a:pPr marL="0" lvl="0" indent="0" algn="l" defTabSz="622300">
            <a:lnSpc>
              <a:spcPct val="100000"/>
            </a:lnSpc>
            <a:spcBef>
              <a:spcPct val="0"/>
            </a:spcBef>
            <a:spcAft>
              <a:spcPct val="35000"/>
            </a:spcAft>
            <a:buNone/>
          </a:pPr>
          <a:r>
            <a:rPr lang="en-GB" sz="1400" b="1" i="0" kern="1200" dirty="0"/>
            <a:t>Accuracy and Bias</a:t>
          </a:r>
          <a:r>
            <a:rPr lang="en-GB" sz="1400" b="0" i="0" kern="1200" dirty="0"/>
            <a:t>: Mitigating potential inaccuracies and biases in LLM outputs within legal applications.</a:t>
          </a:r>
          <a:endParaRPr lang="en-US" sz="1400" kern="1200" dirty="0"/>
        </a:p>
      </dsp:txBody>
      <dsp:txXfrm>
        <a:off x="505698" y="2396944"/>
        <a:ext cx="8250967" cy="478658"/>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58BEB-3C90-024D-A066-FAE6DCB157C5}" type="datetimeFigureOut">
              <a:rPr lang="en-US" smtClean="0"/>
              <a:t>1/30/25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877046-C25E-1D4E-B288-8138DE82D81E}" type="slidenum">
              <a:rPr lang="en-US" smtClean="0"/>
              <a:t>‹#›</a:t>
            </a:fld>
            <a:endParaRPr lang="en-US"/>
          </a:p>
        </p:txBody>
      </p:sp>
    </p:spTree>
    <p:extLst>
      <p:ext uri="{BB962C8B-B14F-4D97-AF65-F5344CB8AC3E}">
        <p14:creationId xmlns:p14="http://schemas.microsoft.com/office/powerpoint/2010/main" val="3635589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4CEC3-EF49-3580-0BB2-D1504DA2D0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D2BB2D-2C67-4FCF-2120-35D39F9CE5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D5A8DE-1631-1A8D-29EF-7331C59AF07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866925-F548-45F5-4300-89278F169EE7}"/>
              </a:ext>
            </a:extLst>
          </p:cNvPr>
          <p:cNvSpPr>
            <a:spLocks noGrp="1"/>
          </p:cNvSpPr>
          <p:nvPr>
            <p:ph type="sldNum" sz="quarter" idx="5"/>
          </p:nvPr>
        </p:nvSpPr>
        <p:spPr/>
        <p:txBody>
          <a:bodyPr/>
          <a:lstStyle/>
          <a:p>
            <a:fld id="{B9877046-C25E-1D4E-B288-8138DE82D81E}" type="slidenum">
              <a:rPr lang="en-US" smtClean="0"/>
              <a:t>2</a:t>
            </a:fld>
            <a:endParaRPr lang="en-US"/>
          </a:p>
        </p:txBody>
      </p:sp>
    </p:spTree>
    <p:extLst>
      <p:ext uri="{BB962C8B-B14F-4D97-AF65-F5344CB8AC3E}">
        <p14:creationId xmlns:p14="http://schemas.microsoft.com/office/powerpoint/2010/main" val="2324028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877046-C25E-1D4E-B288-8138DE82D81E}" type="slidenum">
              <a:rPr lang="en-US" smtClean="0"/>
              <a:t>6</a:t>
            </a:fld>
            <a:endParaRPr lang="en-US"/>
          </a:p>
        </p:txBody>
      </p:sp>
    </p:spTree>
    <p:extLst>
      <p:ext uri="{BB962C8B-B14F-4D97-AF65-F5344CB8AC3E}">
        <p14:creationId xmlns:p14="http://schemas.microsoft.com/office/powerpoint/2010/main" val="975106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EC3E2EC4-37AD-C74C-A057-DFB17BC54726}" type="datetimeFigureOut">
              <a:rPr lang="en-US" smtClean="0"/>
              <a:t>1/30/25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9D5AD5-F841-F14D-B549-7AB121DD541F}" type="slidenum">
              <a:rPr lang="en-US" smtClean="0"/>
              <a:t>‹#›</a:t>
            </a:fld>
            <a:endParaRPr lang="en-US"/>
          </a:p>
        </p:txBody>
      </p:sp>
    </p:spTree>
    <p:extLst>
      <p:ext uri="{BB962C8B-B14F-4D97-AF65-F5344CB8AC3E}">
        <p14:creationId xmlns:p14="http://schemas.microsoft.com/office/powerpoint/2010/main" val="251229553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C3E2EC4-37AD-C74C-A057-DFB17BC54726}" type="datetimeFigureOut">
              <a:rPr lang="en-US" smtClean="0"/>
              <a:t>1/30/25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D5AD5-F841-F14D-B549-7AB121DD541F}" type="slidenum">
              <a:rPr lang="en-US" smtClean="0"/>
              <a:t>‹#›</a:t>
            </a:fld>
            <a:endParaRPr lang="en-US"/>
          </a:p>
        </p:txBody>
      </p:sp>
    </p:spTree>
    <p:extLst>
      <p:ext uri="{BB962C8B-B14F-4D97-AF65-F5344CB8AC3E}">
        <p14:creationId xmlns:p14="http://schemas.microsoft.com/office/powerpoint/2010/main" val="1457794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EC3E2EC4-37AD-C74C-A057-DFB17BC54726}" type="datetimeFigureOut">
              <a:rPr lang="en-US" smtClean="0"/>
              <a:t>1/30/25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9D5AD5-F841-F14D-B549-7AB121DD541F}" type="slidenum">
              <a:rPr lang="en-US" smtClean="0"/>
              <a:t>‹#›</a:t>
            </a:fld>
            <a:endParaRPr lang="en-US"/>
          </a:p>
        </p:txBody>
      </p:sp>
    </p:spTree>
    <p:extLst>
      <p:ext uri="{BB962C8B-B14F-4D97-AF65-F5344CB8AC3E}">
        <p14:creationId xmlns:p14="http://schemas.microsoft.com/office/powerpoint/2010/main" val="98635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EC3E2EC4-37AD-C74C-A057-DFB17BC54726}" type="datetimeFigureOut">
              <a:rPr lang="en-US" smtClean="0"/>
              <a:t>1/30/25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9D5AD5-F841-F14D-B549-7AB121DD541F}" type="slidenum">
              <a:rPr lang="en-US" smtClean="0"/>
              <a:t>‹#›</a:t>
            </a:fld>
            <a:endParaRPr lang="en-US"/>
          </a:p>
        </p:txBody>
      </p:sp>
    </p:spTree>
    <p:extLst>
      <p:ext uri="{BB962C8B-B14F-4D97-AF65-F5344CB8AC3E}">
        <p14:creationId xmlns:p14="http://schemas.microsoft.com/office/powerpoint/2010/main" val="1766823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EC3E2EC4-37AD-C74C-A057-DFB17BC54726}" type="datetimeFigureOut">
              <a:rPr lang="en-US" smtClean="0"/>
              <a:t>1/30/25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9D5AD5-F841-F14D-B549-7AB121DD541F}" type="slidenum">
              <a:rPr lang="en-US" smtClean="0"/>
              <a:t>‹#›</a:t>
            </a:fld>
            <a:endParaRPr lang="en-US"/>
          </a:p>
        </p:txBody>
      </p:sp>
    </p:spTree>
    <p:extLst>
      <p:ext uri="{BB962C8B-B14F-4D97-AF65-F5344CB8AC3E}">
        <p14:creationId xmlns:p14="http://schemas.microsoft.com/office/powerpoint/2010/main" val="6853710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EC3E2EC4-37AD-C74C-A057-DFB17BC54726}" type="datetimeFigureOut">
              <a:rPr lang="en-US" smtClean="0"/>
              <a:t>1/30/25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F99D5AD5-F841-F14D-B549-7AB121DD541F}" type="slidenum">
              <a:rPr lang="en-US" smtClean="0"/>
              <a:t>‹#›</a:t>
            </a:fld>
            <a:endParaRPr lang="en-US"/>
          </a:p>
        </p:txBody>
      </p:sp>
    </p:spTree>
    <p:extLst>
      <p:ext uri="{BB962C8B-B14F-4D97-AF65-F5344CB8AC3E}">
        <p14:creationId xmlns:p14="http://schemas.microsoft.com/office/powerpoint/2010/main" val="1532417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EC3E2EC4-37AD-C74C-A057-DFB17BC54726}" type="datetimeFigureOut">
              <a:rPr lang="en-US" smtClean="0"/>
              <a:t>1/30/25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9D5AD5-F841-F14D-B549-7AB121DD541F}" type="slidenum">
              <a:rPr lang="en-US" smtClean="0"/>
              <a:t>‹#›</a:t>
            </a:fld>
            <a:endParaRPr lang="en-US"/>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3285258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C3E2EC4-37AD-C74C-A057-DFB17BC54726}" type="datetimeFigureOut">
              <a:rPr lang="en-US" smtClean="0"/>
              <a:t>1/30/25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9D5AD5-F841-F14D-B549-7AB121DD541F}" type="slidenum">
              <a:rPr lang="en-US" smtClean="0"/>
              <a:t>‹#›</a:t>
            </a:fld>
            <a:endParaRPr lang="en-US"/>
          </a:p>
        </p:txBody>
      </p:sp>
    </p:spTree>
    <p:extLst>
      <p:ext uri="{BB962C8B-B14F-4D97-AF65-F5344CB8AC3E}">
        <p14:creationId xmlns:p14="http://schemas.microsoft.com/office/powerpoint/2010/main" val="3200860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3E2EC4-37AD-C74C-A057-DFB17BC54726}" type="datetimeFigureOut">
              <a:rPr lang="en-US" smtClean="0"/>
              <a:t>1/30/25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9D5AD5-F841-F14D-B549-7AB121DD541F}" type="slidenum">
              <a:rPr lang="en-US" smtClean="0"/>
              <a:t>‹#›</a:t>
            </a:fld>
            <a:endParaRPr lang="en-US"/>
          </a:p>
        </p:txBody>
      </p:sp>
    </p:spTree>
    <p:extLst>
      <p:ext uri="{BB962C8B-B14F-4D97-AF65-F5344CB8AC3E}">
        <p14:creationId xmlns:p14="http://schemas.microsoft.com/office/powerpoint/2010/main" val="1655818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EC3E2EC4-37AD-C74C-A057-DFB17BC54726}" type="datetimeFigureOut">
              <a:rPr lang="en-US" smtClean="0"/>
              <a:t>1/30/25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F99D5AD5-F841-F14D-B549-7AB121DD541F}" type="slidenum">
              <a:rPr lang="en-US" smtClean="0"/>
              <a:t>‹#›</a:t>
            </a:fld>
            <a:endParaRPr lang="en-US"/>
          </a:p>
        </p:txBody>
      </p:sp>
    </p:spTree>
    <p:extLst>
      <p:ext uri="{BB962C8B-B14F-4D97-AF65-F5344CB8AC3E}">
        <p14:creationId xmlns:p14="http://schemas.microsoft.com/office/powerpoint/2010/main" val="2833786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C3E2EC4-37AD-C74C-A057-DFB17BC54726}" type="datetimeFigureOut">
              <a:rPr lang="en-US" smtClean="0"/>
              <a:t>1/30/25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F99D5AD5-F841-F14D-B549-7AB121DD541F}" type="slidenum">
              <a:rPr lang="en-US" smtClean="0"/>
              <a:t>‹#›</a:t>
            </a:fld>
            <a:endParaRPr lang="en-US"/>
          </a:p>
        </p:txBody>
      </p:sp>
    </p:spTree>
    <p:extLst>
      <p:ext uri="{BB962C8B-B14F-4D97-AF65-F5344CB8AC3E}">
        <p14:creationId xmlns:p14="http://schemas.microsoft.com/office/powerpoint/2010/main" val="3466429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C3E2EC4-37AD-C74C-A057-DFB17BC54726}" type="datetimeFigureOut">
              <a:rPr lang="en-US" smtClean="0"/>
              <a:t>1/30/25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F99D5AD5-F841-F14D-B549-7AB121DD541F}" type="slidenum">
              <a:rPr lang="en-US" smtClean="0"/>
              <a:t>‹#›</a:t>
            </a:fld>
            <a:endParaRPr lang="en-US"/>
          </a:p>
        </p:txBody>
      </p:sp>
    </p:spTree>
    <p:extLst>
      <p:ext uri="{BB962C8B-B14F-4D97-AF65-F5344CB8AC3E}">
        <p14:creationId xmlns:p14="http://schemas.microsoft.com/office/powerpoint/2010/main" val="16038781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hyperlink" Target="https://arxiv.org/abs/2406.09170" TargetMode="Externa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hyperlink" Target="https://arxiv.org/abs/2402.07927" TargetMode="Externa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22F38BC-D98D-4D85-8CF7-BA70EEDEDD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DECFED-EF0E-79A4-C7A4-E316E1B1074A}"/>
              </a:ext>
            </a:extLst>
          </p:cNvPr>
          <p:cNvSpPr>
            <a:spLocks noGrp="1"/>
          </p:cNvSpPr>
          <p:nvPr>
            <p:ph type="ctrTitle"/>
          </p:nvPr>
        </p:nvSpPr>
        <p:spPr>
          <a:xfrm>
            <a:off x="804672" y="2386744"/>
            <a:ext cx="5925310" cy="1645920"/>
          </a:xfrm>
        </p:spPr>
        <p:txBody>
          <a:bodyPr>
            <a:normAutofit/>
          </a:bodyPr>
          <a:lstStyle/>
          <a:p>
            <a:r>
              <a:rPr lang="en-US" dirty="0"/>
              <a:t>Unlocking Law Firm</a:t>
            </a:r>
          </a:p>
        </p:txBody>
      </p:sp>
      <p:sp>
        <p:nvSpPr>
          <p:cNvPr id="3" name="Subtitle 2">
            <a:extLst>
              <a:ext uri="{FF2B5EF4-FFF2-40B4-BE49-F238E27FC236}">
                <a16:creationId xmlns:a16="http://schemas.microsoft.com/office/drawing/2014/main" id="{CAC7301B-A66E-88BF-3D39-29F401C0C748}"/>
              </a:ext>
            </a:extLst>
          </p:cNvPr>
          <p:cNvSpPr>
            <a:spLocks noGrp="1"/>
          </p:cNvSpPr>
          <p:nvPr>
            <p:ph type="subTitle" idx="1"/>
          </p:nvPr>
        </p:nvSpPr>
        <p:spPr>
          <a:xfrm>
            <a:off x="1148615" y="4352544"/>
            <a:ext cx="5242560" cy="1550670"/>
          </a:xfrm>
        </p:spPr>
        <p:txBody>
          <a:bodyPr>
            <a:noAutofit/>
          </a:bodyPr>
          <a:lstStyle/>
          <a:p>
            <a:pPr>
              <a:lnSpc>
                <a:spcPct val="90000"/>
              </a:lnSpc>
            </a:pPr>
            <a:r>
              <a:rPr lang="en-US" sz="1600" dirty="0">
                <a:solidFill>
                  <a:srgbClr val="FFFFFF"/>
                </a:solidFill>
              </a:rPr>
              <a:t>1</a:t>
            </a:r>
            <a:r>
              <a:rPr lang="en-US" sz="1600" baseline="30000" dirty="0">
                <a:solidFill>
                  <a:srgbClr val="FFFFFF"/>
                </a:solidFill>
              </a:rPr>
              <a:t>st</a:t>
            </a:r>
            <a:r>
              <a:rPr lang="en-US" sz="1600" dirty="0">
                <a:solidFill>
                  <a:srgbClr val="FFFFFF"/>
                </a:solidFill>
              </a:rPr>
              <a:t> Progress Slides</a:t>
            </a:r>
          </a:p>
          <a:p>
            <a:pPr>
              <a:lnSpc>
                <a:spcPct val="90000"/>
              </a:lnSpc>
            </a:pPr>
            <a:r>
              <a:rPr lang="en-US" sz="1600" dirty="0">
                <a:solidFill>
                  <a:srgbClr val="FFFFFF"/>
                </a:solidFill>
              </a:rPr>
              <a:t>By:  Ammar Arfan</a:t>
            </a:r>
          </a:p>
          <a:p>
            <a:pPr>
              <a:lnSpc>
                <a:spcPct val="90000"/>
              </a:lnSpc>
            </a:pPr>
            <a:r>
              <a:rPr lang="en-US" sz="1600" dirty="0">
                <a:solidFill>
                  <a:srgbClr val="FFFFFF"/>
                </a:solidFill>
              </a:rPr>
              <a:t>Supervisor:  Dr Albert Morono</a:t>
            </a:r>
          </a:p>
          <a:p>
            <a:pPr>
              <a:lnSpc>
                <a:spcPct val="90000"/>
              </a:lnSpc>
            </a:pPr>
            <a:r>
              <a:rPr lang="en-US" sz="1600" dirty="0">
                <a:solidFill>
                  <a:srgbClr val="FFFFFF"/>
                </a:solidFill>
              </a:rPr>
              <a:t>31st January 2025</a:t>
            </a:r>
          </a:p>
        </p:txBody>
      </p:sp>
      <p:sp>
        <p:nvSpPr>
          <p:cNvPr id="25" name="Rectangle 24">
            <a:extLst>
              <a:ext uri="{FF2B5EF4-FFF2-40B4-BE49-F238E27FC236}">
                <a16:creationId xmlns:a16="http://schemas.microsoft.com/office/drawing/2014/main" id="{B501A2F0-90BE-4D86-9A8A-4390413F7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4655" y="640080"/>
            <a:ext cx="4017265" cy="5263134"/>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80F5EB4E-25CD-44CC-AF95-30C925342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0771" y="802767"/>
            <a:ext cx="3685032" cy="4937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Scales of Justice">
            <a:extLst>
              <a:ext uri="{FF2B5EF4-FFF2-40B4-BE49-F238E27FC236}">
                <a16:creationId xmlns:a16="http://schemas.microsoft.com/office/drawing/2014/main" id="{C76DCC23-8F27-2D14-D309-E8ADDFDA1E1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20811" y="1749171"/>
            <a:ext cx="3044952" cy="3044952"/>
          </a:xfrm>
          <a:prstGeom prst="rect">
            <a:avLst/>
          </a:prstGeom>
        </p:spPr>
      </p:pic>
    </p:spTree>
    <p:extLst>
      <p:ext uri="{BB962C8B-B14F-4D97-AF65-F5344CB8AC3E}">
        <p14:creationId xmlns:p14="http://schemas.microsoft.com/office/powerpoint/2010/main" val="68947813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A0BD6B44-6FFD-773C-6C76-3473D3E963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D3DF7F-5CD5-E900-C964-E50A1133C6EE}"/>
              </a:ext>
            </a:extLst>
          </p:cNvPr>
          <p:cNvSpPr>
            <a:spLocks noGrp="1"/>
          </p:cNvSpPr>
          <p:nvPr>
            <p:ph type="title"/>
          </p:nvPr>
        </p:nvSpPr>
        <p:spPr>
          <a:xfrm>
            <a:off x="2231136" y="964692"/>
            <a:ext cx="7729728" cy="1188720"/>
          </a:xfrm>
        </p:spPr>
        <p:txBody>
          <a:bodyPr>
            <a:normAutofit/>
          </a:bodyPr>
          <a:lstStyle/>
          <a:p>
            <a:r>
              <a:rPr lang="en-GB" b="0" i="0" u="none" strike="noStrike">
                <a:effectLst/>
                <a:latin typeface="-webkit-standard"/>
              </a:rPr>
              <a:t>Motivations</a:t>
            </a:r>
            <a:endParaRPr lang="en-US" dirty="0"/>
          </a:p>
        </p:txBody>
      </p:sp>
      <p:graphicFrame>
        <p:nvGraphicFramePr>
          <p:cNvPr id="5" name="Content Placeholder 2">
            <a:extLst>
              <a:ext uri="{FF2B5EF4-FFF2-40B4-BE49-F238E27FC236}">
                <a16:creationId xmlns:a16="http://schemas.microsoft.com/office/drawing/2014/main" id="{9A51B3D6-1788-ABA1-E85C-AF1E448BA4A6}"/>
              </a:ext>
            </a:extLst>
          </p:cNvPr>
          <p:cNvGraphicFramePr>
            <a:graphicFrameLocks noGrp="1"/>
          </p:cNvGraphicFramePr>
          <p:nvPr>
            <p:ph idx="1"/>
            <p:extLst>
              <p:ext uri="{D42A27DB-BD31-4B8C-83A1-F6EECF244321}">
                <p14:modId xmlns:p14="http://schemas.microsoft.com/office/powerpoint/2010/main" val="4187365754"/>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27596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9B76A-7040-ABDD-4168-B6C8C65DD067}"/>
              </a:ext>
            </a:extLst>
          </p:cNvPr>
          <p:cNvSpPr>
            <a:spLocks noGrp="1"/>
          </p:cNvSpPr>
          <p:nvPr>
            <p:ph type="title"/>
          </p:nvPr>
        </p:nvSpPr>
        <p:spPr>
          <a:xfrm>
            <a:off x="2231136" y="964692"/>
            <a:ext cx="7729728" cy="1188720"/>
          </a:xfrm>
        </p:spPr>
        <p:txBody>
          <a:bodyPr>
            <a:normAutofit/>
          </a:bodyPr>
          <a:lstStyle/>
          <a:p>
            <a:r>
              <a:rPr lang="en-GB" b="0" i="0" u="none" strike="noStrike">
                <a:effectLst/>
                <a:latin typeface="-webkit-standard"/>
              </a:rPr>
              <a:t>Background</a:t>
            </a:r>
            <a:endParaRPr lang="en-US"/>
          </a:p>
        </p:txBody>
      </p:sp>
      <p:graphicFrame>
        <p:nvGraphicFramePr>
          <p:cNvPr id="36" name="Content Placeholder 2">
            <a:extLst>
              <a:ext uri="{FF2B5EF4-FFF2-40B4-BE49-F238E27FC236}">
                <a16:creationId xmlns:a16="http://schemas.microsoft.com/office/drawing/2014/main" id="{0A901E2B-356D-F54F-571E-0FC5E478F414}"/>
              </a:ext>
            </a:extLst>
          </p:cNvPr>
          <p:cNvGraphicFramePr>
            <a:graphicFrameLocks noGrp="1"/>
          </p:cNvGraphicFramePr>
          <p:nvPr>
            <p:ph idx="1"/>
            <p:extLst>
              <p:ext uri="{D42A27DB-BD31-4B8C-83A1-F6EECF244321}">
                <p14:modId xmlns:p14="http://schemas.microsoft.com/office/powerpoint/2010/main" val="386459043"/>
              </p:ext>
            </p:extLst>
          </p:nvPr>
        </p:nvGraphicFramePr>
        <p:xfrm>
          <a:off x="965200" y="2638425"/>
          <a:ext cx="10261600" cy="3107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75546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2" name="Rectangle 41">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2AB55F-0A13-047C-C2BB-671F4505A2A6}"/>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2800" kern="1200" cap="all" spc="200" baseline="0" dirty="0">
                <a:solidFill>
                  <a:srgbClr val="FFFFFF"/>
                </a:solidFill>
                <a:latin typeface="+mj-lt"/>
                <a:ea typeface="+mj-ea"/>
                <a:cs typeface="+mj-cs"/>
              </a:rPr>
              <a:t>Literature Survey</a:t>
            </a:r>
          </a:p>
        </p:txBody>
      </p:sp>
      <p:sp>
        <p:nvSpPr>
          <p:cNvPr id="35" name="Content Placeholder 2">
            <a:extLst>
              <a:ext uri="{FF2B5EF4-FFF2-40B4-BE49-F238E27FC236}">
                <a16:creationId xmlns:a16="http://schemas.microsoft.com/office/drawing/2014/main" id="{913FD73A-35FB-4523-F30D-44DD0B4393B7}"/>
              </a:ext>
            </a:extLst>
          </p:cNvPr>
          <p:cNvSpPr>
            <a:spLocks noGrp="1"/>
          </p:cNvSpPr>
          <p:nvPr>
            <p:ph idx="1"/>
          </p:nvPr>
        </p:nvSpPr>
        <p:spPr>
          <a:xfrm>
            <a:off x="5610431" y="1750423"/>
            <a:ext cx="5320696" cy="4053840"/>
          </a:xfrm>
        </p:spPr>
        <p:txBody>
          <a:bodyPr vert="horz" lIns="91440" tIns="45720" rIns="91440" bIns="45720" rtlCol="0" anchor="ctr">
            <a:normAutofit/>
          </a:bodyPr>
          <a:lstStyle/>
          <a:p>
            <a:pPr marL="0" indent="0">
              <a:lnSpc>
                <a:spcPct val="90000"/>
              </a:lnSpc>
              <a:buNone/>
            </a:pPr>
            <a:r>
              <a:rPr lang="en-US" sz="1800" b="1" i="0" u="none" strike="noStrike" dirty="0">
                <a:solidFill>
                  <a:schemeClr val="tx1">
                    <a:lumMod val="85000"/>
                    <a:lumOff val="15000"/>
                  </a:schemeClr>
                </a:solidFill>
                <a:effectLst/>
              </a:rPr>
              <a:t>Paper 1: Test-of-Time (ToT) Benchmark</a:t>
            </a:r>
            <a:r>
              <a:rPr lang="en-US" sz="1800" b="1" i="0" u="none" strike="noStrike" baseline="30000" dirty="0">
                <a:solidFill>
                  <a:schemeClr val="tx1">
                    <a:lumMod val="85000"/>
                    <a:lumOff val="15000"/>
                  </a:schemeClr>
                </a:solidFill>
                <a:effectLst/>
              </a:rPr>
              <a:t>1</a:t>
            </a:r>
            <a:endParaRPr lang="en-US" sz="1800" b="0" i="0" u="none" strike="noStrike" baseline="30000" dirty="0">
              <a:solidFill>
                <a:schemeClr val="tx1">
                  <a:lumMod val="85000"/>
                  <a:lumOff val="15000"/>
                </a:schemeClr>
              </a:solidFill>
              <a:effectLst/>
            </a:endParaRPr>
          </a:p>
          <a:p>
            <a:pPr algn="just">
              <a:lnSpc>
                <a:spcPct val="90000"/>
              </a:lnSpc>
            </a:pPr>
            <a:r>
              <a:rPr lang="en-US" sz="1400" b="0" i="0" u="none" strike="noStrike" dirty="0">
                <a:solidFill>
                  <a:schemeClr val="tx1">
                    <a:lumMod val="85000"/>
                    <a:lumOff val="15000"/>
                  </a:schemeClr>
                </a:solidFill>
                <a:effectLst/>
              </a:rPr>
              <a:t>A Benchmark for Evaluating LLMs on Temporal Reasoning" introduces the ToT benchmark, designed to assess Large Language Models' (LLMs) proficiency in temporal reasoning. </a:t>
            </a:r>
          </a:p>
          <a:p>
            <a:pPr algn="just">
              <a:lnSpc>
                <a:spcPct val="90000"/>
              </a:lnSpc>
            </a:pPr>
            <a:r>
              <a:rPr lang="en-US" sz="1400" b="1" i="0" u="none" strike="noStrike" dirty="0">
                <a:solidFill>
                  <a:schemeClr val="tx1">
                    <a:lumMod val="85000"/>
                    <a:lumOff val="15000"/>
                  </a:schemeClr>
                </a:solidFill>
                <a:effectLst/>
              </a:rPr>
              <a:t>Key Components:</a:t>
            </a:r>
            <a:endParaRPr lang="en-US" sz="1400" b="0" i="0" u="none" strike="noStrike" dirty="0">
              <a:solidFill>
                <a:schemeClr val="tx1">
                  <a:lumMod val="85000"/>
                  <a:lumOff val="15000"/>
                </a:schemeClr>
              </a:solidFill>
              <a:effectLst/>
            </a:endParaRPr>
          </a:p>
          <a:p>
            <a:pPr lvl="1" algn="just">
              <a:lnSpc>
                <a:spcPct val="90000"/>
              </a:lnSpc>
            </a:pPr>
            <a:r>
              <a:rPr lang="en-US" sz="1400" b="1" i="0" u="none" strike="noStrike" dirty="0">
                <a:solidFill>
                  <a:schemeClr val="tx1">
                    <a:lumMod val="85000"/>
                    <a:lumOff val="15000"/>
                  </a:schemeClr>
                </a:solidFill>
                <a:effectLst/>
              </a:rPr>
              <a:t>ToT-Semantic:</a:t>
            </a:r>
            <a:r>
              <a:rPr lang="en-US" sz="1400" b="0" i="0" u="none" strike="noStrike" dirty="0">
                <a:solidFill>
                  <a:schemeClr val="tx1">
                    <a:lumMod val="85000"/>
                    <a:lumOff val="15000"/>
                  </a:schemeClr>
                </a:solidFill>
                <a:effectLst/>
              </a:rPr>
              <a:t> Evaluates understanding of temporal logic through synthetic graph-based tasks.</a:t>
            </a:r>
          </a:p>
          <a:p>
            <a:pPr lvl="1" algn="just">
              <a:lnSpc>
                <a:spcPct val="90000"/>
              </a:lnSpc>
            </a:pPr>
            <a:r>
              <a:rPr lang="en-US" sz="1400" b="1" i="0" u="none" strike="noStrike" dirty="0">
                <a:solidFill>
                  <a:schemeClr val="tx1">
                    <a:lumMod val="85000"/>
                    <a:lumOff val="15000"/>
                  </a:schemeClr>
                </a:solidFill>
                <a:effectLst/>
              </a:rPr>
              <a:t>ToT-Arithmetic:</a:t>
            </a:r>
            <a:r>
              <a:rPr lang="en-US" sz="1400" b="0" i="0" u="none" strike="noStrike" dirty="0">
                <a:solidFill>
                  <a:schemeClr val="tx1">
                    <a:lumMod val="85000"/>
                    <a:lumOff val="15000"/>
                  </a:schemeClr>
                </a:solidFill>
                <a:effectLst/>
              </a:rPr>
              <a:t> Assesses ability to perform temporal calculations, such as date and duration computations.</a:t>
            </a:r>
          </a:p>
          <a:p>
            <a:pPr lvl="1" algn="just">
              <a:lnSpc>
                <a:spcPct val="90000"/>
              </a:lnSpc>
            </a:pPr>
            <a:r>
              <a:rPr lang="en-US" sz="1400" b="1" i="0" u="none" strike="noStrike" dirty="0">
                <a:solidFill>
                  <a:schemeClr val="tx1">
                    <a:lumMod val="85000"/>
                    <a:lumOff val="15000"/>
                  </a:schemeClr>
                </a:solidFill>
                <a:effectLst/>
              </a:rPr>
              <a:t>Synthetic </a:t>
            </a:r>
            <a:r>
              <a:rPr lang="en-US" sz="1400" b="1" dirty="0">
                <a:solidFill>
                  <a:schemeClr val="tx1">
                    <a:lumMod val="85000"/>
                    <a:lumOff val="15000"/>
                  </a:schemeClr>
                </a:solidFill>
              </a:rPr>
              <a:t>Dataset: </a:t>
            </a:r>
            <a:r>
              <a:rPr lang="en-US" sz="1400" dirty="0">
                <a:solidFill>
                  <a:schemeClr val="tx1">
                    <a:lumMod val="85000"/>
                    <a:lumOff val="15000"/>
                  </a:schemeClr>
                </a:solidFill>
              </a:rPr>
              <a:t>created </a:t>
            </a:r>
            <a:r>
              <a:rPr lang="en-US" sz="1400" b="0" i="0" u="none" strike="noStrike" dirty="0">
                <a:solidFill>
                  <a:schemeClr val="tx1">
                    <a:lumMod val="85000"/>
                    <a:lumOff val="15000"/>
                  </a:schemeClr>
                </a:solidFill>
                <a:effectLst/>
              </a:rPr>
              <a:t>open-source synthetic dataset to provide a controlled environment and minimize reliance on prior knowledge. </a:t>
            </a:r>
            <a:endParaRPr lang="en-US" sz="1400" b="1" i="0" u="none" strike="noStrike" dirty="0">
              <a:solidFill>
                <a:schemeClr val="tx1">
                  <a:lumMod val="85000"/>
                  <a:lumOff val="15000"/>
                </a:schemeClr>
              </a:solidFill>
              <a:effectLst/>
            </a:endParaRPr>
          </a:p>
          <a:p>
            <a:pPr algn="just">
              <a:lnSpc>
                <a:spcPct val="90000"/>
              </a:lnSpc>
            </a:pPr>
            <a:r>
              <a:rPr lang="en-US" sz="1400" b="0" i="0" u="none" strike="noStrike" dirty="0">
                <a:solidFill>
                  <a:schemeClr val="tx1">
                    <a:lumMod val="85000"/>
                    <a:lumOff val="15000"/>
                  </a:schemeClr>
                </a:solidFill>
                <a:effectLst/>
              </a:rPr>
              <a:t>The study reveals that while LLMs demonstrate strong reasoning capabilities, they encounter challenges with complex temporal logic and multi-step reasoning, particularly in temporal arithmetic tasks.</a:t>
            </a:r>
          </a:p>
          <a:p>
            <a:pPr marL="0">
              <a:lnSpc>
                <a:spcPct val="90000"/>
              </a:lnSpc>
            </a:pPr>
            <a:endParaRPr lang="en-US" sz="1400" b="0" i="0" u="none" strike="noStrike" dirty="0">
              <a:solidFill>
                <a:schemeClr val="tx1">
                  <a:lumMod val="85000"/>
                  <a:lumOff val="15000"/>
                </a:schemeClr>
              </a:solidFill>
              <a:effectLst/>
            </a:endParaRPr>
          </a:p>
          <a:p>
            <a:pPr lvl="1">
              <a:lnSpc>
                <a:spcPct val="90000"/>
              </a:lnSpc>
            </a:pPr>
            <a:endParaRPr lang="en-US" sz="1400" b="0" i="0" u="none" strike="noStrike" dirty="0">
              <a:solidFill>
                <a:schemeClr val="tx1">
                  <a:lumMod val="85000"/>
                  <a:lumOff val="15000"/>
                </a:schemeClr>
              </a:solidFill>
              <a:effectLst/>
            </a:endParaRPr>
          </a:p>
          <a:p>
            <a:pPr>
              <a:lnSpc>
                <a:spcPct val="90000"/>
              </a:lnSpc>
            </a:pPr>
            <a:endParaRPr lang="en-US" sz="1400" dirty="0">
              <a:solidFill>
                <a:schemeClr val="tx1">
                  <a:lumMod val="85000"/>
                  <a:lumOff val="15000"/>
                </a:schemeClr>
              </a:solidFill>
            </a:endParaRPr>
          </a:p>
        </p:txBody>
      </p:sp>
      <p:sp>
        <p:nvSpPr>
          <p:cNvPr id="5" name="TextBox 4">
            <a:extLst>
              <a:ext uri="{FF2B5EF4-FFF2-40B4-BE49-F238E27FC236}">
                <a16:creationId xmlns:a16="http://schemas.microsoft.com/office/drawing/2014/main" id="{64E1D176-0502-FF96-05A3-C6BFEA60282D}"/>
              </a:ext>
            </a:extLst>
          </p:cNvPr>
          <p:cNvSpPr txBox="1"/>
          <p:nvPr/>
        </p:nvSpPr>
        <p:spPr>
          <a:xfrm>
            <a:off x="3070171" y="6604084"/>
            <a:ext cx="5891356" cy="253916"/>
          </a:xfrm>
          <a:prstGeom prst="rect">
            <a:avLst/>
          </a:prstGeom>
          <a:noFill/>
        </p:spPr>
        <p:txBody>
          <a:bodyPr wrap="none" rtlCol="0">
            <a:spAutoFit/>
          </a:bodyPr>
          <a:lstStyle/>
          <a:p>
            <a:pPr>
              <a:spcAft>
                <a:spcPts val="600"/>
              </a:spcAft>
            </a:pPr>
            <a:r>
              <a:rPr lang="en-GB" sz="1050" baseline="30000" dirty="0">
                <a:hlinkClick r:id="rId2"/>
              </a:rPr>
              <a:t>1</a:t>
            </a:r>
            <a:r>
              <a:rPr lang="en-GB" sz="1050" dirty="0">
                <a:hlinkClick r:id="rId2"/>
              </a:rPr>
              <a:t>Smith, J., &amp; Jones, A. (2024). </a:t>
            </a:r>
            <a:r>
              <a:rPr lang="en-GB" sz="1050" i="1" dirty="0">
                <a:hlinkClick r:id="rId2"/>
              </a:rPr>
              <a:t>Title of the Test-of-Time Benchmark Paper</a:t>
            </a:r>
            <a:r>
              <a:rPr lang="en-GB" sz="1050" dirty="0">
                <a:hlinkClick r:id="rId2"/>
              </a:rPr>
              <a:t>. </a:t>
            </a:r>
            <a:r>
              <a:rPr lang="en-GB" sz="1050" i="1" dirty="0">
                <a:hlinkClick r:id="rId2"/>
              </a:rPr>
              <a:t>Journal Name</a:t>
            </a:r>
            <a:r>
              <a:rPr lang="en-GB" sz="1050" dirty="0">
                <a:hlinkClick r:id="rId2"/>
              </a:rPr>
              <a:t>, </a:t>
            </a:r>
            <a:r>
              <a:rPr lang="en-GB" sz="1050" i="1" dirty="0">
                <a:hlinkClick r:id="rId2"/>
              </a:rPr>
              <a:t>Volume</a:t>
            </a:r>
            <a:r>
              <a:rPr lang="en-GB" sz="1050" dirty="0">
                <a:hlinkClick r:id="rId2"/>
              </a:rPr>
              <a:t>(Issue), pages.</a:t>
            </a:r>
            <a:endParaRPr lang="en-GB" sz="1050" dirty="0"/>
          </a:p>
        </p:txBody>
      </p:sp>
    </p:spTree>
    <p:extLst>
      <p:ext uri="{BB962C8B-B14F-4D97-AF65-F5344CB8AC3E}">
        <p14:creationId xmlns:p14="http://schemas.microsoft.com/office/powerpoint/2010/main" val="344852720"/>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A04B58-5710-154E-27A1-4F600C6EC965}"/>
            </a:ext>
          </a:extLst>
        </p:cNvPr>
        <p:cNvGrpSpPr/>
        <p:nvPr/>
      </p:nvGrpSpPr>
      <p:grpSpPr>
        <a:xfrm>
          <a:off x="0" y="0"/>
          <a:ext cx="0" cy="0"/>
          <a:chOff x="0" y="0"/>
          <a:chExt cx="0" cy="0"/>
        </a:xfrm>
      </p:grpSpPr>
      <p:sp>
        <p:nvSpPr>
          <p:cNvPr id="47" name="Rectangle 46">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9" name="Rectangle 48">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AC5794-5EA9-F9E2-ECF8-67EBB9D0ED58}"/>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2800" kern="1200" cap="all" spc="200" baseline="0" dirty="0">
                <a:solidFill>
                  <a:srgbClr val="FFFFFF"/>
                </a:solidFill>
                <a:latin typeface="+mj-lt"/>
                <a:ea typeface="+mj-ea"/>
                <a:cs typeface="+mj-cs"/>
              </a:rPr>
              <a:t>Literature Survey (Cont..)</a:t>
            </a:r>
          </a:p>
        </p:txBody>
      </p:sp>
      <p:sp>
        <p:nvSpPr>
          <p:cNvPr id="78" name="Content Placeholder 2">
            <a:extLst>
              <a:ext uri="{FF2B5EF4-FFF2-40B4-BE49-F238E27FC236}">
                <a16:creationId xmlns:a16="http://schemas.microsoft.com/office/drawing/2014/main" id="{523D22AC-0A83-1BC7-C346-3D4FA765636E}"/>
              </a:ext>
            </a:extLst>
          </p:cNvPr>
          <p:cNvSpPr>
            <a:spLocks noGrp="1"/>
          </p:cNvSpPr>
          <p:nvPr>
            <p:ph idx="1"/>
          </p:nvPr>
        </p:nvSpPr>
        <p:spPr>
          <a:xfrm>
            <a:off x="5591695" y="1402080"/>
            <a:ext cx="5320696" cy="4053840"/>
          </a:xfrm>
        </p:spPr>
        <p:txBody>
          <a:bodyPr vert="horz" lIns="91440" tIns="45720" rIns="91440" bIns="45720" rtlCol="0" anchor="ctr">
            <a:normAutofit lnSpcReduction="10000"/>
          </a:bodyPr>
          <a:lstStyle/>
          <a:p>
            <a:pPr marL="0" lvl="0" indent="0">
              <a:lnSpc>
                <a:spcPct val="90000"/>
              </a:lnSpc>
              <a:buNone/>
            </a:pPr>
            <a:r>
              <a:rPr lang="en-US" sz="1800" b="1" i="0" dirty="0">
                <a:solidFill>
                  <a:schemeClr val="tx1">
                    <a:lumMod val="85000"/>
                    <a:lumOff val="15000"/>
                  </a:schemeClr>
                </a:solidFill>
              </a:rPr>
              <a:t>Paper 2:  Prompt Engineering Techniques</a:t>
            </a:r>
            <a:r>
              <a:rPr lang="en-US" sz="1800" b="1" i="0" baseline="30000" dirty="0">
                <a:solidFill>
                  <a:schemeClr val="tx1">
                    <a:lumMod val="85000"/>
                    <a:lumOff val="15000"/>
                  </a:schemeClr>
                </a:solidFill>
              </a:rPr>
              <a:t>2</a:t>
            </a:r>
            <a:endParaRPr lang="en-US" sz="1800" dirty="0">
              <a:solidFill>
                <a:schemeClr val="tx1">
                  <a:lumMod val="85000"/>
                  <a:lumOff val="15000"/>
                </a:schemeClr>
              </a:solidFill>
            </a:endParaRPr>
          </a:p>
          <a:p>
            <a:pPr lvl="0" algn="just">
              <a:lnSpc>
                <a:spcPct val="90000"/>
              </a:lnSpc>
            </a:pPr>
            <a:r>
              <a:rPr lang="en-US" sz="1400" b="0" i="0" dirty="0">
                <a:solidFill>
                  <a:schemeClr val="tx1">
                    <a:lumMod val="85000"/>
                    <a:lumOff val="15000"/>
                  </a:schemeClr>
                </a:solidFill>
              </a:rPr>
              <a:t>A Systematic Survey which provides a comprehensive analysis of 29 distinct prompt engineering techniques, categorized by their applications. </a:t>
            </a:r>
            <a:endParaRPr lang="en-US" sz="1400" dirty="0">
              <a:solidFill>
                <a:schemeClr val="tx1">
                  <a:lumMod val="85000"/>
                  <a:lumOff val="15000"/>
                </a:schemeClr>
              </a:solidFill>
            </a:endParaRPr>
          </a:p>
          <a:p>
            <a:pPr lvl="1" algn="just">
              <a:lnSpc>
                <a:spcPct val="90000"/>
              </a:lnSpc>
            </a:pPr>
            <a:r>
              <a:rPr lang="en-US" sz="1400" b="1" i="0" dirty="0">
                <a:solidFill>
                  <a:schemeClr val="tx1">
                    <a:lumMod val="85000"/>
                    <a:lumOff val="15000"/>
                  </a:schemeClr>
                </a:solidFill>
              </a:rPr>
              <a:t>Basic Techniques:</a:t>
            </a:r>
            <a:r>
              <a:rPr lang="en-US" sz="1400" b="0" i="0" dirty="0">
                <a:solidFill>
                  <a:schemeClr val="tx1">
                    <a:lumMod val="85000"/>
                    <a:lumOff val="15000"/>
                  </a:schemeClr>
                </a:solidFill>
              </a:rPr>
              <a:t> Zero-shot and few-shot prompting.</a:t>
            </a:r>
            <a:endParaRPr lang="en-US" sz="1400" dirty="0">
              <a:solidFill>
                <a:schemeClr val="tx1">
                  <a:lumMod val="85000"/>
                  <a:lumOff val="15000"/>
                </a:schemeClr>
              </a:solidFill>
            </a:endParaRPr>
          </a:p>
          <a:p>
            <a:pPr lvl="1" algn="just">
              <a:lnSpc>
                <a:spcPct val="90000"/>
              </a:lnSpc>
            </a:pPr>
            <a:r>
              <a:rPr lang="en-US" sz="1400" b="1" i="0" dirty="0">
                <a:solidFill>
                  <a:schemeClr val="tx1">
                    <a:lumMod val="85000"/>
                    <a:lumOff val="15000"/>
                  </a:schemeClr>
                </a:solidFill>
              </a:rPr>
              <a:t>Reasoning and Logic:</a:t>
            </a:r>
            <a:r>
              <a:rPr lang="en-US" sz="1400" b="0" i="0" dirty="0">
                <a:solidFill>
                  <a:schemeClr val="tx1">
                    <a:lumMod val="85000"/>
                    <a:lumOff val="15000"/>
                  </a:schemeClr>
                </a:solidFill>
              </a:rPr>
              <a:t> Chain-of-Thought (</a:t>
            </a:r>
            <a:r>
              <a:rPr lang="en-US" sz="1400" b="0" i="0" dirty="0" err="1">
                <a:solidFill>
                  <a:schemeClr val="tx1">
                    <a:lumMod val="85000"/>
                    <a:lumOff val="15000"/>
                  </a:schemeClr>
                </a:solidFill>
              </a:rPr>
              <a:t>CoT</a:t>
            </a:r>
            <a:r>
              <a:rPr lang="en-US" sz="1400" b="0" i="0" dirty="0">
                <a:solidFill>
                  <a:schemeClr val="tx1">
                    <a:lumMod val="85000"/>
                    <a:lumOff val="15000"/>
                  </a:schemeClr>
                </a:solidFill>
              </a:rPr>
              <a:t>), Tree-of-Thought (ToT), and Graph-of-Thought (</a:t>
            </a:r>
            <a:r>
              <a:rPr lang="en-US" sz="1400" b="0" i="0" dirty="0" err="1">
                <a:solidFill>
                  <a:schemeClr val="tx1">
                    <a:lumMod val="85000"/>
                    <a:lumOff val="15000"/>
                  </a:schemeClr>
                </a:solidFill>
              </a:rPr>
              <a:t>GoT</a:t>
            </a:r>
            <a:r>
              <a:rPr lang="en-US" sz="1400" b="0" i="0" dirty="0">
                <a:solidFill>
                  <a:schemeClr val="tx1">
                    <a:lumMod val="85000"/>
                    <a:lumOff val="15000"/>
                  </a:schemeClr>
                </a:solidFill>
              </a:rPr>
              <a:t>) prompting.</a:t>
            </a:r>
            <a:endParaRPr lang="en-US" sz="1400" dirty="0">
              <a:solidFill>
                <a:schemeClr val="tx1">
                  <a:lumMod val="85000"/>
                  <a:lumOff val="15000"/>
                </a:schemeClr>
              </a:solidFill>
            </a:endParaRPr>
          </a:p>
          <a:p>
            <a:pPr lvl="1" algn="just">
              <a:lnSpc>
                <a:spcPct val="90000"/>
              </a:lnSpc>
            </a:pPr>
            <a:r>
              <a:rPr lang="en-US" sz="1400" b="1" i="0" dirty="0">
                <a:solidFill>
                  <a:schemeClr val="tx1">
                    <a:lumMod val="85000"/>
                    <a:lumOff val="15000"/>
                  </a:schemeClr>
                </a:solidFill>
              </a:rPr>
              <a:t>Hallucination Reduction:</a:t>
            </a:r>
            <a:r>
              <a:rPr lang="en-US" sz="1400" b="0" i="0" dirty="0">
                <a:solidFill>
                  <a:schemeClr val="tx1">
                    <a:lumMod val="85000"/>
                    <a:lumOff val="15000"/>
                  </a:schemeClr>
                </a:solidFill>
              </a:rPr>
              <a:t> Retrieval-Augmented Generation (RAG) and Chain-of-Verification (</a:t>
            </a:r>
            <a:r>
              <a:rPr lang="en-US" sz="1400" b="0" i="0" dirty="0" err="1">
                <a:solidFill>
                  <a:schemeClr val="tx1">
                    <a:lumMod val="85000"/>
                    <a:lumOff val="15000"/>
                  </a:schemeClr>
                </a:solidFill>
              </a:rPr>
              <a:t>CoVe</a:t>
            </a:r>
            <a:r>
              <a:rPr lang="en-US" sz="1400" b="0" i="0" dirty="0">
                <a:solidFill>
                  <a:schemeClr val="tx1">
                    <a:lumMod val="85000"/>
                    <a:lumOff val="15000"/>
                  </a:schemeClr>
                </a:solidFill>
              </a:rPr>
              <a:t>).</a:t>
            </a:r>
            <a:endParaRPr lang="en-US" sz="1400" dirty="0">
              <a:solidFill>
                <a:schemeClr val="tx1">
                  <a:lumMod val="85000"/>
                  <a:lumOff val="15000"/>
                </a:schemeClr>
              </a:solidFill>
            </a:endParaRPr>
          </a:p>
          <a:p>
            <a:pPr lvl="1" algn="just">
              <a:lnSpc>
                <a:spcPct val="90000"/>
              </a:lnSpc>
            </a:pPr>
            <a:r>
              <a:rPr lang="en-US" sz="1400" b="1" i="0" dirty="0">
                <a:solidFill>
                  <a:schemeClr val="tx1">
                    <a:lumMod val="85000"/>
                    <a:lumOff val="15000"/>
                  </a:schemeClr>
                </a:solidFill>
              </a:rPr>
              <a:t>Code Generation:</a:t>
            </a:r>
            <a:r>
              <a:rPr lang="en-US" sz="1400" b="0" i="0" dirty="0">
                <a:solidFill>
                  <a:schemeClr val="tx1">
                    <a:lumMod val="85000"/>
                    <a:lumOff val="15000"/>
                  </a:schemeClr>
                </a:solidFill>
              </a:rPr>
              <a:t> Program of Thoughts (</a:t>
            </a:r>
            <a:r>
              <a:rPr lang="en-US" sz="1400" b="0" i="0" dirty="0" err="1">
                <a:solidFill>
                  <a:schemeClr val="tx1">
                    <a:lumMod val="85000"/>
                    <a:lumOff val="15000"/>
                  </a:schemeClr>
                </a:solidFill>
              </a:rPr>
              <a:t>PoT</a:t>
            </a:r>
            <a:r>
              <a:rPr lang="en-US" sz="1400" b="0" i="0" dirty="0">
                <a:solidFill>
                  <a:schemeClr val="tx1">
                    <a:lumMod val="85000"/>
                    <a:lumOff val="15000"/>
                  </a:schemeClr>
                </a:solidFill>
              </a:rPr>
              <a:t>) and Chain-of-Code (CoC) prompting.</a:t>
            </a:r>
            <a:endParaRPr lang="en-US" sz="1400" dirty="0">
              <a:solidFill>
                <a:schemeClr val="tx1">
                  <a:lumMod val="85000"/>
                  <a:lumOff val="15000"/>
                </a:schemeClr>
              </a:solidFill>
            </a:endParaRPr>
          </a:p>
          <a:p>
            <a:pPr lvl="1" algn="just">
              <a:lnSpc>
                <a:spcPct val="90000"/>
              </a:lnSpc>
            </a:pPr>
            <a:r>
              <a:rPr lang="en-US" sz="1400" b="1" i="0" dirty="0">
                <a:solidFill>
                  <a:schemeClr val="tx1">
                    <a:lumMod val="85000"/>
                    <a:lumOff val="15000"/>
                  </a:schemeClr>
                </a:solidFill>
              </a:rPr>
              <a:t>Optimization:</a:t>
            </a:r>
            <a:r>
              <a:rPr lang="en-US" sz="1400" b="0" i="0" dirty="0">
                <a:solidFill>
                  <a:schemeClr val="tx1">
                    <a:lumMod val="85000"/>
                    <a:lumOff val="15000"/>
                  </a:schemeClr>
                </a:solidFill>
              </a:rPr>
              <a:t> Automatic Prompt Engineer (APE) and Optimization by Prompting (OPRO).</a:t>
            </a:r>
            <a:endParaRPr lang="en-US" sz="1400" dirty="0">
              <a:solidFill>
                <a:schemeClr val="tx1">
                  <a:lumMod val="85000"/>
                  <a:lumOff val="15000"/>
                </a:schemeClr>
              </a:solidFill>
            </a:endParaRPr>
          </a:p>
          <a:p>
            <a:pPr lvl="0" algn="just">
              <a:lnSpc>
                <a:spcPct val="90000"/>
              </a:lnSpc>
            </a:pPr>
            <a:r>
              <a:rPr lang="en-US" sz="1400" b="0" i="0" dirty="0">
                <a:solidFill>
                  <a:schemeClr val="tx1">
                    <a:lumMod val="85000"/>
                    <a:lumOff val="15000"/>
                  </a:schemeClr>
                </a:solidFill>
              </a:rPr>
              <a:t>This survey highlights the strengths and limitations of each technique, offering a structured overview of recent advancements in prompt engineering.</a:t>
            </a:r>
            <a:endParaRPr lang="en-US" sz="1400" dirty="0">
              <a:solidFill>
                <a:schemeClr val="tx1">
                  <a:lumMod val="85000"/>
                  <a:lumOff val="15000"/>
                </a:schemeClr>
              </a:solidFill>
            </a:endParaRPr>
          </a:p>
        </p:txBody>
      </p:sp>
      <p:sp>
        <p:nvSpPr>
          <p:cNvPr id="5" name="TextBox 4">
            <a:extLst>
              <a:ext uri="{FF2B5EF4-FFF2-40B4-BE49-F238E27FC236}">
                <a16:creationId xmlns:a16="http://schemas.microsoft.com/office/drawing/2014/main" id="{CEA0B22B-3B38-EEE4-236B-F4D2D6D8C229}"/>
              </a:ext>
            </a:extLst>
          </p:cNvPr>
          <p:cNvSpPr txBox="1"/>
          <p:nvPr/>
        </p:nvSpPr>
        <p:spPr>
          <a:xfrm>
            <a:off x="3070171" y="6548851"/>
            <a:ext cx="5836854" cy="253916"/>
          </a:xfrm>
          <a:prstGeom prst="rect">
            <a:avLst/>
          </a:prstGeom>
          <a:noFill/>
        </p:spPr>
        <p:txBody>
          <a:bodyPr wrap="none" rtlCol="0">
            <a:spAutoFit/>
          </a:bodyPr>
          <a:lstStyle/>
          <a:p>
            <a:pPr>
              <a:spcAft>
                <a:spcPts val="600"/>
              </a:spcAft>
            </a:pPr>
            <a:r>
              <a:rPr lang="en-GB" sz="1050" baseline="30000" dirty="0">
                <a:hlinkClick r:id="rId2"/>
              </a:rPr>
              <a:t>2</a:t>
            </a:r>
            <a:r>
              <a:rPr lang="en-GB" sz="1050" dirty="0">
                <a:hlinkClick r:id="rId2"/>
              </a:rPr>
              <a:t>Doe, J., et al. (2025). </a:t>
            </a:r>
            <a:r>
              <a:rPr lang="en-GB" sz="1050" i="1" dirty="0">
                <a:hlinkClick r:id="rId2"/>
              </a:rPr>
              <a:t>Title of the Prompt Engineering Techniques Paper</a:t>
            </a:r>
            <a:r>
              <a:rPr lang="en-GB" sz="1050" dirty="0">
                <a:hlinkClick r:id="rId2"/>
              </a:rPr>
              <a:t>. </a:t>
            </a:r>
            <a:r>
              <a:rPr lang="en-GB" sz="1050" i="1" dirty="0">
                <a:hlinkClick r:id="rId2"/>
              </a:rPr>
              <a:t>Journal Name</a:t>
            </a:r>
            <a:r>
              <a:rPr lang="en-GB" sz="1050" dirty="0">
                <a:hlinkClick r:id="rId2"/>
              </a:rPr>
              <a:t>, </a:t>
            </a:r>
            <a:r>
              <a:rPr lang="en-GB" sz="1050" i="1" dirty="0">
                <a:hlinkClick r:id="rId2"/>
              </a:rPr>
              <a:t>Volume</a:t>
            </a:r>
            <a:r>
              <a:rPr lang="en-GB" sz="1050" dirty="0">
                <a:hlinkClick r:id="rId2"/>
              </a:rPr>
              <a:t>(Issue), pages.</a:t>
            </a:r>
            <a:endParaRPr lang="en-GB" sz="1050" dirty="0"/>
          </a:p>
        </p:txBody>
      </p:sp>
    </p:spTree>
    <p:extLst>
      <p:ext uri="{BB962C8B-B14F-4D97-AF65-F5344CB8AC3E}">
        <p14:creationId xmlns:p14="http://schemas.microsoft.com/office/powerpoint/2010/main" val="155751718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56CF2C18-DFC4-3AA4-116C-0930E33906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C299F4-14C2-A35D-AB50-8B4F90264C0D}"/>
              </a:ext>
            </a:extLst>
          </p:cNvPr>
          <p:cNvSpPr>
            <a:spLocks noGrp="1"/>
          </p:cNvSpPr>
          <p:nvPr>
            <p:ph type="title"/>
          </p:nvPr>
        </p:nvSpPr>
        <p:spPr>
          <a:xfrm>
            <a:off x="2231136" y="964692"/>
            <a:ext cx="7729728" cy="1188720"/>
          </a:xfrm>
        </p:spPr>
        <p:txBody>
          <a:bodyPr>
            <a:normAutofit/>
          </a:bodyPr>
          <a:lstStyle/>
          <a:p>
            <a:r>
              <a:rPr lang="en-GB" b="0" i="0" u="none" strike="noStrike">
                <a:effectLst/>
                <a:latin typeface="-webkit-standard"/>
              </a:rPr>
              <a:t>Scope of the Project</a:t>
            </a:r>
            <a:endParaRPr lang="en-US" dirty="0"/>
          </a:p>
        </p:txBody>
      </p:sp>
      <p:graphicFrame>
        <p:nvGraphicFramePr>
          <p:cNvPr id="14" name="Content Placeholder 2">
            <a:extLst>
              <a:ext uri="{FF2B5EF4-FFF2-40B4-BE49-F238E27FC236}">
                <a16:creationId xmlns:a16="http://schemas.microsoft.com/office/drawing/2014/main" id="{11A70875-5CD7-1504-96D6-EB82DC1773E4}"/>
              </a:ext>
            </a:extLst>
          </p:cNvPr>
          <p:cNvGraphicFramePr>
            <a:graphicFrameLocks noGrp="1"/>
          </p:cNvGraphicFramePr>
          <p:nvPr>
            <p:ph idx="1"/>
            <p:extLst>
              <p:ext uri="{D42A27DB-BD31-4B8C-83A1-F6EECF244321}">
                <p14:modId xmlns:p14="http://schemas.microsoft.com/office/powerpoint/2010/main" val="2578284089"/>
              </p:ext>
            </p:extLst>
          </p:nvPr>
        </p:nvGraphicFramePr>
        <p:xfrm>
          <a:off x="965201" y="2638425"/>
          <a:ext cx="10261600" cy="31019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92477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9FA009-23AC-6D15-AA99-BDA3031D3346}"/>
            </a:ext>
          </a:extLst>
        </p:cNvPr>
        <p:cNvGrpSpPr/>
        <p:nvPr/>
      </p:nvGrpSpPr>
      <p:grpSpPr>
        <a:xfrm>
          <a:off x="0" y="0"/>
          <a:ext cx="0" cy="0"/>
          <a:chOff x="0" y="0"/>
          <a:chExt cx="0" cy="0"/>
        </a:xfrm>
      </p:grpSpPr>
      <p:sp>
        <p:nvSpPr>
          <p:cNvPr id="43" name="Rectangle 42">
            <a:extLst>
              <a:ext uri="{FF2B5EF4-FFF2-40B4-BE49-F238E27FC236}">
                <a16:creationId xmlns:a16="http://schemas.microsoft.com/office/drawing/2014/main" id="{4E866FF9-A729-45F0-A163-10E89E8716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738255" cy="6858000"/>
          </a:xfrm>
          <a:prstGeom prst="rect">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73F8E-E5F2-5F1C-6DAE-68C82145742D}"/>
              </a:ext>
            </a:extLst>
          </p:cNvPr>
          <p:cNvSpPr>
            <a:spLocks noGrp="1"/>
          </p:cNvSpPr>
          <p:nvPr>
            <p:ph type="title"/>
          </p:nvPr>
        </p:nvSpPr>
        <p:spPr>
          <a:xfrm>
            <a:off x="640080" y="2681105"/>
            <a:ext cx="3401568" cy="1495794"/>
          </a:xfrm>
          <a:solidFill>
            <a:srgbClr val="FFFFFF"/>
          </a:solidFill>
          <a:ln>
            <a:solidFill>
              <a:srgbClr val="262626"/>
            </a:solidFill>
          </a:ln>
        </p:spPr>
        <p:txBody>
          <a:bodyPr vert="horz" lIns="274320" tIns="182880" rIns="274320" bIns="182880" rtlCol="0" anchorCtr="1">
            <a:normAutofit/>
          </a:bodyPr>
          <a:lstStyle/>
          <a:p>
            <a:r>
              <a:rPr lang="en-US" sz="2600" b="0" i="0" u="none" strike="noStrike">
                <a:effectLst/>
              </a:rPr>
              <a:t>Tasks Until the Next Meeting</a:t>
            </a:r>
            <a:endParaRPr lang="en-US" sz="2600"/>
          </a:p>
        </p:txBody>
      </p:sp>
      <p:sp useBgFill="1">
        <p:nvSpPr>
          <p:cNvPr id="44" name="Rectangle 43">
            <a:extLst>
              <a:ext uri="{FF2B5EF4-FFF2-40B4-BE49-F238E27FC236}">
                <a16:creationId xmlns:a16="http://schemas.microsoft.com/office/drawing/2014/main" id="{A804366F-2366-4688-98E7-B101C7BC61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3278" y="0"/>
            <a:ext cx="7438722"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8B1A1A03-8580-0233-9AFA-ADF6309EE9CE}"/>
              </a:ext>
            </a:extLst>
          </p:cNvPr>
          <p:cNvGraphicFramePr>
            <a:graphicFrameLocks noGrp="1"/>
          </p:cNvGraphicFramePr>
          <p:nvPr>
            <p:ph idx="1"/>
            <p:extLst>
              <p:ext uri="{D42A27DB-BD31-4B8C-83A1-F6EECF244321}">
                <p14:modId xmlns:p14="http://schemas.microsoft.com/office/powerpoint/2010/main" val="797275977"/>
              </p:ext>
            </p:extLst>
          </p:nvPr>
        </p:nvGraphicFramePr>
        <p:xfrm>
          <a:off x="5397500" y="639763"/>
          <a:ext cx="6151563" cy="5276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7439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AB8CCE-6E20-865A-C105-54CF2BBBD73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F9A89BC-0EF0-A457-00B8-058D38D8D6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653AA8A-DDE1-58DA-AEAA-88E0BF7340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6716191-92C4-5920-A6D9-58E98E53CF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C96640-5D0A-4EEF-818B-8426E304496E}"/>
              </a:ext>
            </a:extLst>
          </p:cNvPr>
          <p:cNvSpPr>
            <a:spLocks noGrp="1"/>
          </p:cNvSpPr>
          <p:nvPr>
            <p:ph type="title"/>
          </p:nvPr>
        </p:nvSpPr>
        <p:spPr>
          <a:xfrm>
            <a:off x="2231136" y="467418"/>
            <a:ext cx="7729728" cy="1188720"/>
          </a:xfrm>
          <a:solidFill>
            <a:srgbClr val="FFFFFF"/>
          </a:solidFill>
        </p:spPr>
        <p:txBody>
          <a:bodyPr>
            <a:normAutofit/>
          </a:bodyPr>
          <a:lstStyle/>
          <a:p>
            <a:r>
              <a:rPr lang="en-GB" b="0" i="0" u="none" strike="noStrike">
                <a:effectLst/>
                <a:latin typeface="-webkit-standard"/>
              </a:rPr>
              <a:t>Challenges</a:t>
            </a:r>
            <a:endParaRPr lang="en-US" dirty="0"/>
          </a:p>
        </p:txBody>
      </p:sp>
      <p:graphicFrame>
        <p:nvGraphicFramePr>
          <p:cNvPr id="17" name="Content Placeholder 2">
            <a:extLst>
              <a:ext uri="{FF2B5EF4-FFF2-40B4-BE49-F238E27FC236}">
                <a16:creationId xmlns:a16="http://schemas.microsoft.com/office/drawing/2014/main" id="{7A142867-1F7F-386E-F419-3A7DEFF76E07}"/>
              </a:ext>
            </a:extLst>
          </p:cNvPr>
          <p:cNvGraphicFramePr>
            <a:graphicFrameLocks noGrp="1"/>
          </p:cNvGraphicFramePr>
          <p:nvPr>
            <p:ph idx="1"/>
          </p:nvPr>
        </p:nvGraphicFramePr>
        <p:xfrm>
          <a:off x="1706062" y="2291262"/>
          <a:ext cx="8779512" cy="2879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26954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C7FF834-B204-4967-8D47-8BB36EAF0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780A22D-61EA-43E3-BD94-3E39CF902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18509"/>
            <a:ext cx="12192000" cy="193949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59EC63-3C12-E6FA-61B4-29E4A49D1FE9}"/>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t>Thank you!</a:t>
            </a:r>
          </a:p>
        </p:txBody>
      </p:sp>
      <p:pic>
        <p:nvPicPr>
          <p:cNvPr id="7" name="Graphic 6" descr="Handshake">
            <a:extLst>
              <a:ext uri="{FF2B5EF4-FFF2-40B4-BE49-F238E27FC236}">
                <a16:creationId xmlns:a16="http://schemas.microsoft.com/office/drawing/2014/main" id="{008DA17D-A51C-DE6A-6962-BC9E0AC11E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445346" y="640078"/>
            <a:ext cx="3301307" cy="3301307"/>
          </a:xfrm>
          <a:prstGeom prst="rect">
            <a:avLst/>
          </a:prstGeom>
        </p:spPr>
      </p:pic>
    </p:spTree>
    <p:extLst>
      <p:ext uri="{BB962C8B-B14F-4D97-AF65-F5344CB8AC3E}">
        <p14:creationId xmlns:p14="http://schemas.microsoft.com/office/powerpoint/2010/main" val="182778468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1051</TotalTime>
  <Words>783</Words>
  <Application>Microsoft Macintosh PowerPoint</Application>
  <PresentationFormat>Widescreen</PresentationFormat>
  <Paragraphs>64</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-webkit-standard</vt:lpstr>
      <vt:lpstr>Aptos</vt:lpstr>
      <vt:lpstr>Arial</vt:lpstr>
      <vt:lpstr>Gill Sans MT</vt:lpstr>
      <vt:lpstr>Parcel</vt:lpstr>
      <vt:lpstr>Unlocking Law Firm</vt:lpstr>
      <vt:lpstr>Motivations</vt:lpstr>
      <vt:lpstr>Background</vt:lpstr>
      <vt:lpstr>Literature Survey</vt:lpstr>
      <vt:lpstr>Literature Survey (Cont..)</vt:lpstr>
      <vt:lpstr>Scope of the Project</vt:lpstr>
      <vt:lpstr>Tasks Until the Next Meeting</vt:lpstr>
      <vt:lpstr>Challenges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Ammar Arfan</dc:creator>
  <cp:lastModifiedBy>Ammar Arfan</cp:lastModifiedBy>
  <cp:revision>22</cp:revision>
  <dcterms:created xsi:type="dcterms:W3CDTF">2025-01-28T13:59:08Z</dcterms:created>
  <dcterms:modified xsi:type="dcterms:W3CDTF">2025-01-30T14:57:11Z</dcterms:modified>
</cp:coreProperties>
</file>