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E69D6-667E-4FA9-8DE3-B49D6150914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3DF7047-0356-4ECE-B3CB-742A3447B78B}">
      <dgm:prSet/>
      <dgm:spPr/>
      <dgm:t>
        <a:bodyPr/>
        <a:lstStyle/>
        <a:p>
          <a:pPr>
            <a:lnSpc>
              <a:spcPct val="100000"/>
            </a:lnSpc>
          </a:pPr>
          <a:r>
            <a:rPr lang="en-US" i="0">
              <a:latin typeface="Times New Roman" panose="02020603050405020304" pitchFamily="18" charset="0"/>
              <a:cs typeface="Times New Roman" panose="02020603050405020304" pitchFamily="18" charset="0"/>
            </a:rPr>
            <a:t>Efficient Appointment Management</a:t>
          </a:r>
          <a:endParaRPr lang="en-US" dirty="0">
            <a:latin typeface="Times New Roman" panose="02020603050405020304" pitchFamily="18" charset="0"/>
            <a:cs typeface="Times New Roman" panose="02020603050405020304" pitchFamily="18" charset="0"/>
          </a:endParaRPr>
        </a:p>
      </dgm:t>
    </dgm:pt>
    <dgm:pt modelId="{35B4B5C9-D0CF-4B1E-81FB-380BE8D5C04E}" type="parTrans" cxnId="{3BF5D823-C990-47F7-807F-6A91AAF38836}">
      <dgm:prSet/>
      <dgm:spPr/>
      <dgm:t>
        <a:bodyPr/>
        <a:lstStyle/>
        <a:p>
          <a:endParaRPr lang="en-US"/>
        </a:p>
      </dgm:t>
    </dgm:pt>
    <dgm:pt modelId="{ACC4D17E-731C-401C-99CB-B3B005A077B1}" type="sibTrans" cxnId="{3BF5D823-C990-47F7-807F-6A91AAF38836}">
      <dgm:prSet/>
      <dgm:spPr/>
      <dgm:t>
        <a:bodyPr/>
        <a:lstStyle/>
        <a:p>
          <a:pPr>
            <a:lnSpc>
              <a:spcPct val="100000"/>
            </a:lnSpc>
          </a:pPr>
          <a:endParaRPr lang="en-US"/>
        </a:p>
      </dgm:t>
    </dgm:pt>
    <dgm:pt modelId="{312DC2C0-88FB-4DD1-827E-5D322A7E75D5}">
      <dgm:prSet/>
      <dgm:spPr/>
      <dgm:t>
        <a:bodyPr/>
        <a:lstStyle/>
        <a:p>
          <a:pPr>
            <a:lnSpc>
              <a:spcPct val="100000"/>
            </a:lnSpc>
          </a:pPr>
          <a:r>
            <a:rPr lang="en-US" i="0">
              <a:latin typeface="Times New Roman" panose="02020603050405020304" pitchFamily="18" charset="0"/>
              <a:cs typeface="Times New Roman" panose="02020603050405020304" pitchFamily="18" charset="0"/>
            </a:rPr>
            <a:t>Accurate Appointment Scheduling</a:t>
          </a:r>
          <a:endParaRPr lang="en-US">
            <a:latin typeface="Times New Roman" panose="02020603050405020304" pitchFamily="18" charset="0"/>
            <a:cs typeface="Times New Roman" panose="02020603050405020304" pitchFamily="18" charset="0"/>
          </a:endParaRPr>
        </a:p>
      </dgm:t>
    </dgm:pt>
    <dgm:pt modelId="{4C8CD544-52F5-4548-B56A-C91FD124F5CA}" type="parTrans" cxnId="{862A5F55-8752-4E27-A543-778D82F0CFF4}">
      <dgm:prSet/>
      <dgm:spPr/>
      <dgm:t>
        <a:bodyPr/>
        <a:lstStyle/>
        <a:p>
          <a:endParaRPr lang="en-US"/>
        </a:p>
      </dgm:t>
    </dgm:pt>
    <dgm:pt modelId="{9036FD55-415E-4E69-B4F4-6CA047E42280}" type="sibTrans" cxnId="{862A5F55-8752-4E27-A543-778D82F0CFF4}">
      <dgm:prSet/>
      <dgm:spPr/>
      <dgm:t>
        <a:bodyPr/>
        <a:lstStyle/>
        <a:p>
          <a:pPr>
            <a:lnSpc>
              <a:spcPct val="100000"/>
            </a:lnSpc>
          </a:pPr>
          <a:endParaRPr lang="en-US"/>
        </a:p>
      </dgm:t>
    </dgm:pt>
    <dgm:pt modelId="{680AFB0F-AEBB-4C29-9DA4-321F8D41FE3A}">
      <dgm:prSet/>
      <dgm:spPr/>
      <dgm:t>
        <a:bodyPr/>
        <a:lstStyle/>
        <a:p>
          <a:pPr>
            <a:lnSpc>
              <a:spcPct val="100000"/>
            </a:lnSpc>
          </a:pPr>
          <a:r>
            <a:rPr lang="en-US">
              <a:latin typeface="Times New Roman" panose="02020603050405020304" pitchFamily="18" charset="0"/>
              <a:cs typeface="Times New Roman" panose="02020603050405020304" pitchFamily="18" charset="0"/>
            </a:rPr>
            <a:t>Improved Healthcare Access</a:t>
          </a:r>
        </a:p>
      </dgm:t>
    </dgm:pt>
    <dgm:pt modelId="{64955D6B-2683-4790-89EE-843CA0CFD4BD}" type="parTrans" cxnId="{F8BC839A-13D7-4034-ACA4-FFA7660B9D65}">
      <dgm:prSet/>
      <dgm:spPr/>
      <dgm:t>
        <a:bodyPr/>
        <a:lstStyle/>
        <a:p>
          <a:endParaRPr lang="en-US"/>
        </a:p>
      </dgm:t>
    </dgm:pt>
    <dgm:pt modelId="{019ABC47-5C80-4CEE-A66B-4FCC9BAD91C9}" type="sibTrans" cxnId="{F8BC839A-13D7-4034-ACA4-FFA7660B9D65}">
      <dgm:prSet/>
      <dgm:spPr/>
      <dgm:t>
        <a:bodyPr/>
        <a:lstStyle/>
        <a:p>
          <a:pPr>
            <a:lnSpc>
              <a:spcPct val="100000"/>
            </a:lnSpc>
          </a:pPr>
          <a:endParaRPr lang="en-US"/>
        </a:p>
      </dgm:t>
    </dgm:pt>
    <dgm:pt modelId="{ED9F8AEF-2123-440E-BBA6-063E07A4CD1A}">
      <dgm:prSet/>
      <dgm:spPr/>
      <dgm:t>
        <a:bodyPr/>
        <a:lstStyle/>
        <a:p>
          <a:pPr>
            <a:lnSpc>
              <a:spcPct val="100000"/>
            </a:lnSpc>
          </a:pPr>
          <a:r>
            <a:rPr lang="en-US">
              <a:latin typeface="Times New Roman" panose="02020603050405020304" pitchFamily="18" charset="0"/>
              <a:cs typeface="Times New Roman" panose="02020603050405020304" pitchFamily="18" charset="0"/>
            </a:rPr>
            <a:t>Enhanced Doctor Efficiency</a:t>
          </a:r>
          <a:endParaRPr lang="en-US" dirty="0">
            <a:latin typeface="Times New Roman" panose="02020603050405020304" pitchFamily="18" charset="0"/>
            <a:cs typeface="Times New Roman" panose="02020603050405020304" pitchFamily="18" charset="0"/>
          </a:endParaRPr>
        </a:p>
      </dgm:t>
    </dgm:pt>
    <dgm:pt modelId="{00ED3601-53FD-4BA5-9130-7249DBA0D0FE}" type="parTrans" cxnId="{82353AD2-C22F-4715-ADF7-35E3C1D9F40A}">
      <dgm:prSet/>
      <dgm:spPr/>
      <dgm:t>
        <a:bodyPr/>
        <a:lstStyle/>
        <a:p>
          <a:endParaRPr lang="en-US"/>
        </a:p>
      </dgm:t>
    </dgm:pt>
    <dgm:pt modelId="{D3AE581F-6BE5-44B7-99B3-5B028732B66B}" type="sibTrans" cxnId="{82353AD2-C22F-4715-ADF7-35E3C1D9F40A}">
      <dgm:prSet/>
      <dgm:spPr/>
      <dgm:t>
        <a:bodyPr/>
        <a:lstStyle/>
        <a:p>
          <a:endParaRPr lang="en-US"/>
        </a:p>
      </dgm:t>
    </dgm:pt>
    <dgm:pt modelId="{5198020B-3077-4ACF-96A7-E09734C7DC27}" type="pres">
      <dgm:prSet presAssocID="{DAFE69D6-667E-4FA9-8DE3-B49D61509143}" presName="root" presStyleCnt="0">
        <dgm:presLayoutVars>
          <dgm:dir/>
          <dgm:resizeHandles val="exact"/>
        </dgm:presLayoutVars>
      </dgm:prSet>
      <dgm:spPr/>
    </dgm:pt>
    <dgm:pt modelId="{65F6947E-6B77-4DEC-83BE-77EC8C0EF395}" type="pres">
      <dgm:prSet presAssocID="{DAFE69D6-667E-4FA9-8DE3-B49D61509143}" presName="container" presStyleCnt="0">
        <dgm:presLayoutVars>
          <dgm:dir/>
          <dgm:resizeHandles val="exact"/>
        </dgm:presLayoutVars>
      </dgm:prSet>
      <dgm:spPr/>
    </dgm:pt>
    <dgm:pt modelId="{4B112C61-5A94-4F22-B3B6-DADE099624A7}" type="pres">
      <dgm:prSet presAssocID="{E3DF7047-0356-4ECE-B3CB-742A3447B78B}" presName="compNode" presStyleCnt="0"/>
      <dgm:spPr/>
    </dgm:pt>
    <dgm:pt modelId="{ABDB4DB9-82B1-4E5A-B1BC-74DA7677BC26}" type="pres">
      <dgm:prSet presAssocID="{E3DF7047-0356-4ECE-B3CB-742A3447B78B}" presName="iconBgRect" presStyleLbl="bgShp" presStyleIdx="0" presStyleCnt="4"/>
      <dgm:spPr/>
    </dgm:pt>
    <dgm:pt modelId="{D06EE5D2-5B5D-4D4D-A123-3C1A51F0898A}" type="pres">
      <dgm:prSet presAssocID="{E3DF7047-0356-4ECE-B3CB-742A3447B7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2AEA8CA7-2C21-40B7-9DDA-22850F637094}" type="pres">
      <dgm:prSet presAssocID="{E3DF7047-0356-4ECE-B3CB-742A3447B78B}" presName="spaceRect" presStyleCnt="0"/>
      <dgm:spPr/>
    </dgm:pt>
    <dgm:pt modelId="{CF6C8DBE-E261-49B4-8C4D-6DE753A56663}" type="pres">
      <dgm:prSet presAssocID="{E3DF7047-0356-4ECE-B3CB-742A3447B78B}" presName="textRect" presStyleLbl="revTx" presStyleIdx="0" presStyleCnt="4">
        <dgm:presLayoutVars>
          <dgm:chMax val="1"/>
          <dgm:chPref val="1"/>
        </dgm:presLayoutVars>
      </dgm:prSet>
      <dgm:spPr/>
    </dgm:pt>
    <dgm:pt modelId="{45CE7C3B-F194-4571-AFB5-2587E610377B}" type="pres">
      <dgm:prSet presAssocID="{ACC4D17E-731C-401C-99CB-B3B005A077B1}" presName="sibTrans" presStyleLbl="sibTrans2D1" presStyleIdx="0" presStyleCnt="0"/>
      <dgm:spPr/>
    </dgm:pt>
    <dgm:pt modelId="{67D02B9E-58FD-4707-A648-E2B28FA09265}" type="pres">
      <dgm:prSet presAssocID="{312DC2C0-88FB-4DD1-827E-5D322A7E75D5}" presName="compNode" presStyleCnt="0"/>
      <dgm:spPr/>
    </dgm:pt>
    <dgm:pt modelId="{4981DAF7-6681-4039-8A74-914B77F72AA3}" type="pres">
      <dgm:prSet presAssocID="{312DC2C0-88FB-4DD1-827E-5D322A7E75D5}" presName="iconBgRect" presStyleLbl="bgShp" presStyleIdx="1" presStyleCnt="4"/>
      <dgm:spPr/>
    </dgm:pt>
    <dgm:pt modelId="{CFDDBF39-47AF-42AA-BBD2-AE7A4BE87B7E}" type="pres">
      <dgm:prSet presAssocID="{312DC2C0-88FB-4DD1-827E-5D322A7E75D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ily Calendar"/>
        </a:ext>
      </dgm:extLst>
    </dgm:pt>
    <dgm:pt modelId="{D3E95578-7AFF-43D6-AF5E-EFE06187CF04}" type="pres">
      <dgm:prSet presAssocID="{312DC2C0-88FB-4DD1-827E-5D322A7E75D5}" presName="spaceRect" presStyleCnt="0"/>
      <dgm:spPr/>
    </dgm:pt>
    <dgm:pt modelId="{0F86035E-6E7C-42C2-8AC3-15F3A274B814}" type="pres">
      <dgm:prSet presAssocID="{312DC2C0-88FB-4DD1-827E-5D322A7E75D5}" presName="textRect" presStyleLbl="revTx" presStyleIdx="1" presStyleCnt="4">
        <dgm:presLayoutVars>
          <dgm:chMax val="1"/>
          <dgm:chPref val="1"/>
        </dgm:presLayoutVars>
      </dgm:prSet>
      <dgm:spPr/>
    </dgm:pt>
    <dgm:pt modelId="{733C3D73-26B0-4EB4-ACC1-692A4CC578FA}" type="pres">
      <dgm:prSet presAssocID="{9036FD55-415E-4E69-B4F4-6CA047E42280}" presName="sibTrans" presStyleLbl="sibTrans2D1" presStyleIdx="0" presStyleCnt="0"/>
      <dgm:spPr/>
    </dgm:pt>
    <dgm:pt modelId="{EBF2DCAB-454C-41C0-8BDB-8EA74331BC38}" type="pres">
      <dgm:prSet presAssocID="{680AFB0F-AEBB-4C29-9DA4-321F8D41FE3A}" presName="compNode" presStyleCnt="0"/>
      <dgm:spPr/>
    </dgm:pt>
    <dgm:pt modelId="{FBEFFB39-0505-4B5B-B650-10E6A50BC8F0}" type="pres">
      <dgm:prSet presAssocID="{680AFB0F-AEBB-4C29-9DA4-321F8D41FE3A}" presName="iconBgRect" presStyleLbl="bgShp" presStyleIdx="2" presStyleCnt="4"/>
      <dgm:spPr/>
    </dgm:pt>
    <dgm:pt modelId="{3B39EB6E-E203-4357-8544-D214A3C7526F}" type="pres">
      <dgm:prSet presAssocID="{680AFB0F-AEBB-4C29-9DA4-321F8D41FE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7E99CA22-4828-4BB9-BA27-AA8B4E14FECF}" type="pres">
      <dgm:prSet presAssocID="{680AFB0F-AEBB-4C29-9DA4-321F8D41FE3A}" presName="spaceRect" presStyleCnt="0"/>
      <dgm:spPr/>
    </dgm:pt>
    <dgm:pt modelId="{49239FC7-10DE-454C-BC92-8F016D0A532C}" type="pres">
      <dgm:prSet presAssocID="{680AFB0F-AEBB-4C29-9DA4-321F8D41FE3A}" presName="textRect" presStyleLbl="revTx" presStyleIdx="2" presStyleCnt="4">
        <dgm:presLayoutVars>
          <dgm:chMax val="1"/>
          <dgm:chPref val="1"/>
        </dgm:presLayoutVars>
      </dgm:prSet>
      <dgm:spPr/>
    </dgm:pt>
    <dgm:pt modelId="{0E0A5954-984F-49C6-A8A7-2919F309D0F4}" type="pres">
      <dgm:prSet presAssocID="{019ABC47-5C80-4CEE-A66B-4FCC9BAD91C9}" presName="sibTrans" presStyleLbl="sibTrans2D1" presStyleIdx="0" presStyleCnt="0"/>
      <dgm:spPr/>
    </dgm:pt>
    <dgm:pt modelId="{C8E26B34-575F-4281-B05A-8F11B87192D5}" type="pres">
      <dgm:prSet presAssocID="{ED9F8AEF-2123-440E-BBA6-063E07A4CD1A}" presName="compNode" presStyleCnt="0"/>
      <dgm:spPr/>
    </dgm:pt>
    <dgm:pt modelId="{2AD1FA73-0446-46C6-820A-FBA2417722C6}" type="pres">
      <dgm:prSet presAssocID="{ED9F8AEF-2123-440E-BBA6-063E07A4CD1A}" presName="iconBgRect" presStyleLbl="bgShp" presStyleIdx="3" presStyleCnt="4"/>
      <dgm:spPr/>
    </dgm:pt>
    <dgm:pt modelId="{5E18677A-32D9-4AA2-87CA-4E80F475C27F}" type="pres">
      <dgm:prSet presAssocID="{ED9F8AEF-2123-440E-BBA6-063E07A4CD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dical"/>
        </a:ext>
      </dgm:extLst>
    </dgm:pt>
    <dgm:pt modelId="{CD3CC87C-B359-4A54-9963-626AA8089EC8}" type="pres">
      <dgm:prSet presAssocID="{ED9F8AEF-2123-440E-BBA6-063E07A4CD1A}" presName="spaceRect" presStyleCnt="0"/>
      <dgm:spPr/>
    </dgm:pt>
    <dgm:pt modelId="{3BD49240-1F06-4AEE-A62B-363694ECC9CB}" type="pres">
      <dgm:prSet presAssocID="{ED9F8AEF-2123-440E-BBA6-063E07A4CD1A}" presName="textRect" presStyleLbl="revTx" presStyleIdx="3" presStyleCnt="4">
        <dgm:presLayoutVars>
          <dgm:chMax val="1"/>
          <dgm:chPref val="1"/>
        </dgm:presLayoutVars>
      </dgm:prSet>
      <dgm:spPr/>
    </dgm:pt>
  </dgm:ptLst>
  <dgm:cxnLst>
    <dgm:cxn modelId="{BD512D09-D4D5-42FB-B810-C51322A2D900}" type="presOf" srcId="{ED9F8AEF-2123-440E-BBA6-063E07A4CD1A}" destId="{3BD49240-1F06-4AEE-A62B-363694ECC9CB}" srcOrd="0" destOrd="0" presId="urn:microsoft.com/office/officeart/2018/2/layout/IconCircleList"/>
    <dgm:cxn modelId="{3BF5D823-C990-47F7-807F-6A91AAF38836}" srcId="{DAFE69D6-667E-4FA9-8DE3-B49D61509143}" destId="{E3DF7047-0356-4ECE-B3CB-742A3447B78B}" srcOrd="0" destOrd="0" parTransId="{35B4B5C9-D0CF-4B1E-81FB-380BE8D5C04E}" sibTransId="{ACC4D17E-731C-401C-99CB-B3B005A077B1}"/>
    <dgm:cxn modelId="{5BF2583B-F107-4B39-BA05-7E48718788DA}" type="presOf" srcId="{312DC2C0-88FB-4DD1-827E-5D322A7E75D5}" destId="{0F86035E-6E7C-42C2-8AC3-15F3A274B814}" srcOrd="0" destOrd="0" presId="urn:microsoft.com/office/officeart/2018/2/layout/IconCircleList"/>
    <dgm:cxn modelId="{C0FD9E6A-47E9-4FC9-929B-E56BF81FC5E3}" type="presOf" srcId="{DAFE69D6-667E-4FA9-8DE3-B49D61509143}" destId="{5198020B-3077-4ACF-96A7-E09734C7DC27}" srcOrd="0" destOrd="0" presId="urn:microsoft.com/office/officeart/2018/2/layout/IconCircleList"/>
    <dgm:cxn modelId="{A27D544E-8676-4FD3-9723-F6411A9CF1E6}" type="presOf" srcId="{ACC4D17E-731C-401C-99CB-B3B005A077B1}" destId="{45CE7C3B-F194-4571-AFB5-2587E610377B}" srcOrd="0" destOrd="0" presId="urn:microsoft.com/office/officeart/2018/2/layout/IconCircleList"/>
    <dgm:cxn modelId="{862A5F55-8752-4E27-A543-778D82F0CFF4}" srcId="{DAFE69D6-667E-4FA9-8DE3-B49D61509143}" destId="{312DC2C0-88FB-4DD1-827E-5D322A7E75D5}" srcOrd="1" destOrd="0" parTransId="{4C8CD544-52F5-4548-B56A-C91FD124F5CA}" sibTransId="{9036FD55-415E-4E69-B4F4-6CA047E42280}"/>
    <dgm:cxn modelId="{F8BC839A-13D7-4034-ACA4-FFA7660B9D65}" srcId="{DAFE69D6-667E-4FA9-8DE3-B49D61509143}" destId="{680AFB0F-AEBB-4C29-9DA4-321F8D41FE3A}" srcOrd="2" destOrd="0" parTransId="{64955D6B-2683-4790-89EE-843CA0CFD4BD}" sibTransId="{019ABC47-5C80-4CEE-A66B-4FCC9BAD91C9}"/>
    <dgm:cxn modelId="{ADDDC0AC-3137-4840-B3AA-421A23CFA61E}" type="presOf" srcId="{9036FD55-415E-4E69-B4F4-6CA047E42280}" destId="{733C3D73-26B0-4EB4-ACC1-692A4CC578FA}" srcOrd="0" destOrd="0" presId="urn:microsoft.com/office/officeart/2018/2/layout/IconCircleList"/>
    <dgm:cxn modelId="{BA4AFEB1-7162-41D8-9CA5-3E03DE09BE14}" type="presOf" srcId="{680AFB0F-AEBB-4C29-9DA4-321F8D41FE3A}" destId="{49239FC7-10DE-454C-BC92-8F016D0A532C}" srcOrd="0" destOrd="0" presId="urn:microsoft.com/office/officeart/2018/2/layout/IconCircleList"/>
    <dgm:cxn modelId="{743611BC-4229-43FB-BA5D-0F081E445E8C}" type="presOf" srcId="{E3DF7047-0356-4ECE-B3CB-742A3447B78B}" destId="{CF6C8DBE-E261-49B4-8C4D-6DE753A56663}" srcOrd="0" destOrd="0" presId="urn:microsoft.com/office/officeart/2018/2/layout/IconCircleList"/>
    <dgm:cxn modelId="{82353AD2-C22F-4715-ADF7-35E3C1D9F40A}" srcId="{DAFE69D6-667E-4FA9-8DE3-B49D61509143}" destId="{ED9F8AEF-2123-440E-BBA6-063E07A4CD1A}" srcOrd="3" destOrd="0" parTransId="{00ED3601-53FD-4BA5-9130-7249DBA0D0FE}" sibTransId="{D3AE581F-6BE5-44B7-99B3-5B028732B66B}"/>
    <dgm:cxn modelId="{28DD07D3-623C-4FA4-810A-2297E3FE33F8}" type="presOf" srcId="{019ABC47-5C80-4CEE-A66B-4FCC9BAD91C9}" destId="{0E0A5954-984F-49C6-A8A7-2919F309D0F4}" srcOrd="0" destOrd="0" presId="urn:microsoft.com/office/officeart/2018/2/layout/IconCircleList"/>
    <dgm:cxn modelId="{0F406277-D5D6-4721-81E4-2F20A9EF7FA2}" type="presParOf" srcId="{5198020B-3077-4ACF-96A7-E09734C7DC27}" destId="{65F6947E-6B77-4DEC-83BE-77EC8C0EF395}" srcOrd="0" destOrd="0" presId="urn:microsoft.com/office/officeart/2018/2/layout/IconCircleList"/>
    <dgm:cxn modelId="{AB66EB2E-67D1-4888-A7D1-82D95B61C39C}" type="presParOf" srcId="{65F6947E-6B77-4DEC-83BE-77EC8C0EF395}" destId="{4B112C61-5A94-4F22-B3B6-DADE099624A7}" srcOrd="0" destOrd="0" presId="urn:microsoft.com/office/officeart/2018/2/layout/IconCircleList"/>
    <dgm:cxn modelId="{28D19300-C24F-470B-8B08-30238F67C3DA}" type="presParOf" srcId="{4B112C61-5A94-4F22-B3B6-DADE099624A7}" destId="{ABDB4DB9-82B1-4E5A-B1BC-74DA7677BC26}" srcOrd="0" destOrd="0" presId="urn:microsoft.com/office/officeart/2018/2/layout/IconCircleList"/>
    <dgm:cxn modelId="{17FC1EB2-D3E9-4C58-B541-1A1B4ED8594A}" type="presParOf" srcId="{4B112C61-5A94-4F22-B3B6-DADE099624A7}" destId="{D06EE5D2-5B5D-4D4D-A123-3C1A51F0898A}" srcOrd="1" destOrd="0" presId="urn:microsoft.com/office/officeart/2018/2/layout/IconCircleList"/>
    <dgm:cxn modelId="{C102B8FE-2B6C-4945-8456-A5CBC4BB8E2A}" type="presParOf" srcId="{4B112C61-5A94-4F22-B3B6-DADE099624A7}" destId="{2AEA8CA7-2C21-40B7-9DDA-22850F637094}" srcOrd="2" destOrd="0" presId="urn:microsoft.com/office/officeart/2018/2/layout/IconCircleList"/>
    <dgm:cxn modelId="{005E6C89-F2D8-480E-85BF-C91172275847}" type="presParOf" srcId="{4B112C61-5A94-4F22-B3B6-DADE099624A7}" destId="{CF6C8DBE-E261-49B4-8C4D-6DE753A56663}" srcOrd="3" destOrd="0" presId="urn:microsoft.com/office/officeart/2018/2/layout/IconCircleList"/>
    <dgm:cxn modelId="{43BB88A5-DC4B-4011-9C9B-489C92D151E3}" type="presParOf" srcId="{65F6947E-6B77-4DEC-83BE-77EC8C0EF395}" destId="{45CE7C3B-F194-4571-AFB5-2587E610377B}" srcOrd="1" destOrd="0" presId="urn:microsoft.com/office/officeart/2018/2/layout/IconCircleList"/>
    <dgm:cxn modelId="{0048A7C4-8A7E-4B93-BE70-3255277EBD65}" type="presParOf" srcId="{65F6947E-6B77-4DEC-83BE-77EC8C0EF395}" destId="{67D02B9E-58FD-4707-A648-E2B28FA09265}" srcOrd="2" destOrd="0" presId="urn:microsoft.com/office/officeart/2018/2/layout/IconCircleList"/>
    <dgm:cxn modelId="{7BA9F559-E756-4EC1-8E28-0A1961982339}" type="presParOf" srcId="{67D02B9E-58FD-4707-A648-E2B28FA09265}" destId="{4981DAF7-6681-4039-8A74-914B77F72AA3}" srcOrd="0" destOrd="0" presId="urn:microsoft.com/office/officeart/2018/2/layout/IconCircleList"/>
    <dgm:cxn modelId="{639C47F0-A4D6-4806-8CA5-DE3AD8528B69}" type="presParOf" srcId="{67D02B9E-58FD-4707-A648-E2B28FA09265}" destId="{CFDDBF39-47AF-42AA-BBD2-AE7A4BE87B7E}" srcOrd="1" destOrd="0" presId="urn:microsoft.com/office/officeart/2018/2/layout/IconCircleList"/>
    <dgm:cxn modelId="{BD5C1C39-0E06-498F-8C4E-D655D7063FD3}" type="presParOf" srcId="{67D02B9E-58FD-4707-A648-E2B28FA09265}" destId="{D3E95578-7AFF-43D6-AF5E-EFE06187CF04}" srcOrd="2" destOrd="0" presId="urn:microsoft.com/office/officeart/2018/2/layout/IconCircleList"/>
    <dgm:cxn modelId="{C0958F88-54E9-46DD-A33E-97F1B5CB3770}" type="presParOf" srcId="{67D02B9E-58FD-4707-A648-E2B28FA09265}" destId="{0F86035E-6E7C-42C2-8AC3-15F3A274B814}" srcOrd="3" destOrd="0" presId="urn:microsoft.com/office/officeart/2018/2/layout/IconCircleList"/>
    <dgm:cxn modelId="{74F9E6D6-1D87-4806-B712-B35009B21927}" type="presParOf" srcId="{65F6947E-6B77-4DEC-83BE-77EC8C0EF395}" destId="{733C3D73-26B0-4EB4-ACC1-692A4CC578FA}" srcOrd="3" destOrd="0" presId="urn:microsoft.com/office/officeart/2018/2/layout/IconCircleList"/>
    <dgm:cxn modelId="{7FC34DC7-83E2-4B9F-A6BF-02F91FFFCD31}" type="presParOf" srcId="{65F6947E-6B77-4DEC-83BE-77EC8C0EF395}" destId="{EBF2DCAB-454C-41C0-8BDB-8EA74331BC38}" srcOrd="4" destOrd="0" presId="urn:microsoft.com/office/officeart/2018/2/layout/IconCircleList"/>
    <dgm:cxn modelId="{C0CD876B-7152-461F-8169-B8FD286F2D11}" type="presParOf" srcId="{EBF2DCAB-454C-41C0-8BDB-8EA74331BC38}" destId="{FBEFFB39-0505-4B5B-B650-10E6A50BC8F0}" srcOrd="0" destOrd="0" presId="urn:microsoft.com/office/officeart/2018/2/layout/IconCircleList"/>
    <dgm:cxn modelId="{C65AE09B-1534-406D-A8DB-308C7B6660EE}" type="presParOf" srcId="{EBF2DCAB-454C-41C0-8BDB-8EA74331BC38}" destId="{3B39EB6E-E203-4357-8544-D214A3C7526F}" srcOrd="1" destOrd="0" presId="urn:microsoft.com/office/officeart/2018/2/layout/IconCircleList"/>
    <dgm:cxn modelId="{DF3955B0-263B-4952-820E-AA59926AF463}" type="presParOf" srcId="{EBF2DCAB-454C-41C0-8BDB-8EA74331BC38}" destId="{7E99CA22-4828-4BB9-BA27-AA8B4E14FECF}" srcOrd="2" destOrd="0" presId="urn:microsoft.com/office/officeart/2018/2/layout/IconCircleList"/>
    <dgm:cxn modelId="{531CF9D7-2300-4F93-95B9-BF51A1C06E04}" type="presParOf" srcId="{EBF2DCAB-454C-41C0-8BDB-8EA74331BC38}" destId="{49239FC7-10DE-454C-BC92-8F016D0A532C}" srcOrd="3" destOrd="0" presId="urn:microsoft.com/office/officeart/2018/2/layout/IconCircleList"/>
    <dgm:cxn modelId="{C8EBA7F7-CE79-49A4-85FB-6E3B793D0C80}" type="presParOf" srcId="{65F6947E-6B77-4DEC-83BE-77EC8C0EF395}" destId="{0E0A5954-984F-49C6-A8A7-2919F309D0F4}" srcOrd="5" destOrd="0" presId="urn:microsoft.com/office/officeart/2018/2/layout/IconCircleList"/>
    <dgm:cxn modelId="{485586D1-DB1C-4F8E-B0F1-3EC55FBFDFF2}" type="presParOf" srcId="{65F6947E-6B77-4DEC-83BE-77EC8C0EF395}" destId="{C8E26B34-575F-4281-B05A-8F11B87192D5}" srcOrd="6" destOrd="0" presId="urn:microsoft.com/office/officeart/2018/2/layout/IconCircleList"/>
    <dgm:cxn modelId="{1CD6A52E-0EF8-4437-BF06-A6D2D5D4D2D8}" type="presParOf" srcId="{C8E26B34-575F-4281-B05A-8F11B87192D5}" destId="{2AD1FA73-0446-46C6-820A-FBA2417722C6}" srcOrd="0" destOrd="0" presId="urn:microsoft.com/office/officeart/2018/2/layout/IconCircleList"/>
    <dgm:cxn modelId="{321C41D1-98C2-44C3-B22C-A286594DC061}" type="presParOf" srcId="{C8E26B34-575F-4281-B05A-8F11B87192D5}" destId="{5E18677A-32D9-4AA2-87CA-4E80F475C27F}" srcOrd="1" destOrd="0" presId="urn:microsoft.com/office/officeart/2018/2/layout/IconCircleList"/>
    <dgm:cxn modelId="{1C47848A-C54F-497B-8FCE-A78A08BA73F2}" type="presParOf" srcId="{C8E26B34-575F-4281-B05A-8F11B87192D5}" destId="{CD3CC87C-B359-4A54-9963-626AA8089EC8}" srcOrd="2" destOrd="0" presId="urn:microsoft.com/office/officeart/2018/2/layout/IconCircleList"/>
    <dgm:cxn modelId="{851D49C8-1D1F-466A-B919-40138D1B6489}" type="presParOf" srcId="{C8E26B34-575F-4281-B05A-8F11B87192D5}" destId="{3BD49240-1F06-4AEE-A62B-363694ECC9C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9427E-37DE-4822-9B59-5EF57D42D14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7CA903-8608-4787-B2A1-FDB3D159066A}">
      <dgm:prSet custT="1"/>
      <dgm:spPr/>
      <dgm:t>
        <a:bodyPr/>
        <a:lstStyle/>
        <a:p>
          <a:pPr algn="ctr"/>
          <a:r>
            <a:rPr lang="en-US" sz="1800" dirty="0">
              <a:latin typeface="Times New Roman" panose="02020603050405020304" pitchFamily="18" charset="0"/>
              <a:cs typeface="Times New Roman" panose="02020603050405020304" pitchFamily="18" charset="0"/>
            </a:rPr>
            <a:t>Hospital-Doctor</a:t>
          </a:r>
        </a:p>
      </dgm:t>
    </dgm:pt>
    <dgm:pt modelId="{E63FE88B-9E0B-42AE-8295-6BD025DFC02C}" type="parTrans" cxnId="{109CD53D-7AD9-4920-B9FF-9DB6AEF7336A}">
      <dgm:prSet/>
      <dgm:spPr/>
      <dgm:t>
        <a:bodyPr/>
        <a:lstStyle/>
        <a:p>
          <a:endParaRPr lang="en-US"/>
        </a:p>
      </dgm:t>
    </dgm:pt>
    <dgm:pt modelId="{E5B2B9F3-63AE-4414-8889-9670092EC180}" type="sibTrans" cxnId="{109CD53D-7AD9-4920-B9FF-9DB6AEF7336A}">
      <dgm:prSet/>
      <dgm:spPr/>
      <dgm:t>
        <a:bodyPr/>
        <a:lstStyle/>
        <a:p>
          <a:endParaRPr lang="en-US"/>
        </a:p>
      </dgm:t>
    </dgm:pt>
    <dgm:pt modelId="{E0334C96-A26B-4633-A297-37CD263E26A1}">
      <dgm:prSet custT="1"/>
      <dgm:spPr/>
      <dgm:t>
        <a:bodyPr/>
        <a:lstStyle/>
        <a:p>
          <a:pPr algn="ctr"/>
          <a:r>
            <a:rPr lang="en-US" sz="1800" dirty="0">
              <a:latin typeface="Times New Roman" panose="02020603050405020304" pitchFamily="18" charset="0"/>
              <a:cs typeface="Times New Roman" panose="02020603050405020304" pitchFamily="18" charset="0"/>
            </a:rPr>
            <a:t>Doctor-Appointment</a:t>
          </a:r>
        </a:p>
      </dgm:t>
    </dgm:pt>
    <dgm:pt modelId="{918809FB-7CBF-49F9-9806-0301C25E25AF}" type="parTrans" cxnId="{1ABBF800-351C-445A-B60A-0514B53D7B4C}">
      <dgm:prSet/>
      <dgm:spPr/>
      <dgm:t>
        <a:bodyPr/>
        <a:lstStyle/>
        <a:p>
          <a:endParaRPr lang="en-US"/>
        </a:p>
      </dgm:t>
    </dgm:pt>
    <dgm:pt modelId="{3716B335-D283-4155-BA77-BC006C9BED8A}" type="sibTrans" cxnId="{1ABBF800-351C-445A-B60A-0514B53D7B4C}">
      <dgm:prSet/>
      <dgm:spPr/>
      <dgm:t>
        <a:bodyPr/>
        <a:lstStyle/>
        <a:p>
          <a:endParaRPr lang="en-US"/>
        </a:p>
      </dgm:t>
    </dgm:pt>
    <dgm:pt modelId="{DA47394B-8BE2-459A-965E-90A57E3FA815}">
      <dgm:prSet custT="1"/>
      <dgm:spPr/>
      <dgm:t>
        <a:bodyPr/>
        <a:lstStyle/>
        <a:p>
          <a:pPr algn="ctr"/>
          <a:r>
            <a:rPr lang="en-US" sz="1800" dirty="0">
              <a:latin typeface="Times New Roman" panose="02020603050405020304" pitchFamily="18" charset="0"/>
              <a:cs typeface="Times New Roman" panose="02020603050405020304" pitchFamily="18" charset="0"/>
            </a:rPr>
            <a:t>Patient-Appointment</a:t>
          </a:r>
        </a:p>
      </dgm:t>
    </dgm:pt>
    <dgm:pt modelId="{7822A55A-2972-4826-9795-9F842F865C5C}" type="parTrans" cxnId="{43CBFE81-8D89-4007-A9A2-26AA881C9A54}">
      <dgm:prSet/>
      <dgm:spPr/>
      <dgm:t>
        <a:bodyPr/>
        <a:lstStyle/>
        <a:p>
          <a:endParaRPr lang="en-US"/>
        </a:p>
      </dgm:t>
    </dgm:pt>
    <dgm:pt modelId="{F88CCC6E-2E63-4B03-9C0D-E85983530C84}" type="sibTrans" cxnId="{43CBFE81-8D89-4007-A9A2-26AA881C9A54}">
      <dgm:prSet/>
      <dgm:spPr/>
      <dgm:t>
        <a:bodyPr/>
        <a:lstStyle/>
        <a:p>
          <a:endParaRPr lang="en-US"/>
        </a:p>
      </dgm:t>
    </dgm:pt>
    <dgm:pt modelId="{8A87BA11-5BE8-4915-9FA9-F8479FDA4D00}">
      <dgm:prSet custT="1"/>
      <dgm:spPr/>
      <dgm:t>
        <a:bodyPr/>
        <a:lstStyle/>
        <a:p>
          <a:pPr algn="ctr"/>
          <a:r>
            <a:rPr lang="en-US" sz="1800" dirty="0">
              <a:latin typeface="Times New Roman" panose="02020603050405020304" pitchFamily="18" charset="0"/>
              <a:cs typeface="Times New Roman" panose="02020603050405020304" pitchFamily="18" charset="0"/>
            </a:rPr>
            <a:t>Patient-Payment</a:t>
          </a:r>
        </a:p>
      </dgm:t>
    </dgm:pt>
    <dgm:pt modelId="{BC40503B-4A03-4292-89BD-8D07D69A0A23}" type="parTrans" cxnId="{1D65BFEB-78E2-484D-9DE7-41137E769760}">
      <dgm:prSet/>
      <dgm:spPr/>
      <dgm:t>
        <a:bodyPr/>
        <a:lstStyle/>
        <a:p>
          <a:endParaRPr lang="en-US"/>
        </a:p>
      </dgm:t>
    </dgm:pt>
    <dgm:pt modelId="{78566DED-7B4C-4636-868B-77540F12F6C4}" type="sibTrans" cxnId="{1D65BFEB-78E2-484D-9DE7-41137E769760}">
      <dgm:prSet/>
      <dgm:spPr/>
      <dgm:t>
        <a:bodyPr/>
        <a:lstStyle/>
        <a:p>
          <a:endParaRPr lang="en-US"/>
        </a:p>
      </dgm:t>
    </dgm:pt>
    <dgm:pt modelId="{967C5174-2242-485B-84B8-0168266510EA}">
      <dgm:prSet custT="1"/>
      <dgm:spPr/>
      <dgm:t>
        <a:bodyPr/>
        <a:lstStyle/>
        <a:p>
          <a:pPr algn="ctr"/>
          <a:r>
            <a:rPr lang="en-US" sz="1800" dirty="0">
              <a:latin typeface="Times New Roman" panose="02020603050405020304" pitchFamily="18" charset="0"/>
              <a:cs typeface="Times New Roman" panose="02020603050405020304" pitchFamily="18" charset="0"/>
            </a:rPr>
            <a:t>Appointment-Receipt</a:t>
          </a:r>
        </a:p>
      </dgm:t>
    </dgm:pt>
    <dgm:pt modelId="{E5E9FEC5-B45F-46B9-9043-61D0D4690EF7}" type="parTrans" cxnId="{E0626995-33FB-4E06-83EB-709E1812CA67}">
      <dgm:prSet/>
      <dgm:spPr/>
      <dgm:t>
        <a:bodyPr/>
        <a:lstStyle/>
        <a:p>
          <a:endParaRPr lang="en-US"/>
        </a:p>
      </dgm:t>
    </dgm:pt>
    <dgm:pt modelId="{B2EE9712-F460-440A-A556-42F234BAD842}" type="sibTrans" cxnId="{E0626995-33FB-4E06-83EB-709E1812CA67}">
      <dgm:prSet/>
      <dgm:spPr/>
      <dgm:t>
        <a:bodyPr/>
        <a:lstStyle/>
        <a:p>
          <a:endParaRPr lang="en-US"/>
        </a:p>
      </dgm:t>
    </dgm:pt>
    <dgm:pt modelId="{760FAA02-202D-4CA4-94B9-CF007E074FD4}">
      <dgm:prSet custT="1"/>
      <dgm:spPr/>
      <dgm:t>
        <a:bodyPr/>
        <a:lstStyle/>
        <a:p>
          <a:pPr algn="ctr"/>
          <a:r>
            <a:rPr lang="en-US" sz="1800" dirty="0">
              <a:latin typeface="Times New Roman" panose="02020603050405020304" pitchFamily="18" charset="0"/>
              <a:cs typeface="Times New Roman" panose="02020603050405020304" pitchFamily="18" charset="0"/>
            </a:rPr>
            <a:t>Payment-Receipt</a:t>
          </a:r>
        </a:p>
      </dgm:t>
    </dgm:pt>
    <dgm:pt modelId="{BE6704BB-5BCE-4FBB-B9B3-8595762B13D3}" type="parTrans" cxnId="{58AE5020-FBBF-4E92-B936-F312F896A6B6}">
      <dgm:prSet/>
      <dgm:spPr/>
      <dgm:t>
        <a:bodyPr/>
        <a:lstStyle/>
        <a:p>
          <a:endParaRPr lang="en-US"/>
        </a:p>
      </dgm:t>
    </dgm:pt>
    <dgm:pt modelId="{A8E51F13-D9B0-4332-912B-628F2085062D}" type="sibTrans" cxnId="{58AE5020-FBBF-4E92-B936-F312F896A6B6}">
      <dgm:prSet/>
      <dgm:spPr/>
      <dgm:t>
        <a:bodyPr/>
        <a:lstStyle/>
        <a:p>
          <a:endParaRPr lang="en-US"/>
        </a:p>
      </dgm:t>
    </dgm:pt>
    <dgm:pt modelId="{C5E6EB85-F1B8-4CAD-A41B-680F493A1FCF}" type="pres">
      <dgm:prSet presAssocID="{6C89427E-37DE-4822-9B59-5EF57D42D142}" presName="root" presStyleCnt="0">
        <dgm:presLayoutVars>
          <dgm:dir/>
          <dgm:resizeHandles val="exact"/>
        </dgm:presLayoutVars>
      </dgm:prSet>
      <dgm:spPr/>
    </dgm:pt>
    <dgm:pt modelId="{2B7AF03C-2B42-434F-8478-D0F418E5C2A9}" type="pres">
      <dgm:prSet presAssocID="{6C89427E-37DE-4822-9B59-5EF57D42D142}" presName="container" presStyleCnt="0">
        <dgm:presLayoutVars>
          <dgm:dir/>
          <dgm:resizeHandles val="exact"/>
        </dgm:presLayoutVars>
      </dgm:prSet>
      <dgm:spPr/>
    </dgm:pt>
    <dgm:pt modelId="{2ECBE1A1-7DE7-4BA8-B52A-1D83F70E666D}" type="pres">
      <dgm:prSet presAssocID="{517CA903-8608-4787-B2A1-FDB3D159066A}" presName="compNode" presStyleCnt="0"/>
      <dgm:spPr/>
    </dgm:pt>
    <dgm:pt modelId="{F67CDD3F-777E-44CE-A3E4-914792695B51}" type="pres">
      <dgm:prSet presAssocID="{517CA903-8608-4787-B2A1-FDB3D159066A}" presName="iconBgRect" presStyleLbl="bgShp" presStyleIdx="0" presStyleCnt="6"/>
      <dgm:spPr/>
    </dgm:pt>
    <dgm:pt modelId="{80AA8295-BD28-4A0A-B9CF-A33B587D147A}" type="pres">
      <dgm:prSet presAssocID="{517CA903-8608-4787-B2A1-FDB3D159066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7157BFAA-0DBA-416E-A181-1DC213ACDD29}" type="pres">
      <dgm:prSet presAssocID="{517CA903-8608-4787-B2A1-FDB3D159066A}" presName="spaceRect" presStyleCnt="0"/>
      <dgm:spPr/>
    </dgm:pt>
    <dgm:pt modelId="{5D4F188D-2846-4373-8DEE-B313DF299D76}" type="pres">
      <dgm:prSet presAssocID="{517CA903-8608-4787-B2A1-FDB3D159066A}" presName="textRect" presStyleLbl="revTx" presStyleIdx="0" presStyleCnt="6" custLinFactNeighborX="-8471" custLinFactNeighborY="3157">
        <dgm:presLayoutVars>
          <dgm:chMax val="1"/>
          <dgm:chPref val="1"/>
        </dgm:presLayoutVars>
      </dgm:prSet>
      <dgm:spPr/>
    </dgm:pt>
    <dgm:pt modelId="{9552B1F8-CA59-4B5B-94D5-81E3D1DCBD7A}" type="pres">
      <dgm:prSet presAssocID="{E5B2B9F3-63AE-4414-8889-9670092EC180}" presName="sibTrans" presStyleLbl="sibTrans2D1" presStyleIdx="0" presStyleCnt="0"/>
      <dgm:spPr/>
    </dgm:pt>
    <dgm:pt modelId="{9ABE2296-4DAA-4FC4-946C-BD51F0ECA2AD}" type="pres">
      <dgm:prSet presAssocID="{E0334C96-A26B-4633-A297-37CD263E26A1}" presName="compNode" presStyleCnt="0"/>
      <dgm:spPr/>
    </dgm:pt>
    <dgm:pt modelId="{A4ED2F59-B4C0-456B-A61D-6F425FACC470}" type="pres">
      <dgm:prSet presAssocID="{E0334C96-A26B-4633-A297-37CD263E26A1}" presName="iconBgRect" presStyleLbl="bgShp" presStyleIdx="1" presStyleCnt="6"/>
      <dgm:spPr/>
    </dgm:pt>
    <dgm:pt modelId="{30FF7F98-28F9-4603-A204-2B18D5428371}" type="pres">
      <dgm:prSet presAssocID="{E0334C96-A26B-4633-A297-37CD263E26A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spital"/>
        </a:ext>
      </dgm:extLst>
    </dgm:pt>
    <dgm:pt modelId="{CEEB0D27-A274-4C89-A094-15A5CFE8E237}" type="pres">
      <dgm:prSet presAssocID="{E0334C96-A26B-4633-A297-37CD263E26A1}" presName="spaceRect" presStyleCnt="0"/>
      <dgm:spPr/>
    </dgm:pt>
    <dgm:pt modelId="{16B576DF-7DA5-4CDD-B515-92C8099CBDA5}" type="pres">
      <dgm:prSet presAssocID="{E0334C96-A26B-4633-A297-37CD263E26A1}" presName="textRect" presStyleLbl="revTx" presStyleIdx="1" presStyleCnt="6" custLinFactNeighborX="-7530" custLinFactNeighborY="-1058">
        <dgm:presLayoutVars>
          <dgm:chMax val="1"/>
          <dgm:chPref val="1"/>
        </dgm:presLayoutVars>
      </dgm:prSet>
      <dgm:spPr/>
    </dgm:pt>
    <dgm:pt modelId="{9A5FDF67-7DCD-4214-924A-8817498DA5D1}" type="pres">
      <dgm:prSet presAssocID="{3716B335-D283-4155-BA77-BC006C9BED8A}" presName="sibTrans" presStyleLbl="sibTrans2D1" presStyleIdx="0" presStyleCnt="0"/>
      <dgm:spPr/>
    </dgm:pt>
    <dgm:pt modelId="{7CBEEDB7-AE64-4F27-BD25-42F32D7766E3}" type="pres">
      <dgm:prSet presAssocID="{DA47394B-8BE2-459A-965E-90A57E3FA815}" presName="compNode" presStyleCnt="0"/>
      <dgm:spPr/>
    </dgm:pt>
    <dgm:pt modelId="{1EB2DBF5-D2B8-428E-BFE0-D00A8541EA0F}" type="pres">
      <dgm:prSet presAssocID="{DA47394B-8BE2-459A-965E-90A57E3FA815}" presName="iconBgRect" presStyleLbl="bgShp" presStyleIdx="2" presStyleCnt="6"/>
      <dgm:spPr/>
    </dgm:pt>
    <dgm:pt modelId="{E44CD74C-FBE0-4DBC-88D9-2C3141949A81}" type="pres">
      <dgm:prSet presAssocID="{DA47394B-8BE2-459A-965E-90A57E3FA81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CC24B89C-1E55-4F94-A8C6-EDEB8D84E1B2}" type="pres">
      <dgm:prSet presAssocID="{DA47394B-8BE2-459A-965E-90A57E3FA815}" presName="spaceRect" presStyleCnt="0"/>
      <dgm:spPr/>
    </dgm:pt>
    <dgm:pt modelId="{F47CCDB9-D4B0-4D02-B591-62071C4A5428}" type="pres">
      <dgm:prSet presAssocID="{DA47394B-8BE2-459A-965E-90A57E3FA815}" presName="textRect" presStyleLbl="revTx" presStyleIdx="2" presStyleCnt="6" custLinFactNeighborX="2189" custLinFactNeighborY="1077">
        <dgm:presLayoutVars>
          <dgm:chMax val="1"/>
          <dgm:chPref val="1"/>
        </dgm:presLayoutVars>
      </dgm:prSet>
      <dgm:spPr/>
    </dgm:pt>
    <dgm:pt modelId="{1082332A-C3C4-4CE8-9445-BD2284DE93C1}" type="pres">
      <dgm:prSet presAssocID="{F88CCC6E-2E63-4B03-9C0D-E85983530C84}" presName="sibTrans" presStyleLbl="sibTrans2D1" presStyleIdx="0" presStyleCnt="0"/>
      <dgm:spPr/>
    </dgm:pt>
    <dgm:pt modelId="{419497D6-33C4-4985-8A41-4B3F276D45FE}" type="pres">
      <dgm:prSet presAssocID="{8A87BA11-5BE8-4915-9FA9-F8479FDA4D00}" presName="compNode" presStyleCnt="0"/>
      <dgm:spPr/>
    </dgm:pt>
    <dgm:pt modelId="{2595C6D1-DE55-4963-BC90-5BF022E88F63}" type="pres">
      <dgm:prSet presAssocID="{8A87BA11-5BE8-4915-9FA9-F8479FDA4D00}" presName="iconBgRect" presStyleLbl="bgShp" presStyleIdx="3" presStyleCnt="6"/>
      <dgm:spPr/>
    </dgm:pt>
    <dgm:pt modelId="{3E11D406-3A34-4CF4-86D5-EC9AF15E1319}" type="pres">
      <dgm:prSet presAssocID="{8A87BA11-5BE8-4915-9FA9-F8479FDA4D0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D484BD6A-7E12-419F-A52F-74D78E0151B2}" type="pres">
      <dgm:prSet presAssocID="{8A87BA11-5BE8-4915-9FA9-F8479FDA4D00}" presName="spaceRect" presStyleCnt="0"/>
      <dgm:spPr/>
    </dgm:pt>
    <dgm:pt modelId="{C9656A14-F605-440C-8CEF-7C7B4368A7EB}" type="pres">
      <dgm:prSet presAssocID="{8A87BA11-5BE8-4915-9FA9-F8479FDA4D00}" presName="textRect" presStyleLbl="revTx" presStyleIdx="3" presStyleCnt="6" custLinFactNeighborX="-8000" custLinFactNeighborY="2048">
        <dgm:presLayoutVars>
          <dgm:chMax val="1"/>
          <dgm:chPref val="1"/>
        </dgm:presLayoutVars>
      </dgm:prSet>
      <dgm:spPr/>
    </dgm:pt>
    <dgm:pt modelId="{7352A4E6-B69D-4DCD-9607-C9BA73D17A18}" type="pres">
      <dgm:prSet presAssocID="{78566DED-7B4C-4636-868B-77540F12F6C4}" presName="sibTrans" presStyleLbl="sibTrans2D1" presStyleIdx="0" presStyleCnt="0"/>
      <dgm:spPr/>
    </dgm:pt>
    <dgm:pt modelId="{842B98D6-792C-4AE4-B7C1-99BFCB00C754}" type="pres">
      <dgm:prSet presAssocID="{967C5174-2242-485B-84B8-0168266510EA}" presName="compNode" presStyleCnt="0"/>
      <dgm:spPr/>
    </dgm:pt>
    <dgm:pt modelId="{EFE07CF2-371D-4283-ACD6-257BD933A91F}" type="pres">
      <dgm:prSet presAssocID="{967C5174-2242-485B-84B8-0168266510EA}" presName="iconBgRect" presStyleLbl="bgShp" presStyleIdx="4" presStyleCnt="6"/>
      <dgm:spPr/>
    </dgm:pt>
    <dgm:pt modelId="{0EB9C395-FFF5-4870-ADD6-BEE94A19380A}" type="pres">
      <dgm:prSet presAssocID="{967C5174-2242-485B-84B8-0168266510E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Check"/>
        </a:ext>
      </dgm:extLst>
    </dgm:pt>
    <dgm:pt modelId="{811E4C0D-9D5C-4D43-BE9C-C41BB0CA6DBD}" type="pres">
      <dgm:prSet presAssocID="{967C5174-2242-485B-84B8-0168266510EA}" presName="spaceRect" presStyleCnt="0"/>
      <dgm:spPr/>
    </dgm:pt>
    <dgm:pt modelId="{B45485B0-9ABA-47A7-899A-3080C4595D3F}" type="pres">
      <dgm:prSet presAssocID="{967C5174-2242-485B-84B8-0168266510EA}" presName="textRect" presStyleLbl="revTx" presStyleIdx="4" presStyleCnt="6" custLinFactNeighborX="-2353" custLinFactNeighborY="-1308">
        <dgm:presLayoutVars>
          <dgm:chMax val="1"/>
          <dgm:chPref val="1"/>
        </dgm:presLayoutVars>
      </dgm:prSet>
      <dgm:spPr/>
    </dgm:pt>
    <dgm:pt modelId="{7CF050DD-F6E0-404C-A90A-F659F4DD7419}" type="pres">
      <dgm:prSet presAssocID="{B2EE9712-F460-440A-A556-42F234BAD842}" presName="sibTrans" presStyleLbl="sibTrans2D1" presStyleIdx="0" presStyleCnt="0"/>
      <dgm:spPr/>
    </dgm:pt>
    <dgm:pt modelId="{9B5B78EF-93CB-4B83-A328-709CCB6AB605}" type="pres">
      <dgm:prSet presAssocID="{760FAA02-202D-4CA4-94B9-CF007E074FD4}" presName="compNode" presStyleCnt="0"/>
      <dgm:spPr/>
    </dgm:pt>
    <dgm:pt modelId="{2453F218-841F-421C-A267-40D894C8F4A0}" type="pres">
      <dgm:prSet presAssocID="{760FAA02-202D-4CA4-94B9-CF007E074FD4}" presName="iconBgRect" presStyleLbl="bgShp" presStyleIdx="5" presStyleCnt="6"/>
      <dgm:spPr/>
    </dgm:pt>
    <dgm:pt modelId="{E9FC2232-7857-46A4-97A4-29B1A9CAD898}" type="pres">
      <dgm:prSet presAssocID="{760FAA02-202D-4CA4-94B9-CF007E074FD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gister"/>
        </a:ext>
      </dgm:extLst>
    </dgm:pt>
    <dgm:pt modelId="{DB88C79A-B95E-441B-8151-50B855791D9E}" type="pres">
      <dgm:prSet presAssocID="{760FAA02-202D-4CA4-94B9-CF007E074FD4}" presName="spaceRect" presStyleCnt="0"/>
      <dgm:spPr/>
    </dgm:pt>
    <dgm:pt modelId="{9F5BF3DF-CB18-47EF-AB66-FE25FC0E0688}" type="pres">
      <dgm:prSet presAssocID="{760FAA02-202D-4CA4-94B9-CF007E074FD4}" presName="textRect" presStyleLbl="revTx" presStyleIdx="5" presStyleCnt="6" custLinFactNeighborX="-8613" custLinFactNeighborY="1208">
        <dgm:presLayoutVars>
          <dgm:chMax val="1"/>
          <dgm:chPref val="1"/>
        </dgm:presLayoutVars>
      </dgm:prSet>
      <dgm:spPr/>
    </dgm:pt>
  </dgm:ptLst>
  <dgm:cxnLst>
    <dgm:cxn modelId="{1ABBF800-351C-445A-B60A-0514B53D7B4C}" srcId="{6C89427E-37DE-4822-9B59-5EF57D42D142}" destId="{E0334C96-A26B-4633-A297-37CD263E26A1}" srcOrd="1" destOrd="0" parTransId="{918809FB-7CBF-49F9-9806-0301C25E25AF}" sibTransId="{3716B335-D283-4155-BA77-BC006C9BED8A}"/>
    <dgm:cxn modelId="{328B9412-4190-4574-98D1-D7E3A69A3318}" type="presOf" srcId="{8A87BA11-5BE8-4915-9FA9-F8479FDA4D00}" destId="{C9656A14-F605-440C-8CEF-7C7B4368A7EB}" srcOrd="0" destOrd="0" presId="urn:microsoft.com/office/officeart/2018/2/layout/IconCircleList"/>
    <dgm:cxn modelId="{DE959A15-EE59-4090-8128-3B1F4F2EF4E2}" type="presOf" srcId="{517CA903-8608-4787-B2A1-FDB3D159066A}" destId="{5D4F188D-2846-4373-8DEE-B313DF299D76}" srcOrd="0" destOrd="0" presId="urn:microsoft.com/office/officeart/2018/2/layout/IconCircleList"/>
    <dgm:cxn modelId="{9BC0131B-6FE6-4F64-891F-FEF43F04EDA0}" type="presOf" srcId="{6C89427E-37DE-4822-9B59-5EF57D42D142}" destId="{C5E6EB85-F1B8-4CAD-A41B-680F493A1FCF}" srcOrd="0" destOrd="0" presId="urn:microsoft.com/office/officeart/2018/2/layout/IconCircleList"/>
    <dgm:cxn modelId="{9C1D551C-BC10-49C6-9BB5-6B2209DB33AB}" type="presOf" srcId="{B2EE9712-F460-440A-A556-42F234BAD842}" destId="{7CF050DD-F6E0-404C-A90A-F659F4DD7419}" srcOrd="0" destOrd="0" presId="urn:microsoft.com/office/officeart/2018/2/layout/IconCircleList"/>
    <dgm:cxn modelId="{58AE5020-FBBF-4E92-B936-F312F896A6B6}" srcId="{6C89427E-37DE-4822-9B59-5EF57D42D142}" destId="{760FAA02-202D-4CA4-94B9-CF007E074FD4}" srcOrd="5" destOrd="0" parTransId="{BE6704BB-5BCE-4FBB-B9B3-8595762B13D3}" sibTransId="{A8E51F13-D9B0-4332-912B-628F2085062D}"/>
    <dgm:cxn modelId="{FE35DF20-FCAE-4C52-A371-37F79F6AE382}" type="presOf" srcId="{78566DED-7B4C-4636-868B-77540F12F6C4}" destId="{7352A4E6-B69D-4DCD-9607-C9BA73D17A18}" srcOrd="0" destOrd="0" presId="urn:microsoft.com/office/officeart/2018/2/layout/IconCircleList"/>
    <dgm:cxn modelId="{4AA8352D-BFD8-4601-A1DB-33FC2033F597}" type="presOf" srcId="{DA47394B-8BE2-459A-965E-90A57E3FA815}" destId="{F47CCDB9-D4B0-4D02-B591-62071C4A5428}" srcOrd="0" destOrd="0" presId="urn:microsoft.com/office/officeart/2018/2/layout/IconCircleList"/>
    <dgm:cxn modelId="{8B3F2A2F-5A77-4923-9600-582A790B53DE}" type="presOf" srcId="{967C5174-2242-485B-84B8-0168266510EA}" destId="{B45485B0-9ABA-47A7-899A-3080C4595D3F}" srcOrd="0" destOrd="0" presId="urn:microsoft.com/office/officeart/2018/2/layout/IconCircleList"/>
    <dgm:cxn modelId="{109CD53D-7AD9-4920-B9FF-9DB6AEF7336A}" srcId="{6C89427E-37DE-4822-9B59-5EF57D42D142}" destId="{517CA903-8608-4787-B2A1-FDB3D159066A}" srcOrd="0" destOrd="0" parTransId="{E63FE88B-9E0B-42AE-8295-6BD025DFC02C}" sibTransId="{E5B2B9F3-63AE-4414-8889-9670092EC180}"/>
    <dgm:cxn modelId="{490DE66C-E00D-4DDF-B4EB-3C32C3362794}" type="presOf" srcId="{F88CCC6E-2E63-4B03-9C0D-E85983530C84}" destId="{1082332A-C3C4-4CE8-9445-BD2284DE93C1}" srcOrd="0" destOrd="0" presId="urn:microsoft.com/office/officeart/2018/2/layout/IconCircleList"/>
    <dgm:cxn modelId="{DBD01B6D-CED2-41F9-8A8A-BCF30382082A}" type="presOf" srcId="{3716B335-D283-4155-BA77-BC006C9BED8A}" destId="{9A5FDF67-7DCD-4214-924A-8817498DA5D1}" srcOrd="0" destOrd="0" presId="urn:microsoft.com/office/officeart/2018/2/layout/IconCircleList"/>
    <dgm:cxn modelId="{43CBFE81-8D89-4007-A9A2-26AA881C9A54}" srcId="{6C89427E-37DE-4822-9B59-5EF57D42D142}" destId="{DA47394B-8BE2-459A-965E-90A57E3FA815}" srcOrd="2" destOrd="0" parTransId="{7822A55A-2972-4826-9795-9F842F865C5C}" sibTransId="{F88CCC6E-2E63-4B03-9C0D-E85983530C84}"/>
    <dgm:cxn modelId="{28E0448E-647B-455D-B8C4-58386A0F6941}" type="presOf" srcId="{E0334C96-A26B-4633-A297-37CD263E26A1}" destId="{16B576DF-7DA5-4CDD-B515-92C8099CBDA5}" srcOrd="0" destOrd="0" presId="urn:microsoft.com/office/officeart/2018/2/layout/IconCircleList"/>
    <dgm:cxn modelId="{D6BC0491-4100-4309-9A80-E3AE07C00BBF}" type="presOf" srcId="{760FAA02-202D-4CA4-94B9-CF007E074FD4}" destId="{9F5BF3DF-CB18-47EF-AB66-FE25FC0E0688}" srcOrd="0" destOrd="0" presId="urn:microsoft.com/office/officeart/2018/2/layout/IconCircleList"/>
    <dgm:cxn modelId="{E0626995-33FB-4E06-83EB-709E1812CA67}" srcId="{6C89427E-37DE-4822-9B59-5EF57D42D142}" destId="{967C5174-2242-485B-84B8-0168266510EA}" srcOrd="4" destOrd="0" parTransId="{E5E9FEC5-B45F-46B9-9043-61D0D4690EF7}" sibTransId="{B2EE9712-F460-440A-A556-42F234BAD842}"/>
    <dgm:cxn modelId="{748ED0AC-E01B-4D1A-BEDE-0A720A2D4EFC}" type="presOf" srcId="{E5B2B9F3-63AE-4414-8889-9670092EC180}" destId="{9552B1F8-CA59-4B5B-94D5-81E3D1DCBD7A}" srcOrd="0" destOrd="0" presId="urn:microsoft.com/office/officeart/2018/2/layout/IconCircleList"/>
    <dgm:cxn modelId="{1D65BFEB-78E2-484D-9DE7-41137E769760}" srcId="{6C89427E-37DE-4822-9B59-5EF57D42D142}" destId="{8A87BA11-5BE8-4915-9FA9-F8479FDA4D00}" srcOrd="3" destOrd="0" parTransId="{BC40503B-4A03-4292-89BD-8D07D69A0A23}" sibTransId="{78566DED-7B4C-4636-868B-77540F12F6C4}"/>
    <dgm:cxn modelId="{146F8152-F02F-473F-A8DC-6C929B840AF9}" type="presParOf" srcId="{C5E6EB85-F1B8-4CAD-A41B-680F493A1FCF}" destId="{2B7AF03C-2B42-434F-8478-D0F418E5C2A9}" srcOrd="0" destOrd="0" presId="urn:microsoft.com/office/officeart/2018/2/layout/IconCircleList"/>
    <dgm:cxn modelId="{9DB56DC3-D570-4A5E-8E33-CDF76EF14818}" type="presParOf" srcId="{2B7AF03C-2B42-434F-8478-D0F418E5C2A9}" destId="{2ECBE1A1-7DE7-4BA8-B52A-1D83F70E666D}" srcOrd="0" destOrd="0" presId="urn:microsoft.com/office/officeart/2018/2/layout/IconCircleList"/>
    <dgm:cxn modelId="{7E6AFC1A-8A66-49A3-8F03-523F4F98793B}" type="presParOf" srcId="{2ECBE1A1-7DE7-4BA8-B52A-1D83F70E666D}" destId="{F67CDD3F-777E-44CE-A3E4-914792695B51}" srcOrd="0" destOrd="0" presId="urn:microsoft.com/office/officeart/2018/2/layout/IconCircleList"/>
    <dgm:cxn modelId="{6CAA96D7-F4E2-4645-AE19-443B25F53570}" type="presParOf" srcId="{2ECBE1A1-7DE7-4BA8-B52A-1D83F70E666D}" destId="{80AA8295-BD28-4A0A-B9CF-A33B587D147A}" srcOrd="1" destOrd="0" presId="urn:microsoft.com/office/officeart/2018/2/layout/IconCircleList"/>
    <dgm:cxn modelId="{E1017EA7-A946-488A-A2FD-26AF56C8AC36}" type="presParOf" srcId="{2ECBE1A1-7DE7-4BA8-B52A-1D83F70E666D}" destId="{7157BFAA-0DBA-416E-A181-1DC213ACDD29}" srcOrd="2" destOrd="0" presId="urn:microsoft.com/office/officeart/2018/2/layout/IconCircleList"/>
    <dgm:cxn modelId="{0E59415D-1DFC-40C0-B403-541A34414989}" type="presParOf" srcId="{2ECBE1A1-7DE7-4BA8-B52A-1D83F70E666D}" destId="{5D4F188D-2846-4373-8DEE-B313DF299D76}" srcOrd="3" destOrd="0" presId="urn:microsoft.com/office/officeart/2018/2/layout/IconCircleList"/>
    <dgm:cxn modelId="{89D3EF69-4B6E-4B98-85BC-B79B918E7C3D}" type="presParOf" srcId="{2B7AF03C-2B42-434F-8478-D0F418E5C2A9}" destId="{9552B1F8-CA59-4B5B-94D5-81E3D1DCBD7A}" srcOrd="1" destOrd="0" presId="urn:microsoft.com/office/officeart/2018/2/layout/IconCircleList"/>
    <dgm:cxn modelId="{0502C0D5-D16C-46F5-9667-9C1E96680F58}" type="presParOf" srcId="{2B7AF03C-2B42-434F-8478-D0F418E5C2A9}" destId="{9ABE2296-4DAA-4FC4-946C-BD51F0ECA2AD}" srcOrd="2" destOrd="0" presId="urn:microsoft.com/office/officeart/2018/2/layout/IconCircleList"/>
    <dgm:cxn modelId="{9D6C1C5D-A274-43B7-81E0-E5A91A2F42BC}" type="presParOf" srcId="{9ABE2296-4DAA-4FC4-946C-BD51F0ECA2AD}" destId="{A4ED2F59-B4C0-456B-A61D-6F425FACC470}" srcOrd="0" destOrd="0" presId="urn:microsoft.com/office/officeart/2018/2/layout/IconCircleList"/>
    <dgm:cxn modelId="{435BC594-A2D2-4AC7-A061-CF41EC88BA25}" type="presParOf" srcId="{9ABE2296-4DAA-4FC4-946C-BD51F0ECA2AD}" destId="{30FF7F98-28F9-4603-A204-2B18D5428371}" srcOrd="1" destOrd="0" presId="urn:microsoft.com/office/officeart/2018/2/layout/IconCircleList"/>
    <dgm:cxn modelId="{3517609C-4110-4E09-B03C-501B58A84A59}" type="presParOf" srcId="{9ABE2296-4DAA-4FC4-946C-BD51F0ECA2AD}" destId="{CEEB0D27-A274-4C89-A094-15A5CFE8E237}" srcOrd="2" destOrd="0" presId="urn:microsoft.com/office/officeart/2018/2/layout/IconCircleList"/>
    <dgm:cxn modelId="{67BE1F14-438E-4575-BA08-DBD20318365F}" type="presParOf" srcId="{9ABE2296-4DAA-4FC4-946C-BD51F0ECA2AD}" destId="{16B576DF-7DA5-4CDD-B515-92C8099CBDA5}" srcOrd="3" destOrd="0" presId="urn:microsoft.com/office/officeart/2018/2/layout/IconCircleList"/>
    <dgm:cxn modelId="{D4742010-7532-4EA7-9C02-67A7DADDE533}" type="presParOf" srcId="{2B7AF03C-2B42-434F-8478-D0F418E5C2A9}" destId="{9A5FDF67-7DCD-4214-924A-8817498DA5D1}" srcOrd="3" destOrd="0" presId="urn:microsoft.com/office/officeart/2018/2/layout/IconCircleList"/>
    <dgm:cxn modelId="{728B8DB5-CF1F-409E-8E10-33C928E3123E}" type="presParOf" srcId="{2B7AF03C-2B42-434F-8478-D0F418E5C2A9}" destId="{7CBEEDB7-AE64-4F27-BD25-42F32D7766E3}" srcOrd="4" destOrd="0" presId="urn:microsoft.com/office/officeart/2018/2/layout/IconCircleList"/>
    <dgm:cxn modelId="{3671D845-6840-4C17-A51F-A86724C9E068}" type="presParOf" srcId="{7CBEEDB7-AE64-4F27-BD25-42F32D7766E3}" destId="{1EB2DBF5-D2B8-428E-BFE0-D00A8541EA0F}" srcOrd="0" destOrd="0" presId="urn:microsoft.com/office/officeart/2018/2/layout/IconCircleList"/>
    <dgm:cxn modelId="{F87F0540-8B69-4CFC-9EE3-C45D05DC5880}" type="presParOf" srcId="{7CBEEDB7-AE64-4F27-BD25-42F32D7766E3}" destId="{E44CD74C-FBE0-4DBC-88D9-2C3141949A81}" srcOrd="1" destOrd="0" presId="urn:microsoft.com/office/officeart/2018/2/layout/IconCircleList"/>
    <dgm:cxn modelId="{8CCB92AB-801F-46DA-BAB9-C610EE86EE77}" type="presParOf" srcId="{7CBEEDB7-AE64-4F27-BD25-42F32D7766E3}" destId="{CC24B89C-1E55-4F94-A8C6-EDEB8D84E1B2}" srcOrd="2" destOrd="0" presId="urn:microsoft.com/office/officeart/2018/2/layout/IconCircleList"/>
    <dgm:cxn modelId="{21994AC4-DC43-4784-84BE-70FE43465AD7}" type="presParOf" srcId="{7CBEEDB7-AE64-4F27-BD25-42F32D7766E3}" destId="{F47CCDB9-D4B0-4D02-B591-62071C4A5428}" srcOrd="3" destOrd="0" presId="urn:microsoft.com/office/officeart/2018/2/layout/IconCircleList"/>
    <dgm:cxn modelId="{417ED96D-BF96-47CB-9586-9B40FD46D3E6}" type="presParOf" srcId="{2B7AF03C-2B42-434F-8478-D0F418E5C2A9}" destId="{1082332A-C3C4-4CE8-9445-BD2284DE93C1}" srcOrd="5" destOrd="0" presId="urn:microsoft.com/office/officeart/2018/2/layout/IconCircleList"/>
    <dgm:cxn modelId="{FBC5AFC9-500F-4CC0-9DF5-CC4027302742}" type="presParOf" srcId="{2B7AF03C-2B42-434F-8478-D0F418E5C2A9}" destId="{419497D6-33C4-4985-8A41-4B3F276D45FE}" srcOrd="6" destOrd="0" presId="urn:microsoft.com/office/officeart/2018/2/layout/IconCircleList"/>
    <dgm:cxn modelId="{69D991FD-0BAC-445C-B22E-A7A21E7C30E6}" type="presParOf" srcId="{419497D6-33C4-4985-8A41-4B3F276D45FE}" destId="{2595C6D1-DE55-4963-BC90-5BF022E88F63}" srcOrd="0" destOrd="0" presId="urn:microsoft.com/office/officeart/2018/2/layout/IconCircleList"/>
    <dgm:cxn modelId="{F08D3296-8F9D-4BA4-8C70-6A648C3CDBFC}" type="presParOf" srcId="{419497D6-33C4-4985-8A41-4B3F276D45FE}" destId="{3E11D406-3A34-4CF4-86D5-EC9AF15E1319}" srcOrd="1" destOrd="0" presId="urn:microsoft.com/office/officeart/2018/2/layout/IconCircleList"/>
    <dgm:cxn modelId="{0B882763-E8C8-4FD4-A6DB-8FBD40BD3A30}" type="presParOf" srcId="{419497D6-33C4-4985-8A41-4B3F276D45FE}" destId="{D484BD6A-7E12-419F-A52F-74D78E0151B2}" srcOrd="2" destOrd="0" presId="urn:microsoft.com/office/officeart/2018/2/layout/IconCircleList"/>
    <dgm:cxn modelId="{D6FAC405-F790-4196-8D19-89107B213CF2}" type="presParOf" srcId="{419497D6-33C4-4985-8A41-4B3F276D45FE}" destId="{C9656A14-F605-440C-8CEF-7C7B4368A7EB}" srcOrd="3" destOrd="0" presId="urn:microsoft.com/office/officeart/2018/2/layout/IconCircleList"/>
    <dgm:cxn modelId="{232D1A8F-0BD2-4383-8D5B-AD0447192321}" type="presParOf" srcId="{2B7AF03C-2B42-434F-8478-D0F418E5C2A9}" destId="{7352A4E6-B69D-4DCD-9607-C9BA73D17A18}" srcOrd="7" destOrd="0" presId="urn:microsoft.com/office/officeart/2018/2/layout/IconCircleList"/>
    <dgm:cxn modelId="{EC3B130E-B021-4027-88F7-5C85B9746868}" type="presParOf" srcId="{2B7AF03C-2B42-434F-8478-D0F418E5C2A9}" destId="{842B98D6-792C-4AE4-B7C1-99BFCB00C754}" srcOrd="8" destOrd="0" presId="urn:microsoft.com/office/officeart/2018/2/layout/IconCircleList"/>
    <dgm:cxn modelId="{843A7B55-C3B6-4BED-AA1C-AD4BF42360CB}" type="presParOf" srcId="{842B98D6-792C-4AE4-B7C1-99BFCB00C754}" destId="{EFE07CF2-371D-4283-ACD6-257BD933A91F}" srcOrd="0" destOrd="0" presId="urn:microsoft.com/office/officeart/2018/2/layout/IconCircleList"/>
    <dgm:cxn modelId="{753F0D6B-CC9D-449E-A2AD-39143FCE1ECB}" type="presParOf" srcId="{842B98D6-792C-4AE4-B7C1-99BFCB00C754}" destId="{0EB9C395-FFF5-4870-ADD6-BEE94A19380A}" srcOrd="1" destOrd="0" presId="urn:microsoft.com/office/officeart/2018/2/layout/IconCircleList"/>
    <dgm:cxn modelId="{7C84DE25-EF11-4F56-B0AE-187DC87A13DE}" type="presParOf" srcId="{842B98D6-792C-4AE4-B7C1-99BFCB00C754}" destId="{811E4C0D-9D5C-4D43-BE9C-C41BB0CA6DBD}" srcOrd="2" destOrd="0" presId="urn:microsoft.com/office/officeart/2018/2/layout/IconCircleList"/>
    <dgm:cxn modelId="{1DC3A92A-C613-494B-8960-4E2C1D614584}" type="presParOf" srcId="{842B98D6-792C-4AE4-B7C1-99BFCB00C754}" destId="{B45485B0-9ABA-47A7-899A-3080C4595D3F}" srcOrd="3" destOrd="0" presId="urn:microsoft.com/office/officeart/2018/2/layout/IconCircleList"/>
    <dgm:cxn modelId="{30D20CA8-4EBA-418F-8C5B-5457F76E2EDC}" type="presParOf" srcId="{2B7AF03C-2B42-434F-8478-D0F418E5C2A9}" destId="{7CF050DD-F6E0-404C-A90A-F659F4DD7419}" srcOrd="9" destOrd="0" presId="urn:microsoft.com/office/officeart/2018/2/layout/IconCircleList"/>
    <dgm:cxn modelId="{A7587C25-0120-4530-9AB7-754B26757BB2}" type="presParOf" srcId="{2B7AF03C-2B42-434F-8478-D0F418E5C2A9}" destId="{9B5B78EF-93CB-4B83-A328-709CCB6AB605}" srcOrd="10" destOrd="0" presId="urn:microsoft.com/office/officeart/2018/2/layout/IconCircleList"/>
    <dgm:cxn modelId="{886C641D-93EE-4AA1-99AF-75340574A5AF}" type="presParOf" srcId="{9B5B78EF-93CB-4B83-A328-709CCB6AB605}" destId="{2453F218-841F-421C-A267-40D894C8F4A0}" srcOrd="0" destOrd="0" presId="urn:microsoft.com/office/officeart/2018/2/layout/IconCircleList"/>
    <dgm:cxn modelId="{54B2472C-D774-48E8-9DA2-A57F6B6B3245}" type="presParOf" srcId="{9B5B78EF-93CB-4B83-A328-709CCB6AB605}" destId="{E9FC2232-7857-46A4-97A4-29B1A9CAD898}" srcOrd="1" destOrd="0" presId="urn:microsoft.com/office/officeart/2018/2/layout/IconCircleList"/>
    <dgm:cxn modelId="{E14421DC-C85F-4894-9C18-D5985D026069}" type="presParOf" srcId="{9B5B78EF-93CB-4B83-A328-709CCB6AB605}" destId="{DB88C79A-B95E-441B-8151-50B855791D9E}" srcOrd="2" destOrd="0" presId="urn:microsoft.com/office/officeart/2018/2/layout/IconCircleList"/>
    <dgm:cxn modelId="{3DC4E2B7-D217-42CE-AB02-EAC6003E9961}" type="presParOf" srcId="{9B5B78EF-93CB-4B83-A328-709CCB6AB605}" destId="{9F5BF3DF-CB18-47EF-AB66-FE25FC0E068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B4DB9-82B1-4E5A-B1BC-74DA7677BC26}">
      <dsp:nvSpPr>
        <dsp:cNvPr id="0" name=""/>
        <dsp:cNvSpPr/>
      </dsp:nvSpPr>
      <dsp:spPr>
        <a:xfrm>
          <a:off x="9009" y="158813"/>
          <a:ext cx="1460366" cy="14603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6EE5D2-5B5D-4D4D-A123-3C1A51F0898A}">
      <dsp:nvSpPr>
        <dsp:cNvPr id="0" name=""/>
        <dsp:cNvSpPr/>
      </dsp:nvSpPr>
      <dsp:spPr>
        <a:xfrm>
          <a:off x="315686" y="465490"/>
          <a:ext cx="847012" cy="847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6C8DBE-E261-49B4-8C4D-6DE753A56663}">
      <dsp:nvSpPr>
        <dsp:cNvPr id="0" name=""/>
        <dsp:cNvSpPr/>
      </dsp:nvSpPr>
      <dsp:spPr>
        <a:xfrm>
          <a:off x="1782311" y="158813"/>
          <a:ext cx="3442291" cy="146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0" kern="1200">
              <a:latin typeface="Times New Roman" panose="02020603050405020304" pitchFamily="18" charset="0"/>
              <a:cs typeface="Times New Roman" panose="02020603050405020304" pitchFamily="18" charset="0"/>
            </a:rPr>
            <a:t>Efficient Appointment Management</a:t>
          </a:r>
          <a:endParaRPr lang="en-US" sz="2400" kern="1200" dirty="0">
            <a:latin typeface="Times New Roman" panose="02020603050405020304" pitchFamily="18" charset="0"/>
            <a:cs typeface="Times New Roman" panose="02020603050405020304" pitchFamily="18" charset="0"/>
          </a:endParaRPr>
        </a:p>
      </dsp:txBody>
      <dsp:txXfrm>
        <a:off x="1782311" y="158813"/>
        <a:ext cx="3442291" cy="1460366"/>
      </dsp:txXfrm>
    </dsp:sp>
    <dsp:sp modelId="{4981DAF7-6681-4039-8A74-914B77F72AA3}">
      <dsp:nvSpPr>
        <dsp:cNvPr id="0" name=""/>
        <dsp:cNvSpPr/>
      </dsp:nvSpPr>
      <dsp:spPr>
        <a:xfrm>
          <a:off x="5824396" y="158813"/>
          <a:ext cx="1460366" cy="14603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DBF39-47AF-42AA-BBD2-AE7A4BE87B7E}">
      <dsp:nvSpPr>
        <dsp:cNvPr id="0" name=""/>
        <dsp:cNvSpPr/>
      </dsp:nvSpPr>
      <dsp:spPr>
        <a:xfrm>
          <a:off x="6131073" y="465490"/>
          <a:ext cx="847012" cy="847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6035E-6E7C-42C2-8AC3-15F3A274B814}">
      <dsp:nvSpPr>
        <dsp:cNvPr id="0" name=""/>
        <dsp:cNvSpPr/>
      </dsp:nvSpPr>
      <dsp:spPr>
        <a:xfrm>
          <a:off x="7597698" y="158813"/>
          <a:ext cx="3442291" cy="146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0" kern="1200">
              <a:latin typeface="Times New Roman" panose="02020603050405020304" pitchFamily="18" charset="0"/>
              <a:cs typeface="Times New Roman" panose="02020603050405020304" pitchFamily="18" charset="0"/>
            </a:rPr>
            <a:t>Accurate Appointment Scheduling</a:t>
          </a:r>
          <a:endParaRPr lang="en-US" sz="2400" kern="1200">
            <a:latin typeface="Times New Roman" panose="02020603050405020304" pitchFamily="18" charset="0"/>
            <a:cs typeface="Times New Roman" panose="02020603050405020304" pitchFamily="18" charset="0"/>
          </a:endParaRPr>
        </a:p>
      </dsp:txBody>
      <dsp:txXfrm>
        <a:off x="7597698" y="158813"/>
        <a:ext cx="3442291" cy="1460366"/>
      </dsp:txXfrm>
    </dsp:sp>
    <dsp:sp modelId="{FBEFFB39-0505-4B5B-B650-10E6A50BC8F0}">
      <dsp:nvSpPr>
        <dsp:cNvPr id="0" name=""/>
        <dsp:cNvSpPr/>
      </dsp:nvSpPr>
      <dsp:spPr>
        <a:xfrm>
          <a:off x="9009" y="2282458"/>
          <a:ext cx="1460366" cy="14603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39EB6E-E203-4357-8544-D214A3C7526F}">
      <dsp:nvSpPr>
        <dsp:cNvPr id="0" name=""/>
        <dsp:cNvSpPr/>
      </dsp:nvSpPr>
      <dsp:spPr>
        <a:xfrm>
          <a:off x="315686" y="2589135"/>
          <a:ext cx="847012" cy="847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39FC7-10DE-454C-BC92-8F016D0A532C}">
      <dsp:nvSpPr>
        <dsp:cNvPr id="0" name=""/>
        <dsp:cNvSpPr/>
      </dsp:nvSpPr>
      <dsp:spPr>
        <a:xfrm>
          <a:off x="1782311" y="2282458"/>
          <a:ext cx="3442291" cy="146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Improved Healthcare Access</a:t>
          </a:r>
        </a:p>
      </dsp:txBody>
      <dsp:txXfrm>
        <a:off x="1782311" y="2282458"/>
        <a:ext cx="3442291" cy="1460366"/>
      </dsp:txXfrm>
    </dsp:sp>
    <dsp:sp modelId="{2AD1FA73-0446-46C6-820A-FBA2417722C6}">
      <dsp:nvSpPr>
        <dsp:cNvPr id="0" name=""/>
        <dsp:cNvSpPr/>
      </dsp:nvSpPr>
      <dsp:spPr>
        <a:xfrm>
          <a:off x="5824396" y="2282458"/>
          <a:ext cx="1460366" cy="14603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8677A-32D9-4AA2-87CA-4E80F475C27F}">
      <dsp:nvSpPr>
        <dsp:cNvPr id="0" name=""/>
        <dsp:cNvSpPr/>
      </dsp:nvSpPr>
      <dsp:spPr>
        <a:xfrm>
          <a:off x="6131073" y="2589135"/>
          <a:ext cx="847012" cy="847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D49240-1F06-4AEE-A62B-363694ECC9CB}">
      <dsp:nvSpPr>
        <dsp:cNvPr id="0" name=""/>
        <dsp:cNvSpPr/>
      </dsp:nvSpPr>
      <dsp:spPr>
        <a:xfrm>
          <a:off x="7597698" y="2282458"/>
          <a:ext cx="3442291" cy="146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Enhanced Doctor Efficiency</a:t>
          </a:r>
          <a:endParaRPr lang="en-US" sz="2400" kern="1200" dirty="0">
            <a:latin typeface="Times New Roman" panose="02020603050405020304" pitchFamily="18" charset="0"/>
            <a:cs typeface="Times New Roman" panose="02020603050405020304" pitchFamily="18" charset="0"/>
          </a:endParaRPr>
        </a:p>
      </dsp:txBody>
      <dsp:txXfrm>
        <a:off x="7597698" y="2282458"/>
        <a:ext cx="3442291" cy="1460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CDD3F-777E-44CE-A3E4-914792695B51}">
      <dsp:nvSpPr>
        <dsp:cNvPr id="0" name=""/>
        <dsp:cNvSpPr/>
      </dsp:nvSpPr>
      <dsp:spPr>
        <a:xfrm>
          <a:off x="241633" y="703264"/>
          <a:ext cx="915915" cy="91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A8295-BD28-4A0A-B9CF-A33B587D147A}">
      <dsp:nvSpPr>
        <dsp:cNvPr id="0" name=""/>
        <dsp:cNvSpPr/>
      </dsp:nvSpPr>
      <dsp:spPr>
        <a:xfrm>
          <a:off x="433975" y="895606"/>
          <a:ext cx="531230" cy="531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4F188D-2846-4373-8DEE-B313DF299D76}">
      <dsp:nvSpPr>
        <dsp:cNvPr id="0" name=""/>
        <dsp:cNvSpPr/>
      </dsp:nvSpPr>
      <dsp:spPr>
        <a:xfrm>
          <a:off x="1170931" y="732180"/>
          <a:ext cx="2158942" cy="91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Hospital-Doctor</a:t>
          </a:r>
        </a:p>
      </dsp:txBody>
      <dsp:txXfrm>
        <a:off x="1170931" y="732180"/>
        <a:ext cx="2158942" cy="915915"/>
      </dsp:txXfrm>
    </dsp:sp>
    <dsp:sp modelId="{A4ED2F59-B4C0-456B-A61D-6F425FACC470}">
      <dsp:nvSpPr>
        <dsp:cNvPr id="0" name=""/>
        <dsp:cNvSpPr/>
      </dsp:nvSpPr>
      <dsp:spPr>
        <a:xfrm>
          <a:off x="3888937" y="703264"/>
          <a:ext cx="915915" cy="91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F7F98-28F9-4603-A204-2B18D5428371}">
      <dsp:nvSpPr>
        <dsp:cNvPr id="0" name=""/>
        <dsp:cNvSpPr/>
      </dsp:nvSpPr>
      <dsp:spPr>
        <a:xfrm>
          <a:off x="4081279" y="895606"/>
          <a:ext cx="531230" cy="5312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576DF-7DA5-4CDD-B515-92C8099CBDA5}">
      <dsp:nvSpPr>
        <dsp:cNvPr id="0" name=""/>
        <dsp:cNvSpPr/>
      </dsp:nvSpPr>
      <dsp:spPr>
        <a:xfrm>
          <a:off x="4838551" y="693574"/>
          <a:ext cx="2158942" cy="91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Doctor-Appointment</a:t>
          </a:r>
        </a:p>
      </dsp:txBody>
      <dsp:txXfrm>
        <a:off x="4838551" y="693574"/>
        <a:ext cx="2158942" cy="915915"/>
      </dsp:txXfrm>
    </dsp:sp>
    <dsp:sp modelId="{1EB2DBF5-D2B8-428E-BFE0-D00A8541EA0F}">
      <dsp:nvSpPr>
        <dsp:cNvPr id="0" name=""/>
        <dsp:cNvSpPr/>
      </dsp:nvSpPr>
      <dsp:spPr>
        <a:xfrm>
          <a:off x="7536241" y="703264"/>
          <a:ext cx="915915" cy="91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4CD74C-FBE0-4DBC-88D9-2C3141949A81}">
      <dsp:nvSpPr>
        <dsp:cNvPr id="0" name=""/>
        <dsp:cNvSpPr/>
      </dsp:nvSpPr>
      <dsp:spPr>
        <a:xfrm>
          <a:off x="7728584" y="895606"/>
          <a:ext cx="531230" cy="5312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CCDB9-D4B0-4D02-B591-62071C4A5428}">
      <dsp:nvSpPr>
        <dsp:cNvPr id="0" name=""/>
        <dsp:cNvSpPr/>
      </dsp:nvSpPr>
      <dsp:spPr>
        <a:xfrm>
          <a:off x="8695683" y="713129"/>
          <a:ext cx="2158942" cy="91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Patient-Appointment</a:t>
          </a:r>
        </a:p>
      </dsp:txBody>
      <dsp:txXfrm>
        <a:off x="8695683" y="713129"/>
        <a:ext cx="2158942" cy="915915"/>
      </dsp:txXfrm>
    </dsp:sp>
    <dsp:sp modelId="{2595C6D1-DE55-4963-BC90-5BF022E88F63}">
      <dsp:nvSpPr>
        <dsp:cNvPr id="0" name=""/>
        <dsp:cNvSpPr/>
      </dsp:nvSpPr>
      <dsp:spPr>
        <a:xfrm>
          <a:off x="241633" y="2282458"/>
          <a:ext cx="915915" cy="91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1D406-3A34-4CF4-86D5-EC9AF15E1319}">
      <dsp:nvSpPr>
        <dsp:cNvPr id="0" name=""/>
        <dsp:cNvSpPr/>
      </dsp:nvSpPr>
      <dsp:spPr>
        <a:xfrm>
          <a:off x="433975" y="2474800"/>
          <a:ext cx="531230" cy="5312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656A14-F605-440C-8CEF-7C7B4368A7EB}">
      <dsp:nvSpPr>
        <dsp:cNvPr id="0" name=""/>
        <dsp:cNvSpPr/>
      </dsp:nvSpPr>
      <dsp:spPr>
        <a:xfrm>
          <a:off x="1181100" y="2301216"/>
          <a:ext cx="2158942" cy="91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Patient-Payment</a:t>
          </a:r>
        </a:p>
      </dsp:txBody>
      <dsp:txXfrm>
        <a:off x="1181100" y="2301216"/>
        <a:ext cx="2158942" cy="915915"/>
      </dsp:txXfrm>
    </dsp:sp>
    <dsp:sp modelId="{EFE07CF2-371D-4283-ACD6-257BD933A91F}">
      <dsp:nvSpPr>
        <dsp:cNvPr id="0" name=""/>
        <dsp:cNvSpPr/>
      </dsp:nvSpPr>
      <dsp:spPr>
        <a:xfrm>
          <a:off x="3888937" y="2282458"/>
          <a:ext cx="915915" cy="91591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9C395-FFF5-4870-ADD6-BEE94A19380A}">
      <dsp:nvSpPr>
        <dsp:cNvPr id="0" name=""/>
        <dsp:cNvSpPr/>
      </dsp:nvSpPr>
      <dsp:spPr>
        <a:xfrm>
          <a:off x="4081279" y="2474800"/>
          <a:ext cx="531230" cy="5312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5485B0-9ABA-47A7-899A-3080C4595D3F}">
      <dsp:nvSpPr>
        <dsp:cNvPr id="0" name=""/>
        <dsp:cNvSpPr/>
      </dsp:nvSpPr>
      <dsp:spPr>
        <a:xfrm>
          <a:off x="4950320" y="2270478"/>
          <a:ext cx="2158942" cy="91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Appointment-Receipt</a:t>
          </a:r>
        </a:p>
      </dsp:txBody>
      <dsp:txXfrm>
        <a:off x="4950320" y="2270478"/>
        <a:ext cx="2158942" cy="915915"/>
      </dsp:txXfrm>
    </dsp:sp>
    <dsp:sp modelId="{2453F218-841F-421C-A267-40D894C8F4A0}">
      <dsp:nvSpPr>
        <dsp:cNvPr id="0" name=""/>
        <dsp:cNvSpPr/>
      </dsp:nvSpPr>
      <dsp:spPr>
        <a:xfrm>
          <a:off x="7536241" y="2282458"/>
          <a:ext cx="915915" cy="91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C2232-7857-46A4-97A4-29B1A9CAD898}">
      <dsp:nvSpPr>
        <dsp:cNvPr id="0" name=""/>
        <dsp:cNvSpPr/>
      </dsp:nvSpPr>
      <dsp:spPr>
        <a:xfrm>
          <a:off x="7728584" y="2474800"/>
          <a:ext cx="531230" cy="5312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5BF3DF-CB18-47EF-AB66-FE25FC0E0688}">
      <dsp:nvSpPr>
        <dsp:cNvPr id="0" name=""/>
        <dsp:cNvSpPr/>
      </dsp:nvSpPr>
      <dsp:spPr>
        <a:xfrm>
          <a:off x="8462474" y="2293522"/>
          <a:ext cx="2158942" cy="91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Payment-Receipt</a:t>
          </a:r>
        </a:p>
      </dsp:txBody>
      <dsp:txXfrm>
        <a:off x="8462474" y="2293522"/>
        <a:ext cx="2158942" cy="91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633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4099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6563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18801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4595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318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744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878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7460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5613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1/10/2024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2605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1/10/2024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44070119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sk with stethoscope and computer keyboard">
            <a:extLst>
              <a:ext uri="{FF2B5EF4-FFF2-40B4-BE49-F238E27FC236}">
                <a16:creationId xmlns:a16="http://schemas.microsoft.com/office/drawing/2014/main" id="{AE986576-5FC0-DA6D-513D-9BAAB47A8DAB}"/>
              </a:ext>
            </a:extLst>
          </p:cNvPr>
          <p:cNvPicPr>
            <a:picLocks noChangeAspect="1"/>
          </p:cNvPicPr>
          <p:nvPr/>
        </p:nvPicPr>
        <p:blipFill rotWithShape="1">
          <a:blip r:embed="rId2"/>
          <a:srcRect t="551" b="15165"/>
          <a:stretch/>
        </p:blipFill>
        <p:spPr>
          <a:xfrm>
            <a:off x="10169" y="29361"/>
            <a:ext cx="12191982" cy="6859119"/>
          </a:xfrm>
          <a:prstGeom prst="rect">
            <a:avLst/>
          </a:prstGeom>
        </p:spPr>
      </p:pic>
      <p:sp>
        <p:nvSpPr>
          <p:cNvPr id="11" name="Rectangle 10">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F342C-1ABB-965B-CEAA-AC29C0564329}"/>
              </a:ext>
            </a:extLst>
          </p:cNvPr>
          <p:cNvSpPr>
            <a:spLocks noGrp="1"/>
          </p:cNvSpPr>
          <p:nvPr>
            <p:ph type="ctrTitle"/>
          </p:nvPr>
        </p:nvSpPr>
        <p:spPr>
          <a:xfrm>
            <a:off x="218666" y="100096"/>
            <a:ext cx="8625385" cy="2729554"/>
          </a:xfrm>
        </p:spPr>
        <p:txBody>
          <a:bodyPr>
            <a:normAutofit/>
          </a:bodyPr>
          <a:lstStyle/>
          <a:p>
            <a:r>
              <a:rPr lang="en-US" sz="4000" dirty="0">
                <a:solidFill>
                  <a:schemeClr val="tx1"/>
                </a:solidFill>
              </a:rPr>
              <a:t>Online Doctor Appointment System</a:t>
            </a:r>
          </a:p>
        </p:txBody>
      </p:sp>
      <p:sp>
        <p:nvSpPr>
          <p:cNvPr id="3" name="Subtitle 2">
            <a:extLst>
              <a:ext uri="{FF2B5EF4-FFF2-40B4-BE49-F238E27FC236}">
                <a16:creationId xmlns:a16="http://schemas.microsoft.com/office/drawing/2014/main" id="{86E64796-D77F-E9A1-CC66-63178F292FE9}"/>
              </a:ext>
            </a:extLst>
          </p:cNvPr>
          <p:cNvSpPr>
            <a:spLocks noGrp="1"/>
          </p:cNvSpPr>
          <p:nvPr>
            <p:ph type="subTitle" idx="1"/>
          </p:nvPr>
        </p:nvSpPr>
        <p:spPr>
          <a:xfrm>
            <a:off x="1576617" y="3307170"/>
            <a:ext cx="5909481" cy="2312814"/>
          </a:xfrm>
        </p:spPr>
        <p:txBody>
          <a:bodyPr>
            <a:noAutofit/>
          </a:bodyPr>
          <a:lstStyle/>
          <a:p>
            <a:pPr>
              <a:lnSpc>
                <a:spcPct val="140000"/>
              </a:lnSpc>
            </a:pPr>
            <a:r>
              <a:rPr lang="en-US" b="1" dirty="0">
                <a:solidFill>
                  <a:schemeClr val="tx1"/>
                </a:solidFill>
                <a:latin typeface="Times New Roman" panose="02020603050405020304" pitchFamily="18" charset="0"/>
                <a:cs typeface="Times New Roman" panose="02020603050405020304" pitchFamily="18" charset="0"/>
              </a:rPr>
              <a:t>Presented by</a:t>
            </a:r>
          </a:p>
          <a:p>
            <a:pPr>
              <a:lnSpc>
                <a:spcPct val="140000"/>
              </a:lnSpc>
            </a:pPr>
            <a:r>
              <a:rPr lang="en-US" b="1" dirty="0">
                <a:solidFill>
                  <a:schemeClr val="tx1"/>
                </a:solidFill>
                <a:latin typeface="Times New Roman" panose="02020603050405020304" pitchFamily="18" charset="0"/>
                <a:cs typeface="Times New Roman" panose="02020603050405020304" pitchFamily="18" charset="0"/>
              </a:rPr>
              <a:t>Ammar Aziz		F21ietbs005</a:t>
            </a:r>
          </a:p>
          <a:p>
            <a:pPr>
              <a:lnSpc>
                <a:spcPct val="140000"/>
              </a:lnSpc>
            </a:pPr>
            <a:r>
              <a:rPr lang="en-US" b="1" dirty="0">
                <a:solidFill>
                  <a:schemeClr val="tx1"/>
                </a:solidFill>
                <a:latin typeface="Times New Roman" panose="02020603050405020304" pitchFamily="18" charset="0"/>
                <a:cs typeface="Times New Roman" panose="02020603050405020304" pitchFamily="18" charset="0"/>
              </a:rPr>
              <a:t>Ahtisham Qasim 	F21ietbs012</a:t>
            </a:r>
          </a:p>
          <a:p>
            <a:pPr>
              <a:lnSpc>
                <a:spcPct val="140000"/>
              </a:lnSpc>
            </a:pPr>
            <a:r>
              <a:rPr lang="en-US" b="1" dirty="0">
                <a:solidFill>
                  <a:schemeClr val="tx1"/>
                </a:solidFill>
                <a:latin typeface="Times New Roman" panose="02020603050405020304" pitchFamily="18" charset="0"/>
                <a:cs typeface="Times New Roman" panose="02020603050405020304" pitchFamily="18" charset="0"/>
              </a:rPr>
              <a:t>M.Ali Sikandar   	F21ietbs041</a:t>
            </a:r>
          </a:p>
          <a:p>
            <a:pPr>
              <a:lnSpc>
                <a:spcPct val="140000"/>
              </a:lnSpc>
            </a:pPr>
            <a:r>
              <a:rPr lang="en-US" b="1" dirty="0">
                <a:solidFill>
                  <a:schemeClr val="tx1"/>
                </a:solidFill>
                <a:latin typeface="Times New Roman" panose="02020603050405020304" pitchFamily="18" charset="0"/>
                <a:cs typeface="Times New Roman" panose="02020603050405020304" pitchFamily="18" charset="0"/>
              </a:rPr>
              <a:t>Ameer </a:t>
            </a:r>
            <a:r>
              <a:rPr lang="en-US" b="1" dirty="0" err="1">
                <a:solidFill>
                  <a:schemeClr val="tx1"/>
                </a:solidFill>
                <a:latin typeface="Times New Roman" panose="02020603050405020304" pitchFamily="18" charset="0"/>
                <a:cs typeface="Times New Roman" panose="02020603050405020304" pitchFamily="18" charset="0"/>
              </a:rPr>
              <a:t>ullah</a:t>
            </a:r>
            <a:r>
              <a:rPr lang="en-US" b="1" dirty="0">
                <a:solidFill>
                  <a:schemeClr val="tx1"/>
                </a:solidFill>
                <a:latin typeface="Times New Roman" panose="02020603050405020304" pitchFamily="18" charset="0"/>
                <a:cs typeface="Times New Roman" panose="02020603050405020304" pitchFamily="18" charset="0"/>
              </a:rPr>
              <a:t>  	        F21ietbs031</a:t>
            </a:r>
          </a:p>
          <a:p>
            <a:pPr>
              <a:lnSpc>
                <a:spcPct val="140000"/>
              </a:lnSpc>
            </a:pPr>
            <a:endParaRPr lang="en-US" b="1" dirty="0">
              <a:solidFill>
                <a:schemeClr val="tx1"/>
              </a:solidFill>
              <a:latin typeface="Times New Roman" panose="02020603050405020304" pitchFamily="18" charset="0"/>
              <a:cs typeface="Times New Roman" panose="02020603050405020304" pitchFamily="18" charset="0"/>
            </a:endParaRPr>
          </a:p>
          <a:p>
            <a:pPr>
              <a:lnSpc>
                <a:spcPct val="140000"/>
              </a:lnSpc>
            </a:pPr>
            <a:r>
              <a:rPr lang="en-US" b="1" dirty="0">
                <a:solidFill>
                  <a:schemeClr val="tx1"/>
                </a:solidFill>
                <a:latin typeface="Times New Roman" panose="02020603050405020304" pitchFamily="18" charset="0"/>
                <a:cs typeface="Times New Roman" panose="02020603050405020304" pitchFamily="18" charset="0"/>
              </a:rPr>
              <a:t>Presented to</a:t>
            </a:r>
          </a:p>
          <a:p>
            <a:pPr>
              <a:lnSpc>
                <a:spcPct val="140000"/>
              </a:lnSpc>
            </a:pPr>
            <a:r>
              <a:rPr lang="en-US" b="1" dirty="0">
                <a:solidFill>
                  <a:schemeClr val="tx1"/>
                </a:solidFill>
                <a:latin typeface="Times New Roman" panose="02020603050405020304" pitchFamily="18" charset="0"/>
                <a:cs typeface="Times New Roman" panose="02020603050405020304" pitchFamily="18" charset="0"/>
              </a:rPr>
              <a:t>Dr. </a:t>
            </a:r>
            <a:r>
              <a:rPr lang="en-US" b="1" dirty="0" err="1">
                <a:solidFill>
                  <a:schemeClr val="tx1"/>
                </a:solidFill>
                <a:latin typeface="Times New Roman" panose="02020603050405020304" pitchFamily="18" charset="0"/>
                <a:cs typeface="Times New Roman" panose="02020603050405020304" pitchFamily="18" charset="0"/>
              </a:rPr>
              <a:t>bilal</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shahnawaz</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889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B8BE-EF4C-37B1-1526-E94912E52CBA}"/>
              </a:ext>
            </a:extLst>
          </p:cNvPr>
          <p:cNvSpPr>
            <a:spLocks noGrp="1"/>
          </p:cNvSpPr>
          <p:nvPr>
            <p:ph type="title"/>
          </p:nvPr>
        </p:nvSpPr>
        <p:spPr/>
        <p:txBody>
          <a:bodyPr/>
          <a:lstStyle/>
          <a:p>
            <a:r>
              <a:rPr lang="en-US"/>
              <a:t>Demo Implementation</a:t>
            </a:r>
            <a:endParaRPr lang="en-US" dirty="0"/>
          </a:p>
        </p:txBody>
      </p:sp>
      <p:pic>
        <p:nvPicPr>
          <p:cNvPr id="5" name="Content Placeholder 4">
            <a:extLst>
              <a:ext uri="{FF2B5EF4-FFF2-40B4-BE49-F238E27FC236}">
                <a16:creationId xmlns:a16="http://schemas.microsoft.com/office/drawing/2014/main" id="{1A55085D-69F7-8C0F-246B-836496AF3CAF}"/>
              </a:ext>
            </a:extLst>
          </p:cNvPr>
          <p:cNvPicPr>
            <a:picLocks noGrp="1" noChangeAspect="1"/>
          </p:cNvPicPr>
          <p:nvPr>
            <p:ph idx="1"/>
          </p:nvPr>
        </p:nvPicPr>
        <p:blipFill>
          <a:blip r:embed="rId2"/>
          <a:stretch>
            <a:fillRect/>
          </a:stretch>
        </p:blipFill>
        <p:spPr>
          <a:xfrm>
            <a:off x="1198880" y="1828483"/>
            <a:ext cx="9794240" cy="4390878"/>
          </a:xfrm>
        </p:spPr>
      </p:pic>
    </p:spTree>
    <p:extLst>
      <p:ext uri="{BB962C8B-B14F-4D97-AF65-F5344CB8AC3E}">
        <p14:creationId xmlns:p14="http://schemas.microsoft.com/office/powerpoint/2010/main" val="111439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 name="Rectangle 173">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70F7F-191E-A5C0-3D1B-8D7AB77D1F94}"/>
              </a:ext>
            </a:extLst>
          </p:cNvPr>
          <p:cNvSpPr>
            <a:spLocks noGrp="1"/>
          </p:cNvSpPr>
          <p:nvPr>
            <p:ph type="title"/>
          </p:nvPr>
        </p:nvSpPr>
        <p:spPr>
          <a:xfrm>
            <a:off x="1422399" y="701749"/>
            <a:ext cx="9343065" cy="999460"/>
          </a:xfrm>
        </p:spPr>
        <p:txBody>
          <a:bodyPr>
            <a:normAutofit/>
          </a:bodyPr>
          <a:lstStyle/>
          <a:p>
            <a:pPr algn="ctr"/>
            <a:r>
              <a:rPr lang="en-US"/>
              <a:t>Maintenance</a:t>
            </a:r>
          </a:p>
        </p:txBody>
      </p:sp>
      <p:sp>
        <p:nvSpPr>
          <p:cNvPr id="175" name="Rectangle 174">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5198774-BE7B-D41D-BEB8-D93DCA93D164}"/>
              </a:ext>
            </a:extLst>
          </p:cNvPr>
          <p:cNvPicPr>
            <a:picLocks noChangeAspect="1"/>
          </p:cNvPicPr>
          <p:nvPr/>
        </p:nvPicPr>
        <p:blipFill>
          <a:blip r:embed="rId2"/>
          <a:stretch>
            <a:fillRect/>
          </a:stretch>
        </p:blipFill>
        <p:spPr>
          <a:xfrm>
            <a:off x="1303838" y="3518217"/>
            <a:ext cx="9580185" cy="2673781"/>
          </a:xfrm>
          <a:prstGeom prst="rect">
            <a:avLst/>
          </a:prstGeom>
        </p:spPr>
      </p:pic>
      <p:sp>
        <p:nvSpPr>
          <p:cNvPr id="6" name="TextBox 5">
            <a:extLst>
              <a:ext uri="{FF2B5EF4-FFF2-40B4-BE49-F238E27FC236}">
                <a16:creationId xmlns:a16="http://schemas.microsoft.com/office/drawing/2014/main" id="{6EE262C6-F279-931C-5737-3399BFA8B759}"/>
              </a:ext>
            </a:extLst>
          </p:cNvPr>
          <p:cNvSpPr txBox="1"/>
          <p:nvPr/>
        </p:nvSpPr>
        <p:spPr>
          <a:xfrm>
            <a:off x="1260077" y="2372659"/>
            <a:ext cx="4270699" cy="1477328"/>
          </a:xfrm>
          <a:prstGeom prst="rect">
            <a:avLst/>
          </a:prstGeom>
          <a:noFill/>
        </p:spPr>
        <p:txBody>
          <a:bodyPr wrap="square" rtlCol="0">
            <a:spAutoFit/>
          </a:bodyPr>
          <a:lstStyle/>
          <a:p>
            <a:pPr marL="425196" indent="-425196" defTabSz="1133856">
              <a:spcAft>
                <a:spcPts val="600"/>
              </a:spcAft>
              <a:buFont typeface="Arial" panose="020B0604020202020204" pitchFamily="34" charset="0"/>
              <a:buChar char="•"/>
            </a:pPr>
            <a:r>
              <a:rPr lang="en-US" sz="2800" kern="1200" dirty="0">
                <a:solidFill>
                  <a:schemeClr val="tx1"/>
                </a:solidFill>
                <a:latin typeface="Times New Roman" panose="02020603050405020304" pitchFamily="18" charset="0"/>
                <a:ea typeface="+mn-ea"/>
                <a:cs typeface="Times New Roman" panose="02020603050405020304" pitchFamily="18" charset="0"/>
              </a:rPr>
              <a:t>Database Monitoring</a:t>
            </a:r>
          </a:p>
          <a:p>
            <a:pPr marL="425196" indent="-425196" defTabSz="1133856">
              <a:spcAft>
                <a:spcPts val="600"/>
              </a:spcAft>
              <a:buFont typeface="Arial" panose="020B0604020202020204" pitchFamily="34" charset="0"/>
              <a:buChar char="•"/>
            </a:pPr>
            <a:r>
              <a:rPr lang="en-US" sz="2800" kern="1200" dirty="0">
                <a:solidFill>
                  <a:schemeClr val="tx1"/>
                </a:solidFill>
                <a:latin typeface="Times New Roman" panose="02020603050405020304" pitchFamily="18" charset="0"/>
                <a:ea typeface="+mn-ea"/>
                <a:cs typeface="Times New Roman" panose="02020603050405020304" pitchFamily="18" charset="0"/>
              </a:rPr>
              <a:t>Backup the Database</a:t>
            </a:r>
          </a:p>
          <a:p>
            <a:pPr marL="425196" indent="-425196" defTabSz="1133856">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8DBA88D-980B-A095-713C-B7935508AC5B}"/>
              </a:ext>
            </a:extLst>
          </p:cNvPr>
          <p:cNvSpPr txBox="1"/>
          <p:nvPr/>
        </p:nvSpPr>
        <p:spPr>
          <a:xfrm>
            <a:off x="1260077" y="5788558"/>
            <a:ext cx="4633907" cy="550279"/>
          </a:xfrm>
          <a:prstGeom prst="rect">
            <a:avLst/>
          </a:prstGeom>
          <a:noFill/>
        </p:spPr>
        <p:txBody>
          <a:bodyPr wrap="square" rtlCol="0">
            <a:spAutoFit/>
          </a:bodyPr>
          <a:lstStyle/>
          <a:p>
            <a:pPr defTabSz="1133856">
              <a:spcAft>
                <a:spcPts val="600"/>
              </a:spcAft>
            </a:pPr>
            <a:r>
              <a:rPr lang="en-US" sz="2976" kern="1200" dirty="0">
                <a:solidFill>
                  <a:schemeClr val="tx1"/>
                </a:solidFill>
                <a:latin typeface="Times New Roman" panose="02020603050405020304" pitchFamily="18" charset="0"/>
                <a:ea typeface="+mn-ea"/>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68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0" name="Rectangle 31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Rectangle 385">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67"/>
            <a:ext cx="6789873"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0F37F-0293-C27A-B539-2DAA3FBFECB7}"/>
              </a:ext>
            </a:extLst>
          </p:cNvPr>
          <p:cNvSpPr>
            <a:spLocks noGrp="1"/>
          </p:cNvSpPr>
          <p:nvPr>
            <p:ph type="title"/>
          </p:nvPr>
        </p:nvSpPr>
        <p:spPr>
          <a:xfrm>
            <a:off x="1073811" y="790903"/>
            <a:ext cx="4609291" cy="1368393"/>
          </a:xfrm>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4613B67D-DDFD-CABD-A0B7-7B517658CC42}"/>
              </a:ext>
            </a:extLst>
          </p:cNvPr>
          <p:cNvSpPr>
            <a:spLocks noGrp="1"/>
          </p:cNvSpPr>
          <p:nvPr>
            <p:ph idx="1"/>
          </p:nvPr>
        </p:nvSpPr>
        <p:spPr>
          <a:xfrm>
            <a:off x="1073812" y="2159295"/>
            <a:ext cx="4889079" cy="3907801"/>
          </a:xfrm>
        </p:spPr>
        <p:txBody>
          <a:bodyPr>
            <a:normAutofit/>
          </a:bodyPr>
          <a:lstStyle/>
          <a:p>
            <a:pPr marL="0" indent="0" algn="just">
              <a:lnSpc>
                <a:spcPct val="140000"/>
              </a:lnSpc>
              <a:buNone/>
            </a:pPr>
            <a:r>
              <a:rPr lang="en-US" b="0" i="0" dirty="0">
                <a:effectLst/>
                <a:latin typeface="Times New Roman" panose="02020603050405020304" pitchFamily="18" charset="0"/>
                <a:cs typeface="Times New Roman" panose="02020603050405020304" pitchFamily="18" charset="0"/>
              </a:rPr>
              <a:t>In conclusion, an online doctor appointment system represents a pivotal innovation in healthcare accessibility and efficiency. By leveraging digital platforms, it addresses the challenges of traditional appointment scheduling, offering patients convenient access to healthcare services while streamlining workflows for healthcare providers.</a:t>
            </a:r>
            <a:endParaRPr lang="en-US" dirty="0">
              <a:latin typeface="Times New Roman" panose="02020603050405020304" pitchFamily="18" charset="0"/>
              <a:cs typeface="Times New Roman" panose="02020603050405020304" pitchFamily="18" charset="0"/>
            </a:endParaRPr>
          </a:p>
        </p:txBody>
      </p:sp>
      <p:pic>
        <p:nvPicPr>
          <p:cNvPr id="317" name="Graphic 316" descr="Hospital">
            <a:extLst>
              <a:ext uri="{FF2B5EF4-FFF2-40B4-BE49-F238E27FC236}">
                <a16:creationId xmlns:a16="http://schemas.microsoft.com/office/drawing/2014/main" id="{820CA154-D069-CFCE-9035-BB156BBD572D}"/>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6949" y="1866204"/>
            <a:ext cx="3125594" cy="3125594"/>
          </a:xfrm>
          <a:prstGeom prst="rect">
            <a:avLst/>
          </a:prstGeom>
        </p:spPr>
      </p:pic>
      <p:grpSp>
        <p:nvGrpSpPr>
          <p:cNvPr id="387" name="Group 386">
            <a:extLst>
              <a:ext uri="{FF2B5EF4-FFF2-40B4-BE49-F238E27FC236}">
                <a16:creationId xmlns:a16="http://schemas.microsoft.com/office/drawing/2014/main" id="{7B873598-A5D6-4515-841C-9AB010800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6114" y="50902"/>
            <a:ext cx="561595" cy="6748949"/>
            <a:chOff x="10983959" y="11892"/>
            <a:chExt cx="561595" cy="6748949"/>
          </a:xfrm>
        </p:grpSpPr>
        <p:sp>
          <p:nvSpPr>
            <p:cNvPr id="388" name="Freeform 78">
              <a:extLst>
                <a:ext uri="{FF2B5EF4-FFF2-40B4-BE49-F238E27FC236}">
                  <a16:creationId xmlns:a16="http://schemas.microsoft.com/office/drawing/2014/main" id="{418AB34E-9EF6-48BC-AF7F-47FE6E60EE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694" y="6573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79">
              <a:extLst>
                <a:ext uri="{FF2B5EF4-FFF2-40B4-BE49-F238E27FC236}">
                  <a16:creationId xmlns:a16="http://schemas.microsoft.com/office/drawing/2014/main" id="{14B51991-F7B9-4523-991E-4B220B358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066" y="88838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80">
              <a:extLst>
                <a:ext uri="{FF2B5EF4-FFF2-40B4-BE49-F238E27FC236}">
                  <a16:creationId xmlns:a16="http://schemas.microsoft.com/office/drawing/2014/main" id="{6537FAB0-3322-42E0-9F8C-EDF4A72B6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725" y="11261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81">
              <a:extLst>
                <a:ext uri="{FF2B5EF4-FFF2-40B4-BE49-F238E27FC236}">
                  <a16:creationId xmlns:a16="http://schemas.microsoft.com/office/drawing/2014/main" id="{5FC1CEA0-9EDA-48BA-91A4-0D7521AC9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775" y="2139232"/>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82">
              <a:extLst>
                <a:ext uri="{FF2B5EF4-FFF2-40B4-BE49-F238E27FC236}">
                  <a16:creationId xmlns:a16="http://schemas.microsoft.com/office/drawing/2014/main" id="{8813D611-8A26-4F07-AC16-3565DAF01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611" y="191677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83">
              <a:extLst>
                <a:ext uri="{FF2B5EF4-FFF2-40B4-BE49-F238E27FC236}">
                  <a16:creationId xmlns:a16="http://schemas.microsoft.com/office/drawing/2014/main" id="{F15EA476-CE5C-4FE1-A880-70AF8FF6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168" y="160199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84">
              <a:extLst>
                <a:ext uri="{FF2B5EF4-FFF2-40B4-BE49-F238E27FC236}">
                  <a16:creationId xmlns:a16="http://schemas.microsoft.com/office/drawing/2014/main" id="{4C10B0E4-BA72-48DB-AB88-D89C5D5B6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184" y="45275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86">
              <a:extLst>
                <a:ext uri="{FF2B5EF4-FFF2-40B4-BE49-F238E27FC236}">
                  <a16:creationId xmlns:a16="http://schemas.microsoft.com/office/drawing/2014/main" id="{413EC776-1CD7-4C73-88A3-532D29401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153" y="10674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89">
              <a:extLst>
                <a:ext uri="{FF2B5EF4-FFF2-40B4-BE49-F238E27FC236}">
                  <a16:creationId xmlns:a16="http://schemas.microsoft.com/office/drawing/2014/main" id="{32D7ECB3-0A6F-467F-98EC-29C4051914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1692" y="139141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90">
              <a:extLst>
                <a:ext uri="{FF2B5EF4-FFF2-40B4-BE49-F238E27FC236}">
                  <a16:creationId xmlns:a16="http://schemas.microsoft.com/office/drawing/2014/main" id="{F914534C-0AEA-45BD-B45C-40052B470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808" y="2012549"/>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105">
              <a:extLst>
                <a:ext uri="{FF2B5EF4-FFF2-40B4-BE49-F238E27FC236}">
                  <a16:creationId xmlns:a16="http://schemas.microsoft.com/office/drawing/2014/main" id="{E54F067C-DE8C-43CA-80E6-C2945F9BCD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215" y="191824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106">
              <a:extLst>
                <a:ext uri="{FF2B5EF4-FFF2-40B4-BE49-F238E27FC236}">
                  <a16:creationId xmlns:a16="http://schemas.microsoft.com/office/drawing/2014/main" id="{CE56D71F-5959-4E1D-A5DF-71B041CED1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852" y="52536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107">
              <a:extLst>
                <a:ext uri="{FF2B5EF4-FFF2-40B4-BE49-F238E27FC236}">
                  <a16:creationId xmlns:a16="http://schemas.microsoft.com/office/drawing/2014/main" id="{CE269F01-CB1B-441F-8C30-D7D073ABA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617" y="2205310"/>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108">
              <a:extLst>
                <a:ext uri="{FF2B5EF4-FFF2-40B4-BE49-F238E27FC236}">
                  <a16:creationId xmlns:a16="http://schemas.microsoft.com/office/drawing/2014/main" id="{DFB71656-550E-461A-8361-2FAC7EC46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523" y="11352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109">
              <a:extLst>
                <a:ext uri="{FF2B5EF4-FFF2-40B4-BE49-F238E27FC236}">
                  <a16:creationId xmlns:a16="http://schemas.microsoft.com/office/drawing/2014/main" id="{3BBDD330-A57B-407A-89C0-82297E06C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720" y="163653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110">
              <a:extLst>
                <a:ext uri="{FF2B5EF4-FFF2-40B4-BE49-F238E27FC236}">
                  <a16:creationId xmlns:a16="http://schemas.microsoft.com/office/drawing/2014/main" id="{E9F987D6-50E9-4E64-A125-1646F81BE0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576" y="2775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111">
              <a:extLst>
                <a:ext uri="{FF2B5EF4-FFF2-40B4-BE49-F238E27FC236}">
                  <a16:creationId xmlns:a16="http://schemas.microsoft.com/office/drawing/2014/main" id="{B4A1323B-C166-4B69-9CC6-A0B0C5CBFD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775" y="13650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112">
              <a:extLst>
                <a:ext uri="{FF2B5EF4-FFF2-40B4-BE49-F238E27FC236}">
                  <a16:creationId xmlns:a16="http://schemas.microsoft.com/office/drawing/2014/main" id="{1B6C585F-7E6C-47A3-89B5-56CE038685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278" y="84637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62">
              <a:extLst>
                <a:ext uri="{FF2B5EF4-FFF2-40B4-BE49-F238E27FC236}">
                  <a16:creationId xmlns:a16="http://schemas.microsoft.com/office/drawing/2014/main" id="{573F869E-B622-4D92-B5E5-8142F9FF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833" y="2886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63">
              <a:extLst>
                <a:ext uri="{FF2B5EF4-FFF2-40B4-BE49-F238E27FC236}">
                  <a16:creationId xmlns:a16="http://schemas.microsoft.com/office/drawing/2014/main" id="{98C76635-BF2D-48A6-B34D-83DFBF0B14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191" y="4025480"/>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64">
              <a:extLst>
                <a:ext uri="{FF2B5EF4-FFF2-40B4-BE49-F238E27FC236}">
                  <a16:creationId xmlns:a16="http://schemas.microsoft.com/office/drawing/2014/main" id="{74893116-EFB3-4389-B085-6452DFCB7A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142" y="261855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65">
              <a:extLst>
                <a:ext uri="{FF2B5EF4-FFF2-40B4-BE49-F238E27FC236}">
                  <a16:creationId xmlns:a16="http://schemas.microsoft.com/office/drawing/2014/main" id="{F8455658-81AB-4823-B233-545F58B89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773" y="3762574"/>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66">
              <a:extLst>
                <a:ext uri="{FF2B5EF4-FFF2-40B4-BE49-F238E27FC236}">
                  <a16:creationId xmlns:a16="http://schemas.microsoft.com/office/drawing/2014/main" id="{D2E2EE99-3B71-4E59-9A75-77D417FE3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55" y="530901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67">
              <a:extLst>
                <a:ext uri="{FF2B5EF4-FFF2-40B4-BE49-F238E27FC236}">
                  <a16:creationId xmlns:a16="http://schemas.microsoft.com/office/drawing/2014/main" id="{070BEDE0-38F8-449B-9D44-3A6587E5D4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735" y="4525032"/>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68">
              <a:extLst>
                <a:ext uri="{FF2B5EF4-FFF2-40B4-BE49-F238E27FC236}">
                  <a16:creationId xmlns:a16="http://schemas.microsoft.com/office/drawing/2014/main" id="{CFF8F15D-92AD-4157-B59B-F41110D32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123" y="3182292"/>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69">
              <a:extLst>
                <a:ext uri="{FF2B5EF4-FFF2-40B4-BE49-F238E27FC236}">
                  <a16:creationId xmlns:a16="http://schemas.microsoft.com/office/drawing/2014/main" id="{DE765BA3-ADB3-49B3-AF99-25527B28F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1380" y="559125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70">
              <a:extLst>
                <a:ext uri="{FF2B5EF4-FFF2-40B4-BE49-F238E27FC236}">
                  <a16:creationId xmlns:a16="http://schemas.microsoft.com/office/drawing/2014/main" id="{9CB04B54-7CCC-45D3-893B-1A9F69EF36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5593" y="6182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71">
              <a:extLst>
                <a:ext uri="{FF2B5EF4-FFF2-40B4-BE49-F238E27FC236}">
                  <a16:creationId xmlns:a16="http://schemas.microsoft.com/office/drawing/2014/main" id="{E03C63CC-F114-4071-AE6C-F0630EE06C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3" y="507060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72">
              <a:extLst>
                <a:ext uri="{FF2B5EF4-FFF2-40B4-BE49-F238E27FC236}">
                  <a16:creationId xmlns:a16="http://schemas.microsoft.com/office/drawing/2014/main" id="{05B0A7A4-1356-4ED0-B70C-D2370EC85F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9660" y="4843746"/>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73">
              <a:extLst>
                <a:ext uri="{FF2B5EF4-FFF2-40B4-BE49-F238E27FC236}">
                  <a16:creationId xmlns:a16="http://schemas.microsoft.com/office/drawing/2014/main" id="{15264C12-89C5-48F8-B21A-77199AEB94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33" y="4344111"/>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74">
              <a:extLst>
                <a:ext uri="{FF2B5EF4-FFF2-40B4-BE49-F238E27FC236}">
                  <a16:creationId xmlns:a16="http://schemas.microsoft.com/office/drawing/2014/main" id="{E5F74988-4414-406E-8835-E19AE56D9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0126" y="596111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75">
              <a:extLst>
                <a:ext uri="{FF2B5EF4-FFF2-40B4-BE49-F238E27FC236}">
                  <a16:creationId xmlns:a16="http://schemas.microsoft.com/office/drawing/2014/main" id="{6F26C0F7-37F7-4F16-8694-83CD2FFCFA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494" y="2378791"/>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77">
              <a:extLst>
                <a:ext uri="{FF2B5EF4-FFF2-40B4-BE49-F238E27FC236}">
                  <a16:creationId xmlns:a16="http://schemas.microsoft.com/office/drawing/2014/main" id="{591FD356-51E8-4696-953A-1251B49D0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2740" y="3543074"/>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85">
              <a:extLst>
                <a:ext uri="{FF2B5EF4-FFF2-40B4-BE49-F238E27FC236}">
                  <a16:creationId xmlns:a16="http://schemas.microsoft.com/office/drawing/2014/main" id="{288B4B31-E64F-40BD-8E14-B6329F58C8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999" y="6370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87">
              <a:extLst>
                <a:ext uri="{FF2B5EF4-FFF2-40B4-BE49-F238E27FC236}">
                  <a16:creationId xmlns:a16="http://schemas.microsoft.com/office/drawing/2014/main" id="{7A983C72-4E5D-4E86-97C9-124A66914B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2934" y="66482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88">
              <a:extLst>
                <a:ext uri="{FF2B5EF4-FFF2-40B4-BE49-F238E27FC236}">
                  <a16:creationId xmlns:a16="http://schemas.microsoft.com/office/drawing/2014/main" id="{0DA42CFB-C72B-466C-A5A1-3A7FE3FAA4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7039" y="5640343"/>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91">
              <a:extLst>
                <a:ext uri="{FF2B5EF4-FFF2-40B4-BE49-F238E27FC236}">
                  <a16:creationId xmlns:a16="http://schemas.microsoft.com/office/drawing/2014/main" id="{6E598EB0-3067-4AFE-B583-B4EA34ACD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9081" y="26168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92">
              <a:extLst>
                <a:ext uri="{FF2B5EF4-FFF2-40B4-BE49-F238E27FC236}">
                  <a16:creationId xmlns:a16="http://schemas.microsoft.com/office/drawing/2014/main" id="{1A48EF51-845C-4F85-8B2F-2FA315FEEC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075" y="235680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93">
              <a:extLst>
                <a:ext uri="{FF2B5EF4-FFF2-40B4-BE49-F238E27FC236}">
                  <a16:creationId xmlns:a16="http://schemas.microsoft.com/office/drawing/2014/main" id="{722AF17F-6410-41DD-8341-074314D94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1435" y="326874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94">
              <a:extLst>
                <a:ext uri="{FF2B5EF4-FFF2-40B4-BE49-F238E27FC236}">
                  <a16:creationId xmlns:a16="http://schemas.microsoft.com/office/drawing/2014/main" id="{6E53328C-80DA-41D5-8887-8EFD0C0DF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9683" y="5303749"/>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95">
              <a:extLst>
                <a:ext uri="{FF2B5EF4-FFF2-40B4-BE49-F238E27FC236}">
                  <a16:creationId xmlns:a16="http://schemas.microsoft.com/office/drawing/2014/main" id="{E534126B-9961-4FF4-961E-C69B7B341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642" y="30648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96">
              <a:extLst>
                <a:ext uri="{FF2B5EF4-FFF2-40B4-BE49-F238E27FC236}">
                  <a16:creationId xmlns:a16="http://schemas.microsoft.com/office/drawing/2014/main" id="{24BCF92F-4E0D-4156-B559-71247550D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3420" y="35117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97">
              <a:extLst>
                <a:ext uri="{FF2B5EF4-FFF2-40B4-BE49-F238E27FC236}">
                  <a16:creationId xmlns:a16="http://schemas.microsoft.com/office/drawing/2014/main" id="{39FC2855-1DF9-4487-80F3-06FB3A0176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2732" y="472057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98">
              <a:extLst>
                <a:ext uri="{FF2B5EF4-FFF2-40B4-BE49-F238E27FC236}">
                  <a16:creationId xmlns:a16="http://schemas.microsoft.com/office/drawing/2014/main" id="{7C993F26-0862-4C03-91DC-3F04D2B5CC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5217" y="420211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99">
              <a:extLst>
                <a:ext uri="{FF2B5EF4-FFF2-40B4-BE49-F238E27FC236}">
                  <a16:creationId xmlns:a16="http://schemas.microsoft.com/office/drawing/2014/main" id="{C6C56E7B-126A-4C3F-A469-3608EA6AC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9335" y="450567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100">
              <a:extLst>
                <a:ext uri="{FF2B5EF4-FFF2-40B4-BE49-F238E27FC236}">
                  <a16:creationId xmlns:a16="http://schemas.microsoft.com/office/drawing/2014/main" id="{D2D4871B-5758-4F5B-8895-606EEEA53A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7621" y="383055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101">
              <a:extLst>
                <a:ext uri="{FF2B5EF4-FFF2-40B4-BE49-F238E27FC236}">
                  <a16:creationId xmlns:a16="http://schemas.microsoft.com/office/drawing/2014/main" id="{E2D1161B-F9E6-4449-BD23-D3A99A06D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2338" y="5038761"/>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102">
              <a:extLst>
                <a:ext uri="{FF2B5EF4-FFF2-40B4-BE49-F238E27FC236}">
                  <a16:creationId xmlns:a16="http://schemas.microsoft.com/office/drawing/2014/main" id="{7B5343F0-33B4-42B8-B1D3-4E14E8D34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517" y="559914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103">
              <a:extLst>
                <a:ext uri="{FF2B5EF4-FFF2-40B4-BE49-F238E27FC236}">
                  <a16:creationId xmlns:a16="http://schemas.microsoft.com/office/drawing/2014/main" id="{43138B67-6453-461D-B459-F45C9525C8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1425" y="586956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104">
              <a:extLst>
                <a:ext uri="{FF2B5EF4-FFF2-40B4-BE49-F238E27FC236}">
                  <a16:creationId xmlns:a16="http://schemas.microsoft.com/office/drawing/2014/main" id="{F4321640-2DAB-4728-8F77-AA902958B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6885" y="240048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113">
              <a:extLst>
                <a:ext uri="{FF2B5EF4-FFF2-40B4-BE49-F238E27FC236}">
                  <a16:creationId xmlns:a16="http://schemas.microsoft.com/office/drawing/2014/main" id="{F60AAD38-3AB0-4908-9DD5-98A1EDE124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226" y="4788399"/>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114">
              <a:extLst>
                <a:ext uri="{FF2B5EF4-FFF2-40B4-BE49-F238E27FC236}">
                  <a16:creationId xmlns:a16="http://schemas.microsoft.com/office/drawing/2014/main" id="{B51D7B30-65DF-4099-84FC-14FFA50F6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630" y="355471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115">
              <a:extLst>
                <a:ext uri="{FF2B5EF4-FFF2-40B4-BE49-F238E27FC236}">
                  <a16:creationId xmlns:a16="http://schemas.microsoft.com/office/drawing/2014/main" id="{5F90E43F-FC6E-40ED-95AE-DFECA68784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7" y="421756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117">
              <a:extLst>
                <a:ext uri="{FF2B5EF4-FFF2-40B4-BE49-F238E27FC236}">
                  <a16:creationId xmlns:a16="http://schemas.microsoft.com/office/drawing/2014/main" id="{9B0C5E0D-DE21-43BD-8E97-8E685A6F6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3234" y="5913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118">
              <a:extLst>
                <a:ext uri="{FF2B5EF4-FFF2-40B4-BE49-F238E27FC236}">
                  <a16:creationId xmlns:a16="http://schemas.microsoft.com/office/drawing/2014/main" id="{ACF643EB-0A53-42EC-B54E-0EAAEE3EE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9972" y="642164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119">
              <a:extLst>
                <a:ext uri="{FF2B5EF4-FFF2-40B4-BE49-F238E27FC236}">
                  <a16:creationId xmlns:a16="http://schemas.microsoft.com/office/drawing/2014/main" id="{98B63847-D228-46DB-BAF6-02DF7DCC4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5638" y="619903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8">
              <a:extLst>
                <a:ext uri="{FF2B5EF4-FFF2-40B4-BE49-F238E27FC236}">
                  <a16:creationId xmlns:a16="http://schemas.microsoft.com/office/drawing/2014/main" id="{E6E6F09A-FC48-4C92-ADC2-E75C7E9F3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333" y="3340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144">
              <a:extLst>
                <a:ext uri="{FF2B5EF4-FFF2-40B4-BE49-F238E27FC236}">
                  <a16:creationId xmlns:a16="http://schemas.microsoft.com/office/drawing/2014/main" id="{C0B5223F-DD61-45F8-A4F2-838669FB09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678" y="285597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45">
              <a:extLst>
                <a:ext uri="{FF2B5EF4-FFF2-40B4-BE49-F238E27FC236}">
                  <a16:creationId xmlns:a16="http://schemas.microsoft.com/office/drawing/2014/main" id="{6098DC6D-978A-4319-A792-2629B96DF4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1382" y="660797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86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6BB4A288-31AD-48C2-B51A-26D773DE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Question Ppt Powerpoint Presentation File Pictures | PPT Images Gallery |  PowerPoint Slide Show | PowerPoint Presentation Templates">
            <a:extLst>
              <a:ext uri="{FF2B5EF4-FFF2-40B4-BE49-F238E27FC236}">
                <a16:creationId xmlns:a16="http://schemas.microsoft.com/office/drawing/2014/main" id="{4DE18490-7A63-7ED5-3CB4-1E03B40F60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9"/>
          <a:stretch/>
        </p:blipFill>
        <p:spPr bwMode="auto">
          <a:xfrm>
            <a:off x="8978" y="0"/>
            <a:ext cx="12183022" cy="6848251"/>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Group 100">
            <a:extLst>
              <a:ext uri="{FF2B5EF4-FFF2-40B4-BE49-F238E27FC236}">
                <a16:creationId xmlns:a16="http://schemas.microsoft.com/office/drawing/2014/main" id="{F36FF0C2-1368-4678-BFE9-F06C8370BE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69445" y="41005"/>
            <a:ext cx="952998" cy="6797768"/>
            <a:chOff x="11084465" y="29503"/>
            <a:chExt cx="952998" cy="6797768"/>
          </a:xfrm>
          <a:solidFill>
            <a:schemeClr val="bg2">
              <a:lumMod val="90000"/>
            </a:schemeClr>
          </a:solidFill>
        </p:grpSpPr>
        <p:sp>
          <p:nvSpPr>
            <p:cNvPr id="362" name="Freeform 6">
              <a:extLst>
                <a:ext uri="{FF2B5EF4-FFF2-40B4-BE49-F238E27FC236}">
                  <a16:creationId xmlns:a16="http://schemas.microsoft.com/office/drawing/2014/main" id="{8AA07C56-137F-4036-AA62-DFAD3220BB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22617" y="44533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99EDAC04-A9E6-483F-A558-95AE3322C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3845" y="65544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22">
              <a:extLst>
                <a:ext uri="{FF2B5EF4-FFF2-40B4-BE49-F238E27FC236}">
                  <a16:creationId xmlns:a16="http://schemas.microsoft.com/office/drawing/2014/main" id="{B24B08F8-86A7-46CF-B135-85BC89E6C9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79248" y="171177"/>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27">
              <a:extLst>
                <a:ext uri="{FF2B5EF4-FFF2-40B4-BE49-F238E27FC236}">
                  <a16:creationId xmlns:a16="http://schemas.microsoft.com/office/drawing/2014/main" id="{305C79E4-50EB-4252-9ED5-4E6746CF95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07653" y="353284"/>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30">
              <a:extLst>
                <a:ext uri="{FF2B5EF4-FFF2-40B4-BE49-F238E27FC236}">
                  <a16:creationId xmlns:a16="http://schemas.microsoft.com/office/drawing/2014/main" id="{DB9EF8C6-625B-4D05-9F40-1148F344EB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82447" y="638046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3">
              <a:extLst>
                <a:ext uri="{FF2B5EF4-FFF2-40B4-BE49-F238E27FC236}">
                  <a16:creationId xmlns:a16="http://schemas.microsoft.com/office/drawing/2014/main" id="{0BA3E572-C292-4182-9C48-64E7499383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00148" y="671795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51">
              <a:extLst>
                <a:ext uri="{FF2B5EF4-FFF2-40B4-BE49-F238E27FC236}">
                  <a16:creationId xmlns:a16="http://schemas.microsoft.com/office/drawing/2014/main" id="{C808C642-A448-4334-A45D-298E195231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18707" y="647057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3">
              <a:extLst>
                <a:ext uri="{FF2B5EF4-FFF2-40B4-BE49-F238E27FC236}">
                  <a16:creationId xmlns:a16="http://schemas.microsoft.com/office/drawing/2014/main" id="{50A0B194-227C-471A-9007-E04C1B2A64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89540" y="62059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55">
              <a:extLst>
                <a:ext uri="{FF2B5EF4-FFF2-40B4-BE49-F238E27FC236}">
                  <a16:creationId xmlns:a16="http://schemas.microsoft.com/office/drawing/2014/main" id="{01503FB7-35F4-452A-AA13-FA9B739567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86135" y="600613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6">
              <a:extLst>
                <a:ext uri="{FF2B5EF4-FFF2-40B4-BE49-F238E27FC236}">
                  <a16:creationId xmlns:a16="http://schemas.microsoft.com/office/drawing/2014/main" id="{A7428F14-26D7-4251-B0D7-13ED3363B6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8119" y="510640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57">
              <a:extLst>
                <a:ext uri="{FF2B5EF4-FFF2-40B4-BE49-F238E27FC236}">
                  <a16:creationId xmlns:a16="http://schemas.microsoft.com/office/drawing/2014/main" id="{0E380A7C-6EA8-42E7-A052-CC1F301CB3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90238" y="577190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0">
              <a:extLst>
                <a:ext uri="{FF2B5EF4-FFF2-40B4-BE49-F238E27FC236}">
                  <a16:creationId xmlns:a16="http://schemas.microsoft.com/office/drawing/2014/main" id="{E45EC6E9-E9FB-414B-916B-1A4F397CCE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5305" y="556659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61">
              <a:extLst>
                <a:ext uri="{FF2B5EF4-FFF2-40B4-BE49-F238E27FC236}">
                  <a16:creationId xmlns:a16="http://schemas.microsoft.com/office/drawing/2014/main" id="{246B8861-C096-4519-B056-40D9F3D57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52805" y="530204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8FB4DB52-8534-409C-99C2-15A5B4B7D8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18872" y="66490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80">
              <a:extLst>
                <a:ext uri="{FF2B5EF4-FFF2-40B4-BE49-F238E27FC236}">
                  <a16:creationId xmlns:a16="http://schemas.microsoft.com/office/drawing/2014/main" id="{9DC9CA5F-8A82-4023-976E-F75636887C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9356" y="635653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81">
              <a:extLst>
                <a:ext uri="{FF2B5EF4-FFF2-40B4-BE49-F238E27FC236}">
                  <a16:creationId xmlns:a16="http://schemas.microsoft.com/office/drawing/2014/main" id="{51B27B7C-9F3B-45E9-B20B-1ADA12E2B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39941" y="524538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82">
              <a:extLst>
                <a:ext uri="{FF2B5EF4-FFF2-40B4-BE49-F238E27FC236}">
                  <a16:creationId xmlns:a16="http://schemas.microsoft.com/office/drawing/2014/main" id="{3C052CD9-53CD-418A-BADE-A89B108DA1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4511" y="548905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83">
              <a:extLst>
                <a:ext uri="{FF2B5EF4-FFF2-40B4-BE49-F238E27FC236}">
                  <a16:creationId xmlns:a16="http://schemas.microsoft.com/office/drawing/2014/main" id="{AB40D02E-FFB3-4513-B68F-19D5F87BE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69296" y="5715712"/>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89">
              <a:extLst>
                <a:ext uri="{FF2B5EF4-FFF2-40B4-BE49-F238E27FC236}">
                  <a16:creationId xmlns:a16="http://schemas.microsoft.com/office/drawing/2014/main" id="{4E0CF1B4-7350-45D3-AA67-23D3DA144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52595" y="605891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0">
              <a:extLst>
                <a:ext uri="{FF2B5EF4-FFF2-40B4-BE49-F238E27FC236}">
                  <a16:creationId xmlns:a16="http://schemas.microsoft.com/office/drawing/2014/main" id="{BCFB5000-DB4D-4D2B-B5A9-E4DC57DA2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44150" y="5453670"/>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105">
              <a:extLst>
                <a:ext uri="{FF2B5EF4-FFF2-40B4-BE49-F238E27FC236}">
                  <a16:creationId xmlns:a16="http://schemas.microsoft.com/office/drawing/2014/main" id="{10583E8C-B65B-44DE-AB4C-50739C275F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792501" y="551155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7">
              <a:extLst>
                <a:ext uri="{FF2B5EF4-FFF2-40B4-BE49-F238E27FC236}">
                  <a16:creationId xmlns:a16="http://schemas.microsoft.com/office/drawing/2014/main" id="{9EDC808B-6650-4B67-AFBF-66C035A86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03807" y="523591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108">
              <a:extLst>
                <a:ext uri="{FF2B5EF4-FFF2-40B4-BE49-F238E27FC236}">
                  <a16:creationId xmlns:a16="http://schemas.microsoft.com/office/drawing/2014/main" id="{188B201A-7DC8-4D7A-97B6-D8044588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24688" y="631609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09">
              <a:extLst>
                <a:ext uri="{FF2B5EF4-FFF2-40B4-BE49-F238E27FC236}">
                  <a16:creationId xmlns:a16="http://schemas.microsoft.com/office/drawing/2014/main" id="{E60F1A42-D89E-46D0-BC94-E40CE89389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08704" y="580142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111">
              <a:extLst>
                <a:ext uri="{FF2B5EF4-FFF2-40B4-BE49-F238E27FC236}">
                  <a16:creationId xmlns:a16="http://schemas.microsoft.com/office/drawing/2014/main" id="{5FEC35CE-44F6-46DC-933C-E30C32583B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33689" y="607048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a16="http://schemas.microsoft.com/office/drawing/2014/main" id="{80E6833F-4096-4C39-87A1-D1C13F7B9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2486" y="65976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122">
              <a:extLst>
                <a:ext uri="{FF2B5EF4-FFF2-40B4-BE49-F238E27FC236}">
                  <a16:creationId xmlns:a16="http://schemas.microsoft.com/office/drawing/2014/main" id="{C7FA2BEA-6139-4CC0-9077-53F3E770D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32857" y="61551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32">
              <a:extLst>
                <a:ext uri="{FF2B5EF4-FFF2-40B4-BE49-F238E27FC236}">
                  <a16:creationId xmlns:a16="http://schemas.microsoft.com/office/drawing/2014/main" id="{B8FF5505-741C-4F51-8085-FA6BEE6D34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3671" y="413663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33">
              <a:extLst>
                <a:ext uri="{FF2B5EF4-FFF2-40B4-BE49-F238E27FC236}">
                  <a16:creationId xmlns:a16="http://schemas.microsoft.com/office/drawing/2014/main" id="{0CC1EAAD-EC93-467A-9F9F-081C46DA55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86668" y="307633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34">
              <a:extLst>
                <a:ext uri="{FF2B5EF4-FFF2-40B4-BE49-F238E27FC236}">
                  <a16:creationId xmlns:a16="http://schemas.microsoft.com/office/drawing/2014/main" id="{E4D416D8-950B-46A4-BE7C-B8F15C96A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99576" y="207003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35">
              <a:extLst>
                <a:ext uri="{FF2B5EF4-FFF2-40B4-BE49-F238E27FC236}">
                  <a16:creationId xmlns:a16="http://schemas.microsoft.com/office/drawing/2014/main" id="{7951D665-8157-4D6B-922C-A1900B577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07468" y="28583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36">
              <a:extLst>
                <a:ext uri="{FF2B5EF4-FFF2-40B4-BE49-F238E27FC236}">
                  <a16:creationId xmlns:a16="http://schemas.microsoft.com/office/drawing/2014/main" id="{29F5F3A4-D45D-4658-AB98-99B4B4A42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2039" y="1389379"/>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37">
              <a:extLst>
                <a:ext uri="{FF2B5EF4-FFF2-40B4-BE49-F238E27FC236}">
                  <a16:creationId xmlns:a16="http://schemas.microsoft.com/office/drawing/2014/main" id="{014794A8-7E72-486F-8FA4-27526B180C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39516" y="4357073"/>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38">
              <a:extLst>
                <a:ext uri="{FF2B5EF4-FFF2-40B4-BE49-F238E27FC236}">
                  <a16:creationId xmlns:a16="http://schemas.microsoft.com/office/drawing/2014/main" id="{45C1B2B9-25BC-4581-957B-C68ECDC71C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19441" y="2569203"/>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39">
              <a:extLst>
                <a:ext uri="{FF2B5EF4-FFF2-40B4-BE49-F238E27FC236}">
                  <a16:creationId xmlns:a16="http://schemas.microsoft.com/office/drawing/2014/main" id="{841147DE-C257-4ECB-9E2A-64910119D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3788" y="23158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0">
              <a:extLst>
                <a:ext uri="{FF2B5EF4-FFF2-40B4-BE49-F238E27FC236}">
                  <a16:creationId xmlns:a16="http://schemas.microsoft.com/office/drawing/2014/main" id="{988A74A0-9CF0-4363-B47C-8F7A1D864B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5280" y="485914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41">
              <a:extLst>
                <a:ext uri="{FF2B5EF4-FFF2-40B4-BE49-F238E27FC236}">
                  <a16:creationId xmlns:a16="http://schemas.microsoft.com/office/drawing/2014/main" id="{98682529-A56F-4F0E-B250-68E8C5AE3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2039" y="118185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2">
              <a:extLst>
                <a:ext uri="{FF2B5EF4-FFF2-40B4-BE49-F238E27FC236}">
                  <a16:creationId xmlns:a16="http://schemas.microsoft.com/office/drawing/2014/main" id="{B8D68705-B8DF-4E6C-BB40-8517E89E5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33871" y="1845067"/>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44">
              <a:extLst>
                <a:ext uri="{FF2B5EF4-FFF2-40B4-BE49-F238E27FC236}">
                  <a16:creationId xmlns:a16="http://schemas.microsoft.com/office/drawing/2014/main" id="{8DD7573C-717E-403E-B71D-9BCACDAB2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3373" y="337318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45">
              <a:extLst>
                <a:ext uri="{FF2B5EF4-FFF2-40B4-BE49-F238E27FC236}">
                  <a16:creationId xmlns:a16="http://schemas.microsoft.com/office/drawing/2014/main" id="{D4194B4D-7157-4ACF-95DC-D7AF0A695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52232" y="15994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46">
              <a:extLst>
                <a:ext uri="{FF2B5EF4-FFF2-40B4-BE49-F238E27FC236}">
                  <a16:creationId xmlns:a16="http://schemas.microsoft.com/office/drawing/2014/main" id="{5D8F0A7C-354E-4FE2-B794-45E818F1B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6212" y="462652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7">
              <a:extLst>
                <a:ext uri="{FF2B5EF4-FFF2-40B4-BE49-F238E27FC236}">
                  <a16:creationId xmlns:a16="http://schemas.microsoft.com/office/drawing/2014/main" id="{CB85A072-967A-4698-A424-354CE2035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1483" y="3610834"/>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48">
              <a:extLst>
                <a:ext uri="{FF2B5EF4-FFF2-40B4-BE49-F238E27FC236}">
                  <a16:creationId xmlns:a16="http://schemas.microsoft.com/office/drawing/2014/main" id="{8DA02448-8B5C-4AC9-BDD5-14770E75FB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60404" y="384348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9">
              <a:extLst>
                <a:ext uri="{FF2B5EF4-FFF2-40B4-BE49-F238E27FC236}">
                  <a16:creationId xmlns:a16="http://schemas.microsoft.com/office/drawing/2014/main" id="{AD010EBD-511F-45F4-BB35-0C2CFB774A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8882" y="92043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62">
              <a:extLst>
                <a:ext uri="{FF2B5EF4-FFF2-40B4-BE49-F238E27FC236}">
                  <a16:creationId xmlns:a16="http://schemas.microsoft.com/office/drawing/2014/main" id="{F1124E4C-C7DB-4951-873E-C80F170A2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53136" y="451325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3">
              <a:extLst>
                <a:ext uri="{FF2B5EF4-FFF2-40B4-BE49-F238E27FC236}">
                  <a16:creationId xmlns:a16="http://schemas.microsoft.com/office/drawing/2014/main" id="{B9EE9131-6E1F-470B-B22B-60EACE288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3887" y="3292339"/>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64">
              <a:extLst>
                <a:ext uri="{FF2B5EF4-FFF2-40B4-BE49-F238E27FC236}">
                  <a16:creationId xmlns:a16="http://schemas.microsoft.com/office/drawing/2014/main" id="{E46F449B-1590-472C-86DA-EB4E44AB6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87119" y="475626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65">
              <a:extLst>
                <a:ext uri="{FF2B5EF4-FFF2-40B4-BE49-F238E27FC236}">
                  <a16:creationId xmlns:a16="http://schemas.microsoft.com/office/drawing/2014/main" id="{8EBE2813-0BAB-41DC-96D3-C3688D4C54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2438" y="363346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66">
              <a:extLst>
                <a:ext uri="{FF2B5EF4-FFF2-40B4-BE49-F238E27FC236}">
                  <a16:creationId xmlns:a16="http://schemas.microsoft.com/office/drawing/2014/main" id="{A11A26A2-8C23-4F7E-9D71-54E87A04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4909" y="205439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7">
              <a:extLst>
                <a:ext uri="{FF2B5EF4-FFF2-40B4-BE49-F238E27FC236}">
                  <a16:creationId xmlns:a16="http://schemas.microsoft.com/office/drawing/2014/main" id="{148900A8-18D9-433E-BA76-880B7509D3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98145" y="2831840"/>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68">
              <a:extLst>
                <a:ext uri="{FF2B5EF4-FFF2-40B4-BE49-F238E27FC236}">
                  <a16:creationId xmlns:a16="http://schemas.microsoft.com/office/drawing/2014/main" id="{03EA20F8-80B4-406A-82F3-B78F8AAB33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3292" y="416886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9">
              <a:extLst>
                <a:ext uri="{FF2B5EF4-FFF2-40B4-BE49-F238E27FC236}">
                  <a16:creationId xmlns:a16="http://schemas.microsoft.com/office/drawing/2014/main" id="{1AC69F26-3D5A-412D-9B24-069B1608F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4792" y="177214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70">
              <a:extLst>
                <a:ext uri="{FF2B5EF4-FFF2-40B4-BE49-F238E27FC236}">
                  <a16:creationId xmlns:a16="http://schemas.microsoft.com/office/drawing/2014/main" id="{3FC53C49-A9EC-4769-8F1C-CAF2163FE5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53871" y="1216307"/>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1">
              <a:extLst>
                <a:ext uri="{FF2B5EF4-FFF2-40B4-BE49-F238E27FC236}">
                  <a16:creationId xmlns:a16="http://schemas.microsoft.com/office/drawing/2014/main" id="{E306E0D3-EEA9-4BD5-97D0-B407DC0771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6541" y="231401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72">
              <a:extLst>
                <a:ext uri="{FF2B5EF4-FFF2-40B4-BE49-F238E27FC236}">
                  <a16:creationId xmlns:a16="http://schemas.microsoft.com/office/drawing/2014/main" id="{3DA4D402-E6F2-44EF-B3C2-035BBE799D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9804" y="2540871"/>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3">
              <a:extLst>
                <a:ext uri="{FF2B5EF4-FFF2-40B4-BE49-F238E27FC236}">
                  <a16:creationId xmlns:a16="http://schemas.microsoft.com/office/drawing/2014/main" id="{685A00C5-F801-4DCE-A740-60116110C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4678" y="304703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74">
              <a:extLst>
                <a:ext uri="{FF2B5EF4-FFF2-40B4-BE49-F238E27FC236}">
                  <a16:creationId xmlns:a16="http://schemas.microsoft.com/office/drawing/2014/main" id="{AD81D144-1049-4F07-B64A-494595AEF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30776" y="143003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5">
              <a:extLst>
                <a:ext uri="{FF2B5EF4-FFF2-40B4-BE49-F238E27FC236}">
                  <a16:creationId xmlns:a16="http://schemas.microsoft.com/office/drawing/2014/main" id="{7AF2D738-D1B9-4216-A4C9-1AEA74978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4628" y="5018066"/>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7">
              <a:extLst>
                <a:ext uri="{FF2B5EF4-FFF2-40B4-BE49-F238E27FC236}">
                  <a16:creationId xmlns:a16="http://schemas.microsoft.com/office/drawing/2014/main" id="{ACCAEBED-349A-4A9F-ABE6-C218E13DA6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6342" y="385704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5">
              <a:extLst>
                <a:ext uri="{FF2B5EF4-FFF2-40B4-BE49-F238E27FC236}">
                  <a16:creationId xmlns:a16="http://schemas.microsoft.com/office/drawing/2014/main" id="{449E2683-98C3-4578-93E8-6740F1D2C5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54010" y="100719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7">
              <a:extLst>
                <a:ext uri="{FF2B5EF4-FFF2-40B4-BE49-F238E27FC236}">
                  <a16:creationId xmlns:a16="http://schemas.microsoft.com/office/drawing/2014/main" id="{F2DD3CED-5338-4ED7-9411-2026EE2463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59442" y="79069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8">
              <a:extLst>
                <a:ext uri="{FF2B5EF4-FFF2-40B4-BE49-F238E27FC236}">
                  <a16:creationId xmlns:a16="http://schemas.microsoft.com/office/drawing/2014/main" id="{939A6FE0-5D9F-4E14-A644-400D02E107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87374" y="182832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1">
              <a:extLst>
                <a:ext uri="{FF2B5EF4-FFF2-40B4-BE49-F238E27FC236}">
                  <a16:creationId xmlns:a16="http://schemas.microsoft.com/office/drawing/2014/main" id="{8DD21398-3558-4594-BCBB-4812E953AF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35835" y="474084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2">
              <a:extLst>
                <a:ext uri="{FF2B5EF4-FFF2-40B4-BE49-F238E27FC236}">
                  <a16:creationId xmlns:a16="http://schemas.microsoft.com/office/drawing/2014/main" id="{C0467C36-997C-428D-8B2C-4194971C10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43618" y="501491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3">
              <a:extLst>
                <a:ext uri="{FF2B5EF4-FFF2-40B4-BE49-F238E27FC236}">
                  <a16:creationId xmlns:a16="http://schemas.microsoft.com/office/drawing/2014/main" id="{7A3A1CB8-A3D2-48F9-8D47-3E0E9C36F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38432" y="422210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4">
              <a:extLst>
                <a:ext uri="{FF2B5EF4-FFF2-40B4-BE49-F238E27FC236}">
                  <a16:creationId xmlns:a16="http://schemas.microsoft.com/office/drawing/2014/main" id="{F0EBEBD0-4EA8-4560-9921-BF43DC7B4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72692" y="211625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5">
              <a:extLst>
                <a:ext uri="{FF2B5EF4-FFF2-40B4-BE49-F238E27FC236}">
                  <a16:creationId xmlns:a16="http://schemas.microsoft.com/office/drawing/2014/main" id="{C54EC822-DFA6-4D93-8DC8-DC0A84029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67378" y="448735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6">
              <a:extLst>
                <a:ext uri="{FF2B5EF4-FFF2-40B4-BE49-F238E27FC236}">
                  <a16:creationId xmlns:a16="http://schemas.microsoft.com/office/drawing/2014/main" id="{D65DCD79-2FDE-464F-A79B-10BB33DAFF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0093" y="390257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7">
              <a:extLst>
                <a:ext uri="{FF2B5EF4-FFF2-40B4-BE49-F238E27FC236}">
                  <a16:creationId xmlns:a16="http://schemas.microsoft.com/office/drawing/2014/main" id="{ACC6CC67-1A50-4D24-9119-85096ADA9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67359" y="268066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98">
              <a:extLst>
                <a:ext uri="{FF2B5EF4-FFF2-40B4-BE49-F238E27FC236}">
                  <a16:creationId xmlns:a16="http://schemas.microsoft.com/office/drawing/2014/main" id="{986891AA-2CD6-4DCC-8B50-D24F0162E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67410" y="324155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99">
              <a:extLst>
                <a:ext uri="{FF2B5EF4-FFF2-40B4-BE49-F238E27FC236}">
                  <a16:creationId xmlns:a16="http://schemas.microsoft.com/office/drawing/2014/main" id="{00E2F201-70C1-4ED3-829B-EB59E952E8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51512" y="29150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0">
              <a:extLst>
                <a:ext uri="{FF2B5EF4-FFF2-40B4-BE49-F238E27FC236}">
                  <a16:creationId xmlns:a16="http://schemas.microsoft.com/office/drawing/2014/main" id="{A6DD6332-E461-4F10-8D82-AB5B0A7E5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4501" y="359842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01">
              <a:extLst>
                <a:ext uri="{FF2B5EF4-FFF2-40B4-BE49-F238E27FC236}">
                  <a16:creationId xmlns:a16="http://schemas.microsoft.com/office/drawing/2014/main" id="{6AE8F5D2-BE5E-4B80-8FBC-641F2973B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0037" y="240246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02">
              <a:extLst>
                <a:ext uri="{FF2B5EF4-FFF2-40B4-BE49-F238E27FC236}">
                  <a16:creationId xmlns:a16="http://schemas.microsoft.com/office/drawing/2014/main" id="{6DECA84D-7932-41AC-8542-012632996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00694" y="182412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03">
              <a:extLst>
                <a:ext uri="{FF2B5EF4-FFF2-40B4-BE49-F238E27FC236}">
                  <a16:creationId xmlns:a16="http://schemas.microsoft.com/office/drawing/2014/main" id="{C1A6F2B1-82E1-4AEF-BCBB-9ADBB338DE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98291" y="155043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04">
              <a:extLst>
                <a:ext uri="{FF2B5EF4-FFF2-40B4-BE49-F238E27FC236}">
                  <a16:creationId xmlns:a16="http://schemas.microsoft.com/office/drawing/2014/main" id="{403C258E-F8DE-43B9-AF08-897A81D334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16643" y="511663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13">
              <a:extLst>
                <a:ext uri="{FF2B5EF4-FFF2-40B4-BE49-F238E27FC236}">
                  <a16:creationId xmlns:a16="http://schemas.microsoft.com/office/drawing/2014/main" id="{BBE141A3-0570-4483-93D5-301BE7ECB6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62643" y="272545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14">
              <a:extLst>
                <a:ext uri="{FF2B5EF4-FFF2-40B4-BE49-F238E27FC236}">
                  <a16:creationId xmlns:a16="http://schemas.microsoft.com/office/drawing/2014/main" id="{6C3E05F9-E50D-4BCF-91BC-01D59C961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62783" y="396240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15">
              <a:extLst>
                <a:ext uri="{FF2B5EF4-FFF2-40B4-BE49-F238E27FC236}">
                  <a16:creationId xmlns:a16="http://schemas.microsoft.com/office/drawing/2014/main" id="{CD932AE2-2A3D-433E-B718-28ED727D2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68496" y="329954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17">
              <a:extLst>
                <a:ext uri="{FF2B5EF4-FFF2-40B4-BE49-F238E27FC236}">
                  <a16:creationId xmlns:a16="http://schemas.microsoft.com/office/drawing/2014/main" id="{8D09562E-0B00-4C95-A7C2-577F67EA56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80294" y="160386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18">
              <a:extLst>
                <a:ext uri="{FF2B5EF4-FFF2-40B4-BE49-F238E27FC236}">
                  <a16:creationId xmlns:a16="http://schemas.microsoft.com/office/drawing/2014/main" id="{513CB7FD-DC7A-4CF7-B050-F3FD4B6DA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99900" y="9063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9">
              <a:extLst>
                <a:ext uri="{FF2B5EF4-FFF2-40B4-BE49-F238E27FC236}">
                  <a16:creationId xmlns:a16="http://schemas.microsoft.com/office/drawing/2014/main" id="{4B87A25A-B78E-40BA-8964-AA0D84460B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98177" y="117559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20">
              <a:extLst>
                <a:ext uri="{FF2B5EF4-FFF2-40B4-BE49-F238E27FC236}">
                  <a16:creationId xmlns:a16="http://schemas.microsoft.com/office/drawing/2014/main" id="{BD55937F-97E3-4FB7-906A-827A5690B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1828" y="38805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21">
              <a:extLst>
                <a:ext uri="{FF2B5EF4-FFF2-40B4-BE49-F238E27FC236}">
                  <a16:creationId xmlns:a16="http://schemas.microsoft.com/office/drawing/2014/main" id="{68D68F87-9FC4-4F32-911C-65A5B8B743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18379" y="12012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00">
              <a:extLst>
                <a:ext uri="{FF2B5EF4-FFF2-40B4-BE49-F238E27FC236}">
                  <a16:creationId xmlns:a16="http://schemas.microsoft.com/office/drawing/2014/main" id="{DDEAB08E-18C9-4C44-82FD-1ACAD9A6ED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4500" y="4682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7612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3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090" name="Rectangle 1089">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AC84F6-7E4D-A936-EA2E-9C0FEABDE67D}"/>
              </a:ext>
            </a:extLst>
          </p:cNvPr>
          <p:cNvSpPr txBox="1"/>
          <p:nvPr/>
        </p:nvSpPr>
        <p:spPr>
          <a:xfrm>
            <a:off x="1073810" y="696226"/>
            <a:ext cx="8675712" cy="981892"/>
          </a:xfrm>
          <a:prstGeom prst="rect">
            <a:avLst/>
          </a:prstGeom>
        </p:spPr>
        <p:txBody>
          <a:bodyPr vert="horz" lIns="91440" tIns="45720" rIns="91440" bIns="45720" rtlCol="0" anchor="ctr">
            <a:normAutofit/>
          </a:bodyPr>
          <a:lstStyle/>
          <a:p>
            <a:pPr>
              <a:spcBef>
                <a:spcPct val="0"/>
              </a:spcBef>
              <a:spcAft>
                <a:spcPts val="600"/>
              </a:spcAft>
            </a:pPr>
            <a:r>
              <a:rPr lang="en-US" sz="4000" b="1" kern="1200">
                <a:solidFill>
                  <a:schemeClr val="tx2"/>
                </a:solidFill>
                <a:latin typeface="+mj-lt"/>
                <a:ea typeface="+mj-ea"/>
                <a:cs typeface="+mj-cs"/>
              </a:rPr>
              <a:t>Problem Statement</a:t>
            </a:r>
            <a:endParaRPr lang="en-US" sz="4000" b="1" kern="1200" dirty="0">
              <a:solidFill>
                <a:schemeClr val="tx2"/>
              </a:solidFill>
              <a:latin typeface="+mj-lt"/>
              <a:ea typeface="+mj-ea"/>
              <a:cs typeface="+mj-cs"/>
            </a:endParaRPr>
          </a:p>
        </p:txBody>
      </p:sp>
      <p:sp>
        <p:nvSpPr>
          <p:cNvPr id="1092" name="Rectangle 1091">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4" name="Group 1093">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095"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6"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7"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8"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9"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0"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1"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2"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3"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4"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5"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6"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7"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8"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9"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0"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1"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2"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3"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4"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5"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6"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7"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8"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9"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0"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1"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2"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3"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4"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5"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6"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7"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8"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9"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0"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1"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2"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3"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4"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36"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687CF844-5559-7076-E2EC-AC184041343A}"/>
              </a:ext>
            </a:extLst>
          </p:cNvPr>
          <p:cNvSpPr txBox="1"/>
          <p:nvPr/>
        </p:nvSpPr>
        <p:spPr>
          <a:xfrm>
            <a:off x="944584" y="2312796"/>
            <a:ext cx="5009643" cy="3197413"/>
          </a:xfrm>
          <a:prstGeom prst="rect">
            <a:avLst/>
          </a:prstGeom>
        </p:spPr>
        <p:txBody>
          <a:bodyPr vert="horz" lIns="91440" tIns="45720" rIns="91440" bIns="45720" rtlCol="0">
            <a:normAutofit/>
          </a:bodyPr>
          <a:lstStyle/>
          <a:p>
            <a:pPr marL="285750" indent="-285750">
              <a:lnSpc>
                <a:spcPct val="150000"/>
              </a:lnSpc>
              <a:spcAft>
                <a:spcPts val="600"/>
              </a:spcAft>
              <a:buClr>
                <a:schemeClr val="tx1"/>
              </a:buClr>
              <a:buFont typeface="Arial" panose="020B0604020202020204" pitchFamily="34" charset="0"/>
              <a:buChar char="•"/>
            </a:pPr>
            <a:r>
              <a:rPr lang="en-US" dirty="0"/>
              <a:t>Long waiting periods</a:t>
            </a:r>
          </a:p>
          <a:p>
            <a:pPr marL="285750" lvl="0" indent="-285750">
              <a:lnSpc>
                <a:spcPct val="150000"/>
              </a:lnSpc>
              <a:spcAft>
                <a:spcPts val="600"/>
              </a:spcAft>
              <a:buClr>
                <a:schemeClr val="tx1"/>
              </a:buClr>
              <a:buFont typeface="Arial" panose="020B0604020202020204" pitchFamily="34" charset="0"/>
              <a:buChar char="•"/>
            </a:pPr>
            <a:r>
              <a:rPr lang="en-US" dirty="0"/>
              <a:t>Time-consuming processes</a:t>
            </a:r>
          </a:p>
          <a:p>
            <a:pPr marL="285750" lvl="0" indent="-285750">
              <a:lnSpc>
                <a:spcPct val="150000"/>
              </a:lnSpc>
              <a:spcAft>
                <a:spcPts val="600"/>
              </a:spcAft>
              <a:buClr>
                <a:schemeClr val="tx1"/>
              </a:buClr>
              <a:buFont typeface="Arial" panose="020B0604020202020204" pitchFamily="34" charset="0"/>
              <a:buChar char="•"/>
            </a:pPr>
            <a:r>
              <a:rPr lang="en-US" dirty="0"/>
              <a:t>Lack of accessibility of doctors</a:t>
            </a:r>
          </a:p>
          <a:p>
            <a:pPr>
              <a:lnSpc>
                <a:spcPct val="150000"/>
              </a:lnSpc>
              <a:spcAft>
                <a:spcPts val="600"/>
              </a:spcAft>
              <a:buClr>
                <a:schemeClr val="bg2">
                  <a:lumMod val="75000"/>
                </a:schemeClr>
              </a:buClr>
            </a:pPr>
            <a:endParaRPr lang="en-US" dirty="0">
              <a:solidFill>
                <a:schemeClr val="tx2"/>
              </a:solidFill>
            </a:endParaRPr>
          </a:p>
        </p:txBody>
      </p:sp>
      <p:grpSp>
        <p:nvGrpSpPr>
          <p:cNvPr id="1138" name="Group 1137">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1139"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0"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1"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2"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3"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4"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5"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6"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7"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8"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9"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0"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1"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2"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3"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4"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5"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6"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7"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8"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9"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0"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A doctor examining a patient&#10;&#10;Description automatically generated">
            <a:extLst>
              <a:ext uri="{FF2B5EF4-FFF2-40B4-BE49-F238E27FC236}">
                <a16:creationId xmlns:a16="http://schemas.microsoft.com/office/drawing/2014/main" id="{FB738D56-1E46-A28C-5A53-5B7239BF4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977" y="1906490"/>
            <a:ext cx="6419850" cy="4083723"/>
          </a:xfrm>
          <a:prstGeom prst="rect">
            <a:avLst/>
          </a:prstGeom>
        </p:spPr>
      </p:pic>
    </p:spTree>
    <p:extLst>
      <p:ext uri="{BB962C8B-B14F-4D97-AF65-F5344CB8AC3E}">
        <p14:creationId xmlns:p14="http://schemas.microsoft.com/office/powerpoint/2010/main" val="323598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D6A3F7-3051-1F81-291F-A32683174512}"/>
              </a:ext>
            </a:extLst>
          </p:cNvPr>
          <p:cNvSpPr txBox="1"/>
          <p:nvPr/>
        </p:nvSpPr>
        <p:spPr>
          <a:xfrm>
            <a:off x="1422399" y="701749"/>
            <a:ext cx="9343065" cy="99946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100" b="1" kern="1200" dirty="0">
                <a:solidFill>
                  <a:schemeClr val="tx2"/>
                </a:solidFill>
                <a:latin typeface="+mj-lt"/>
                <a:ea typeface="+mj-ea"/>
                <a:cs typeface="+mj-cs"/>
              </a:rPr>
              <a:t>Purpose Model</a:t>
            </a:r>
          </a:p>
        </p:txBody>
      </p:sp>
      <p:sp>
        <p:nvSpPr>
          <p:cNvPr id="70" name="Rectangle 69">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E0CC6591-3A0A-FBA7-426A-7E8F5D463D56}"/>
              </a:ext>
            </a:extLst>
          </p:cNvPr>
          <p:cNvGraphicFramePr/>
          <p:nvPr>
            <p:extLst>
              <p:ext uri="{D42A27DB-BD31-4B8C-83A1-F6EECF244321}">
                <p14:modId xmlns:p14="http://schemas.microsoft.com/office/powerpoint/2010/main" val="2654937974"/>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494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75"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1"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33" name="Rectangle 132">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E67F5A-6DD5-E2FF-2789-8490866402F2}"/>
              </a:ext>
            </a:extLst>
          </p:cNvPr>
          <p:cNvSpPr txBox="1"/>
          <p:nvPr/>
        </p:nvSpPr>
        <p:spPr>
          <a:xfrm>
            <a:off x="611337" y="1319955"/>
            <a:ext cx="4327007" cy="3078289"/>
          </a:xfrm>
          <a:prstGeom prst="rect">
            <a:avLst/>
          </a:prstGeom>
        </p:spPr>
        <p:txBody>
          <a:bodyPr vert="horz" lIns="91440" tIns="45720" rIns="91440" bIns="45720" rtlCol="0" anchor="b">
            <a:normAutofit/>
          </a:bodyPr>
          <a:lstStyle/>
          <a:p>
            <a:pPr algn="ctr">
              <a:spcBef>
                <a:spcPct val="0"/>
              </a:spcBef>
              <a:spcAft>
                <a:spcPts val="600"/>
              </a:spcAft>
            </a:pPr>
            <a:r>
              <a:rPr lang="en-US" sz="4400" b="1" dirty="0">
                <a:solidFill>
                  <a:schemeClr val="tx2"/>
                </a:solidFill>
                <a:latin typeface="+mj-lt"/>
                <a:ea typeface="+mj-ea"/>
                <a:cs typeface="+mj-cs"/>
              </a:rPr>
              <a:t>Approach use for database development</a:t>
            </a:r>
          </a:p>
        </p:txBody>
      </p:sp>
      <p:pic>
        <p:nvPicPr>
          <p:cNvPr id="5" name="Picture 4">
            <a:extLst>
              <a:ext uri="{FF2B5EF4-FFF2-40B4-BE49-F238E27FC236}">
                <a16:creationId xmlns:a16="http://schemas.microsoft.com/office/drawing/2014/main" id="{5AEB9502-43F2-1725-5835-30F537787F9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601417" y="944818"/>
            <a:ext cx="5272370" cy="5215355"/>
          </a:xfrm>
          <a:prstGeom prst="rect">
            <a:avLst/>
          </a:prstGeom>
        </p:spPr>
      </p:pic>
      <p:grpSp>
        <p:nvGrpSpPr>
          <p:cNvPr id="137" name="Group 136">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138"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5F3D83CD-6019-CF4A-04F6-279CF0699B6A}"/>
              </a:ext>
            </a:extLst>
          </p:cNvPr>
          <p:cNvSpPr txBox="1"/>
          <p:nvPr/>
        </p:nvSpPr>
        <p:spPr>
          <a:xfrm>
            <a:off x="6742387" y="554432"/>
            <a:ext cx="2460725" cy="523220"/>
          </a:xfrm>
          <a:prstGeom prst="rect">
            <a:avLst/>
          </a:prstGeom>
          <a:noFill/>
        </p:spPr>
        <p:txBody>
          <a:bodyPr wrap="square" rtlCol="0">
            <a:spAutoFit/>
          </a:bodyPr>
          <a:lstStyle/>
          <a:p>
            <a:r>
              <a:rPr lang="en-US" sz="2800" b="1" dirty="0"/>
              <a:t>SDLC</a:t>
            </a:r>
          </a:p>
        </p:txBody>
      </p:sp>
    </p:spTree>
    <p:extLst>
      <p:ext uri="{BB962C8B-B14F-4D97-AF65-F5344CB8AC3E}">
        <p14:creationId xmlns:p14="http://schemas.microsoft.com/office/powerpoint/2010/main" val="212659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0AFC2A-F764-305D-7062-ED44D6ED9063}"/>
              </a:ext>
            </a:extLst>
          </p:cNvPr>
          <p:cNvSpPr txBox="1"/>
          <p:nvPr/>
        </p:nvSpPr>
        <p:spPr>
          <a:xfrm>
            <a:off x="1422399" y="701749"/>
            <a:ext cx="9343065" cy="999460"/>
          </a:xfrm>
          <a:prstGeom prst="rect">
            <a:avLst/>
          </a:prstGeom>
        </p:spPr>
        <p:txBody>
          <a:bodyPr vert="horz" lIns="91440" tIns="45720" rIns="91440" bIns="45720" rtlCol="0" anchor="ctr">
            <a:normAutofit/>
          </a:bodyPr>
          <a:lstStyle/>
          <a:p>
            <a:pPr algn="ctr">
              <a:spcBef>
                <a:spcPct val="0"/>
              </a:spcBef>
              <a:spcAft>
                <a:spcPts val="600"/>
              </a:spcAft>
            </a:pPr>
            <a:r>
              <a:rPr lang="en-US" sz="4000" b="1" kern="1200">
                <a:solidFill>
                  <a:schemeClr val="tx2"/>
                </a:solidFill>
                <a:latin typeface="+mj-lt"/>
                <a:ea typeface="+mj-ea"/>
                <a:cs typeface="+mj-cs"/>
              </a:rPr>
              <a:t>Business Rules</a:t>
            </a:r>
          </a:p>
        </p:txBody>
      </p:sp>
      <p:sp>
        <p:nvSpPr>
          <p:cNvPr id="70" name="Rectangle 69">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997779FB-3B37-78F7-8B50-3BF4F0A48E4C}"/>
              </a:ext>
            </a:extLst>
          </p:cNvPr>
          <p:cNvGraphicFramePr/>
          <p:nvPr>
            <p:extLst>
              <p:ext uri="{D42A27DB-BD31-4B8C-83A1-F6EECF244321}">
                <p14:modId xmlns:p14="http://schemas.microsoft.com/office/powerpoint/2010/main" val="934823279"/>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664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807CE-0673-4612-1D51-A036E5B46D36}"/>
              </a:ext>
            </a:extLst>
          </p:cNvPr>
          <p:cNvSpPr>
            <a:spLocks noGrp="1"/>
          </p:cNvSpPr>
          <p:nvPr>
            <p:ph type="title"/>
          </p:nvPr>
        </p:nvSpPr>
        <p:spPr>
          <a:xfrm>
            <a:off x="871800" y="1991513"/>
            <a:ext cx="4327007" cy="3078289"/>
          </a:xfrm>
        </p:spPr>
        <p:txBody>
          <a:bodyPr vert="horz" lIns="91440" tIns="45720" rIns="91440" bIns="45720" rtlCol="0" anchor="b">
            <a:normAutofit/>
          </a:bodyPr>
          <a:lstStyle/>
          <a:p>
            <a:pPr algn="ctr"/>
            <a:r>
              <a:rPr lang="en-US" sz="4400" dirty="0"/>
              <a:t>Entity Relationship Diagram (ERD)</a:t>
            </a:r>
          </a:p>
        </p:txBody>
      </p:sp>
      <p:pic>
        <p:nvPicPr>
          <p:cNvPr id="4" name="Picture 3">
            <a:extLst>
              <a:ext uri="{FF2B5EF4-FFF2-40B4-BE49-F238E27FC236}">
                <a16:creationId xmlns:a16="http://schemas.microsoft.com/office/drawing/2014/main" id="{8C6CD73F-6B13-9190-D86D-A8648C818CBD}"/>
              </a:ext>
            </a:extLst>
          </p:cNvPr>
          <p:cNvPicPr>
            <a:picLocks/>
          </p:cNvPicPr>
          <p:nvPr/>
        </p:nvPicPr>
        <p:blipFill>
          <a:blip r:embed="rId2"/>
          <a:stretch>
            <a:fillRect/>
          </a:stretch>
        </p:blipFill>
        <p:spPr>
          <a:xfrm>
            <a:off x="6541453" y="1048800"/>
            <a:ext cx="5345390" cy="5121533"/>
          </a:xfrm>
          <a:prstGeom prst="rect">
            <a:avLst/>
          </a:prstGeom>
        </p:spPr>
      </p:pic>
      <p:grpSp>
        <p:nvGrpSpPr>
          <p:cNvPr id="72" name="Group 71">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73"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5658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7" name="Rectangle 66">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3EB9F-BC72-5B48-2C88-19F5227C6522}"/>
              </a:ext>
            </a:extLst>
          </p:cNvPr>
          <p:cNvSpPr>
            <a:spLocks noGrp="1"/>
          </p:cNvSpPr>
          <p:nvPr>
            <p:ph type="title"/>
          </p:nvPr>
        </p:nvSpPr>
        <p:spPr>
          <a:xfrm>
            <a:off x="876300" y="809958"/>
            <a:ext cx="4327007" cy="3078289"/>
          </a:xfrm>
        </p:spPr>
        <p:txBody>
          <a:bodyPr vert="horz" lIns="91440" tIns="45720" rIns="91440" bIns="45720" rtlCol="0" anchor="b">
            <a:normAutofit/>
          </a:bodyPr>
          <a:lstStyle/>
          <a:p>
            <a:pPr algn="ctr"/>
            <a:r>
              <a:rPr lang="en-US" sz="4400" dirty="0"/>
              <a:t>Logical Data Model</a:t>
            </a:r>
          </a:p>
        </p:txBody>
      </p:sp>
      <p:grpSp>
        <p:nvGrpSpPr>
          <p:cNvPr id="71" name="Group 70">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72"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a16="http://schemas.microsoft.com/office/drawing/2014/main" id="{47468790-B29D-50B4-CA2E-561B13889A2F}"/>
              </a:ext>
            </a:extLst>
          </p:cNvPr>
          <p:cNvPicPr>
            <a:picLocks/>
          </p:cNvPicPr>
          <p:nvPr/>
        </p:nvPicPr>
        <p:blipFill>
          <a:blip r:embed="rId2"/>
          <a:stretch>
            <a:fillRect/>
          </a:stretch>
        </p:blipFill>
        <p:spPr>
          <a:xfrm>
            <a:off x="6487829" y="157942"/>
            <a:ext cx="5767273" cy="6622074"/>
          </a:xfrm>
          <a:prstGeom prst="rect">
            <a:avLst/>
          </a:prstGeom>
        </p:spPr>
      </p:pic>
    </p:spTree>
    <p:extLst>
      <p:ext uri="{BB962C8B-B14F-4D97-AF65-F5344CB8AC3E}">
        <p14:creationId xmlns:p14="http://schemas.microsoft.com/office/powerpoint/2010/main" val="347097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7" name="Rectangle 66">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AC459-8990-3D77-DB76-2ECBA4AD863B}"/>
              </a:ext>
            </a:extLst>
          </p:cNvPr>
          <p:cNvSpPr>
            <a:spLocks noGrp="1"/>
          </p:cNvSpPr>
          <p:nvPr>
            <p:ph type="title"/>
          </p:nvPr>
        </p:nvSpPr>
        <p:spPr>
          <a:xfrm>
            <a:off x="876300" y="809958"/>
            <a:ext cx="4327007" cy="3078289"/>
          </a:xfrm>
        </p:spPr>
        <p:txBody>
          <a:bodyPr vert="horz" lIns="91440" tIns="45720" rIns="91440" bIns="45720" rtlCol="0" anchor="b">
            <a:normAutofit/>
          </a:bodyPr>
          <a:lstStyle/>
          <a:p>
            <a:pPr algn="ctr"/>
            <a:r>
              <a:rPr lang="en-US" sz="4400" dirty="0"/>
              <a:t>Physical Data Model</a:t>
            </a:r>
          </a:p>
        </p:txBody>
      </p:sp>
      <p:grpSp>
        <p:nvGrpSpPr>
          <p:cNvPr id="71" name="Group 70">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72"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Picture 6">
            <a:extLst>
              <a:ext uri="{FF2B5EF4-FFF2-40B4-BE49-F238E27FC236}">
                <a16:creationId xmlns:a16="http://schemas.microsoft.com/office/drawing/2014/main" id="{BE615F88-609D-1329-1719-3DDCAF0E703A}"/>
              </a:ext>
            </a:extLst>
          </p:cNvPr>
          <p:cNvPicPr>
            <a:picLocks/>
          </p:cNvPicPr>
          <p:nvPr/>
        </p:nvPicPr>
        <p:blipFill>
          <a:blip r:embed="rId2"/>
          <a:stretch>
            <a:fillRect/>
          </a:stretch>
        </p:blipFill>
        <p:spPr>
          <a:xfrm>
            <a:off x="6537079" y="157942"/>
            <a:ext cx="5654921" cy="6597630"/>
          </a:xfrm>
          <a:prstGeom prst="rect">
            <a:avLst/>
          </a:prstGeom>
        </p:spPr>
      </p:pic>
    </p:spTree>
    <p:extLst>
      <p:ext uri="{BB962C8B-B14F-4D97-AF65-F5344CB8AC3E}">
        <p14:creationId xmlns:p14="http://schemas.microsoft.com/office/powerpoint/2010/main" val="202794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12BDE-207F-198E-313A-BFCFD3F2CC5A}"/>
              </a:ext>
            </a:extLst>
          </p:cNvPr>
          <p:cNvSpPr>
            <a:spLocks noGrp="1"/>
          </p:cNvSpPr>
          <p:nvPr>
            <p:ph type="title"/>
          </p:nvPr>
        </p:nvSpPr>
        <p:spPr>
          <a:xfrm>
            <a:off x="1073810" y="696226"/>
            <a:ext cx="8675712" cy="981892"/>
          </a:xfrm>
        </p:spPr>
        <p:txBody>
          <a:bodyPr>
            <a:normAutofit/>
          </a:bodyPr>
          <a:lstStyle/>
          <a:p>
            <a:r>
              <a:rPr lang="en-US"/>
              <a:t>Tools AND LANGUAGES</a:t>
            </a:r>
          </a:p>
        </p:txBody>
      </p:sp>
      <p:sp>
        <p:nvSpPr>
          <p:cNvPr id="148" name="Rectangle 147">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51"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2"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Content Placeholder 2">
            <a:extLst>
              <a:ext uri="{FF2B5EF4-FFF2-40B4-BE49-F238E27FC236}">
                <a16:creationId xmlns:a16="http://schemas.microsoft.com/office/drawing/2014/main" id="{54F8427E-F5B2-235B-D12C-11433CF4B837}"/>
              </a:ext>
            </a:extLst>
          </p:cNvPr>
          <p:cNvSpPr>
            <a:spLocks noGrp="1"/>
          </p:cNvSpPr>
          <p:nvPr>
            <p:ph idx="1"/>
          </p:nvPr>
        </p:nvSpPr>
        <p:spPr>
          <a:xfrm>
            <a:off x="1086357" y="2342775"/>
            <a:ext cx="5009643" cy="3197413"/>
          </a:xfrm>
        </p:spPr>
        <p:txBody>
          <a:bodyPr>
            <a:normAutofit/>
          </a:bodyPr>
          <a:lstStyle/>
          <a:p>
            <a:pPr>
              <a:buClr>
                <a:schemeClr val="tx1"/>
              </a:buClr>
            </a:pPr>
            <a:r>
              <a:rPr lang="en-US">
                <a:latin typeface="Times New Roman" panose="02020603050405020304" pitchFamily="18" charset="0"/>
                <a:cs typeface="Times New Roman" panose="02020603050405020304" pitchFamily="18" charset="0"/>
              </a:rPr>
              <a:t>DRAW.IO</a:t>
            </a:r>
          </a:p>
          <a:p>
            <a:pPr>
              <a:buClr>
                <a:schemeClr val="tx1"/>
              </a:buClr>
            </a:pPr>
            <a:r>
              <a:rPr lang="en-US">
                <a:latin typeface="Times New Roman" panose="02020603050405020304" pitchFamily="18" charset="0"/>
                <a:cs typeface="Times New Roman" panose="02020603050405020304" pitchFamily="18" charset="0"/>
              </a:rPr>
              <a:t>SQL Server Manager</a:t>
            </a:r>
          </a:p>
          <a:p>
            <a:pPr>
              <a:buClr>
                <a:schemeClr val="tx1"/>
              </a:buClr>
            </a:pPr>
            <a:r>
              <a:rPr lang="en-US">
                <a:latin typeface="Times New Roman" panose="02020603050405020304" pitchFamily="18" charset="0"/>
                <a:cs typeface="Times New Roman" panose="02020603050405020304" pitchFamily="18" charset="0"/>
              </a:rPr>
              <a:t>SQL</a:t>
            </a:r>
          </a:p>
        </p:txBody>
      </p:sp>
      <p:grpSp>
        <p:nvGrpSpPr>
          <p:cNvPr id="194" name="Group 193">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195"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A desk with technical drawings, pencil and tools">
            <a:extLst>
              <a:ext uri="{FF2B5EF4-FFF2-40B4-BE49-F238E27FC236}">
                <a16:creationId xmlns:a16="http://schemas.microsoft.com/office/drawing/2014/main" id="{65329897-AFBD-2624-96C7-B444B4650779}"/>
              </a:ext>
            </a:extLst>
          </p:cNvPr>
          <p:cNvPicPr>
            <a:picLocks noChangeAspect="1"/>
          </p:cNvPicPr>
          <p:nvPr/>
        </p:nvPicPr>
        <p:blipFill rotWithShape="1">
          <a:blip r:embed="rId2"/>
          <a:srcRect l="8231" r="599" b="-1"/>
          <a:stretch/>
        </p:blipFill>
        <p:spPr>
          <a:xfrm>
            <a:off x="6586071" y="1879643"/>
            <a:ext cx="5613519" cy="4109986"/>
          </a:xfrm>
          <a:prstGeom prst="rect">
            <a:avLst/>
          </a:prstGeom>
        </p:spPr>
      </p:pic>
    </p:spTree>
    <p:extLst>
      <p:ext uri="{BB962C8B-B14F-4D97-AF65-F5344CB8AC3E}">
        <p14:creationId xmlns:p14="http://schemas.microsoft.com/office/powerpoint/2010/main" val="224772348"/>
      </p:ext>
    </p:extLst>
  </p:cSld>
  <p:clrMapOvr>
    <a:masterClrMapping/>
  </p:clrMapOvr>
</p:sld>
</file>

<file path=ppt/theme/theme1.xml><?xml version="1.0" encoding="utf-8"?>
<a:theme xmlns:a="http://schemas.openxmlformats.org/drawingml/2006/main" name="BohemianVTI">
  <a:themeElements>
    <a:clrScheme name="AnalogousFromLightSeedRightStep">
      <a:dk1>
        <a:srgbClr val="000000"/>
      </a:dk1>
      <a:lt1>
        <a:srgbClr val="FFFFFF"/>
      </a:lt1>
      <a:dk2>
        <a:srgbClr val="272441"/>
      </a:dk2>
      <a:lt2>
        <a:srgbClr val="E2E6E8"/>
      </a:lt2>
      <a:accent1>
        <a:srgbClr val="BF9988"/>
      </a:accent1>
      <a:accent2>
        <a:srgbClr val="AFA077"/>
      </a:accent2>
      <a:accent3>
        <a:srgbClr val="A1A77E"/>
      </a:accent3>
      <a:accent4>
        <a:srgbClr val="8CAA74"/>
      </a:accent4>
      <a:accent5>
        <a:srgbClr val="82AC81"/>
      </a:accent5>
      <a:accent6>
        <a:srgbClr val="77AE8D"/>
      </a:accent6>
      <a:hlink>
        <a:srgbClr val="5E899D"/>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B7C49A0-3468-4890-9DB9-DDE385A60395}">
  <we:reference id="wa200000113" version="1.0.0.0" store="en-US" storeType="OMEX"/>
  <we:alternateReferences>
    <we:reference id="WA200000113"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292</TotalTime>
  <Words>150</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Modern Love</vt:lpstr>
      <vt:lpstr>Times New Roman</vt:lpstr>
      <vt:lpstr>BohemianVTI</vt:lpstr>
      <vt:lpstr>Online Doctor Appointment System</vt:lpstr>
      <vt:lpstr>PowerPoint Presentation</vt:lpstr>
      <vt:lpstr>PowerPoint Presentation</vt:lpstr>
      <vt:lpstr>PowerPoint Presentation</vt:lpstr>
      <vt:lpstr>PowerPoint Presentation</vt:lpstr>
      <vt:lpstr>Entity Relationship Diagram (ERD)</vt:lpstr>
      <vt:lpstr>Logical Data Model</vt:lpstr>
      <vt:lpstr>Physical Data Model</vt:lpstr>
      <vt:lpstr>Tools AND LANGUAGES</vt:lpstr>
      <vt:lpstr>Demo Implementation</vt:lpstr>
      <vt:lpstr>Maintenance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Doctor Appointment System</dc:title>
  <dc:creator>Ammar Aziz</dc:creator>
  <cp:lastModifiedBy>Muhammad Ali Sikandar</cp:lastModifiedBy>
  <cp:revision>28</cp:revision>
  <dcterms:created xsi:type="dcterms:W3CDTF">2024-01-09T10:00:57Z</dcterms:created>
  <dcterms:modified xsi:type="dcterms:W3CDTF">2024-01-10T18:45:57Z</dcterms:modified>
</cp:coreProperties>
</file>