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from the graph these are the top 10 genres that sold the most amounts. In the first place is “Rock” Genre which sold over 800 units.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Amount of U Unit Sold of Top 10 Genres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3AB77-0BCD-43B8-BEFB-9C5DC120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49"/>
            <a:ext cx="4550700" cy="3072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see from the graph that these are the top 5 albums that sold the most. In the first place is “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Historia” with 27 units and in the last place is “Greatest Kiss” with 20 units.</a:t>
            </a: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album sold the Most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DDC27-5B97-45F7-9EE6-434E8CEF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49"/>
            <a:ext cx="4550700" cy="3072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see from the graph that these are the best customer. They spent more than $400 in total purchases.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that spent more than $400 in total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71469E-7640-42FD-AFA4-77619A26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se from the graph that these are the cities that spent on “Rock” Genre.</a:t>
            </a: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much did Cities Spent on “Rock” Genre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6FD65-A86E-447F-B206-B49FAAD1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49"/>
            <a:ext cx="4550700" cy="3072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165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Amount of U Unit Sold of Top 10 Genres</vt:lpstr>
      <vt:lpstr>Which album sold the Most ?</vt:lpstr>
      <vt:lpstr>Customer that spent more than $400 in total</vt:lpstr>
      <vt:lpstr>  How much did Cities Spent on “Rock” Genre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Which genre sold the most ?</dc:title>
  <cp:lastModifiedBy>aobaj</cp:lastModifiedBy>
  <cp:revision>8</cp:revision>
  <dcterms:modified xsi:type="dcterms:W3CDTF">2019-11-06T17:05:20Z</dcterms:modified>
</cp:coreProperties>
</file>