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394B-A76C-4ADE-9845-D0F199CEE69A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7983-9B36-4061-B772-3A6F7E436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python-vs-cp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Fundamnetals</a:t>
            </a:r>
            <a:r>
              <a:rPr lang="en-US" dirty="0" smtClean="0"/>
              <a:t>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Maryam Omar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924" t="10606" r="29722" b="8929"/>
          <a:stretch/>
        </p:blipFill>
        <p:spPr bwMode="auto">
          <a:xfrm>
            <a:off x="2362200" y="-6927"/>
            <a:ext cx="5029200" cy="682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09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how much memory is allocated to each data type?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772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Keyword is a predefined or reserved word in C++ library with a fixed meaning and used to perform an internal operation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C++ Language supports more than 64 keywords. 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Keywords are those words whose meaning is already defined by Compiler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 keywords cannot be used as an identifier.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221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in C++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020" t="21627" r="24479" b="11706"/>
          <a:stretch/>
        </p:blipFill>
        <p:spPr bwMode="auto">
          <a:xfrm>
            <a:off x="2005988" y="1481138"/>
            <a:ext cx="513202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8202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In C++  a name can be assigned to a data.</a:t>
            </a:r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The data can be access by that particular name.</a:t>
            </a:r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Once a name is assigned, different values of same data type can stored/overwrite, thus called “variables”.</a:t>
            </a:r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Syntax: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 err="1" smtClean="0"/>
              <a:t>Datatype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variablename</a:t>
            </a:r>
            <a:r>
              <a:rPr lang="en-US" sz="2000" dirty="0" smtClean="0"/>
              <a:t>;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 err="1" smtClean="0"/>
              <a:t>Datatype</a:t>
            </a:r>
            <a:r>
              <a:rPr lang="en-US" sz="2000" dirty="0" smtClean="0"/>
              <a:t> </a:t>
            </a:r>
            <a:r>
              <a:rPr lang="en-US" sz="2000" dirty="0" err="1" smtClean="0"/>
              <a:t>variablename</a:t>
            </a:r>
            <a:r>
              <a:rPr lang="en-US" sz="2000" dirty="0" smtClean="0"/>
              <a:t>=initialization value;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14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Conventions for Naming a Variable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366" t="51587" r="8136" b="11905"/>
          <a:stretch/>
        </p:blipFill>
        <p:spPr bwMode="auto">
          <a:xfrm>
            <a:off x="457200" y="2528843"/>
            <a:ext cx="8229600" cy="24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2469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C++ code to create/declare and initialize variable of following </a:t>
            </a:r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int</a:t>
            </a:r>
            <a:endParaRPr lang="en-US" dirty="0" smtClean="0"/>
          </a:p>
          <a:p>
            <a:pPr lvl="1" algn="just"/>
            <a:r>
              <a:rPr lang="en-US" dirty="0" smtClean="0"/>
              <a:t>float</a:t>
            </a:r>
          </a:p>
          <a:p>
            <a:pPr lvl="1" algn="just"/>
            <a:r>
              <a:rPr lang="en-US" dirty="0" err="1" smtClean="0"/>
              <a:t>bool</a:t>
            </a:r>
            <a:endParaRPr lang="en-US" dirty="0" smtClean="0"/>
          </a:p>
          <a:p>
            <a:pPr lvl="1" algn="just"/>
            <a:r>
              <a:rPr lang="en-US" dirty="0" smtClean="0"/>
              <a:t>Long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Print their values on screen as well.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931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cout</a:t>
            </a:r>
            <a:r>
              <a:rPr lang="en-US" dirty="0" smtClean="0"/>
              <a:t> statement, non graphic characters can be expressed by means of escape sequence.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cout</a:t>
            </a:r>
            <a:r>
              <a:rPr lang="en-US" dirty="0" smtClean="0"/>
              <a:t> statement, escape sequences are started with back slash (/)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common escape sequences:</a:t>
            </a:r>
          </a:p>
          <a:p>
            <a:pPr lvl="1" algn="just"/>
            <a:r>
              <a:rPr lang="en-US" dirty="0"/>
              <a:t>\</a:t>
            </a:r>
            <a:r>
              <a:rPr lang="en-US" dirty="0" smtClean="0"/>
              <a:t>n 		new line</a:t>
            </a:r>
          </a:p>
          <a:p>
            <a:pPr lvl="1" algn="just"/>
            <a:r>
              <a:rPr lang="en-US" dirty="0"/>
              <a:t>\</a:t>
            </a:r>
            <a:r>
              <a:rPr lang="en-US" dirty="0" smtClean="0"/>
              <a:t>t 		horizontal tab</a:t>
            </a:r>
          </a:p>
          <a:p>
            <a:pPr lvl="1" algn="just"/>
            <a:r>
              <a:rPr lang="en-US" dirty="0" smtClean="0"/>
              <a:t>\”			double quotes</a:t>
            </a:r>
          </a:p>
          <a:p>
            <a:pPr lvl="1" algn="just"/>
            <a:r>
              <a:rPr lang="en-US" dirty="0" smtClean="0"/>
              <a:t>\’			single quote</a:t>
            </a:r>
          </a:p>
          <a:p>
            <a:pPr lvl="1" algn="just"/>
            <a:r>
              <a:rPr lang="en-US" dirty="0" smtClean="0"/>
              <a:t>\?			Question Mark</a:t>
            </a:r>
          </a:p>
          <a:p>
            <a:pPr lvl="1" algn="just"/>
            <a:r>
              <a:rPr lang="en-US" dirty="0" smtClean="0"/>
              <a:t>\\			back slash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026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578" t="57930" r="24702" b="13095"/>
          <a:stretch/>
        </p:blipFill>
        <p:spPr bwMode="auto">
          <a:xfrm>
            <a:off x="457200" y="1731817"/>
            <a:ext cx="8249441" cy="322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595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i="1" dirty="0" err="1" smtClean="0"/>
              <a:t>sizeof</a:t>
            </a:r>
            <a:r>
              <a:rPr lang="en-US" sz="2400" dirty="0" smtClean="0"/>
              <a:t> operator can be used to determine the number of bytes occupied in memory by a variable of a certain type. For example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(short) is equivalent to 2.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Write a C++ code to determine the size of memory required by each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12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C++ Vs. Python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Structure </a:t>
            </a:r>
            <a:r>
              <a:rPr lang="en-US" dirty="0" smtClean="0"/>
              <a:t>of Simple C++ Program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Data Types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Keywords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Variables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Escape sequence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Standard Input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Arithmetic Operators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Syntax and Logical errors.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code to generate screen output using escape sequences as: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772" t="57341" r="6519" b="11904"/>
          <a:stretch/>
        </p:blipFill>
        <p:spPr bwMode="auto">
          <a:xfrm>
            <a:off x="304800" y="2667000"/>
            <a:ext cx="8679543" cy="224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471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code that declare two variables for floating points numbers and initialize them with following values:</a:t>
            </a:r>
          </a:p>
          <a:p>
            <a:pPr lvl="1"/>
            <a:r>
              <a:rPr lang="en-US" dirty="0" smtClean="0"/>
              <a:t>2.464</a:t>
            </a:r>
          </a:p>
          <a:p>
            <a:pPr lvl="1"/>
            <a:r>
              <a:rPr lang="en-US" dirty="0" smtClean="0"/>
              <a:t>67.121</a:t>
            </a:r>
          </a:p>
          <a:p>
            <a:r>
              <a:rPr lang="en-US" dirty="0" smtClean="0"/>
              <a:t>Then display the sum and difference of these two numbers on your screen.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485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 smtClean="0"/>
              <a:t>cin</a:t>
            </a:r>
            <a:r>
              <a:rPr lang="en-US" dirty="0" smtClean="0"/>
              <a:t> is used together with the extraction operator &gt;&gt;.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operator is then followed by the variable where the extracted data is stored.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 lvl="1" algn="just"/>
            <a:r>
              <a:rPr lang="en-US" dirty="0" err="1" smtClean="0"/>
              <a:t>cin</a:t>
            </a:r>
            <a:r>
              <a:rPr lang="en-US" dirty="0" smtClean="0"/>
              <a:t> &gt;&gt; a &gt;&gt; b;	or 		</a:t>
            </a:r>
            <a:r>
              <a:rPr lang="en-US" dirty="0" err="1" smtClean="0"/>
              <a:t>cin</a:t>
            </a:r>
            <a:r>
              <a:rPr lang="en-US" dirty="0" smtClean="0"/>
              <a:t> &gt;&gt; a	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dirty="0" err="1" smtClean="0"/>
              <a:t>cin</a:t>
            </a:r>
            <a:r>
              <a:rPr lang="en-US" dirty="0" smtClean="0"/>
              <a:t> &gt;&gt;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Input (</a:t>
            </a:r>
            <a:r>
              <a:rPr lang="en-US" dirty="0" err="1" smtClean="0"/>
              <a:t>Cin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 smtClean="0"/>
              <a:t>C++</a:t>
            </a:r>
            <a:r>
              <a:rPr lang="en-US" sz="2400" dirty="0" smtClean="0"/>
              <a:t> uses </a:t>
            </a:r>
            <a:r>
              <a:rPr lang="en-US" sz="2400" b="1" dirty="0" smtClean="0"/>
              <a:t>operators</a:t>
            </a:r>
            <a:r>
              <a:rPr lang="en-US" sz="2400" dirty="0" smtClean="0"/>
              <a:t> to do </a:t>
            </a:r>
            <a:r>
              <a:rPr lang="en-US" sz="2400" b="1" dirty="0" smtClean="0"/>
              <a:t>arithmetic</a:t>
            </a:r>
            <a:r>
              <a:rPr lang="en-US" sz="2400" dirty="0" smtClean="0"/>
              <a:t>. It provides </a:t>
            </a:r>
            <a:r>
              <a:rPr lang="en-US" sz="2400" b="1" dirty="0" smtClean="0"/>
              <a:t>operators</a:t>
            </a:r>
            <a:r>
              <a:rPr lang="en-US" sz="2400" dirty="0" smtClean="0"/>
              <a:t> for five basic </a:t>
            </a:r>
            <a:r>
              <a:rPr lang="en-US" sz="2400" b="1" dirty="0" smtClean="0"/>
              <a:t>arithmetic</a:t>
            </a:r>
            <a:r>
              <a:rPr lang="en-US" sz="2400" dirty="0" smtClean="0"/>
              <a:t> calculations: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Addition 			(+)</a:t>
            </a:r>
          </a:p>
          <a:p>
            <a:pPr algn="just"/>
            <a:r>
              <a:rPr lang="en-US" sz="2400" dirty="0" smtClean="0"/>
              <a:t> Subtraction		(-)</a:t>
            </a:r>
          </a:p>
          <a:p>
            <a:pPr algn="just"/>
            <a:r>
              <a:rPr lang="en-US" sz="2400" dirty="0" smtClean="0"/>
              <a:t> Multiplication		(*)</a:t>
            </a:r>
          </a:p>
          <a:p>
            <a:pPr algn="just"/>
            <a:r>
              <a:rPr lang="en-US" sz="2400" dirty="0" smtClean="0"/>
              <a:t> Division			(/) </a:t>
            </a:r>
          </a:p>
          <a:p>
            <a:pPr algn="just"/>
            <a:r>
              <a:rPr lang="en-US" sz="2400" dirty="0" smtClean="0"/>
              <a:t>Modulus			(%)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Each of these </a:t>
            </a:r>
            <a:r>
              <a:rPr lang="en-US" sz="2400" b="1" dirty="0" smtClean="0"/>
              <a:t>operators</a:t>
            </a:r>
            <a:r>
              <a:rPr lang="en-US" sz="2400" dirty="0" smtClean="0"/>
              <a:t> uses two values (called operands) to calculate a final answer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endParaRPr lang="en-US" sz="2400" dirty="0"/>
          </a:p>
          <a:p>
            <a:pPr algn="just"/>
            <a:r>
              <a:rPr lang="en-US" sz="2400" dirty="0"/>
              <a:t>In computer science, a </a:t>
            </a:r>
            <a:r>
              <a:rPr lang="en-US" sz="2400" b="1" dirty="0"/>
              <a:t>syntax error</a:t>
            </a:r>
            <a:r>
              <a:rPr lang="en-US" sz="2400" dirty="0"/>
              <a:t> is an </a:t>
            </a:r>
            <a:r>
              <a:rPr lang="en-US" sz="2400" b="1" dirty="0"/>
              <a:t>error</a:t>
            </a:r>
            <a:r>
              <a:rPr lang="en-US" sz="2400" dirty="0"/>
              <a:t> in </a:t>
            </a:r>
            <a:r>
              <a:rPr lang="en-US" sz="2400" dirty="0" smtClean="0"/>
              <a:t>the </a:t>
            </a:r>
            <a:r>
              <a:rPr lang="en-US" sz="2400" b="1" dirty="0" smtClean="0"/>
              <a:t>syntax</a:t>
            </a:r>
            <a:r>
              <a:rPr lang="en-US" sz="2400" dirty="0"/>
              <a:t> of a sequence of </a:t>
            </a:r>
            <a:r>
              <a:rPr lang="en-US" sz="2400" dirty="0" smtClean="0"/>
              <a:t>characters </a:t>
            </a:r>
            <a:r>
              <a:rPr lang="en-US" sz="2400" dirty="0"/>
              <a:t>that is intended to be written in a particular programming language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For compiled languages, </a:t>
            </a:r>
            <a:r>
              <a:rPr lang="en-US" sz="2400" b="1" dirty="0"/>
              <a:t>syntax</a:t>
            </a:r>
            <a:r>
              <a:rPr lang="en-US" sz="2400" dirty="0"/>
              <a:t> errors are detected at compile-time. A program will not compile until all </a:t>
            </a:r>
            <a:r>
              <a:rPr lang="en-US" sz="2400" b="1" dirty="0"/>
              <a:t>syntax</a:t>
            </a:r>
            <a:r>
              <a:rPr lang="en-US" sz="2400" dirty="0"/>
              <a:t> errors are corrected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114300" indent="0" algn="just">
              <a:buNone/>
            </a:pPr>
            <a:r>
              <a:rPr lang="en-US" sz="2400" dirty="0" smtClean="0"/>
              <a:t>						(</a:t>
            </a:r>
            <a:r>
              <a:rPr lang="en-US" sz="2400" dirty="0" err="1" smtClean="0"/>
              <a:t>wikipedia</a:t>
            </a:r>
            <a:r>
              <a:rPr lang="en-US" sz="2400" dirty="0" smtClean="0"/>
              <a:t>)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879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computer programming, a </a:t>
            </a:r>
            <a:r>
              <a:rPr lang="en-US" b="1" dirty="0"/>
              <a:t>logic error</a:t>
            </a:r>
            <a:r>
              <a:rPr lang="en-US" dirty="0"/>
              <a:t> is a bug in a program that causes it to operate incorrectly, but not to terminate abnormally (or crash</a:t>
            </a:r>
            <a:r>
              <a:rPr lang="en-US" dirty="0" smtClean="0"/>
              <a:t>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A </a:t>
            </a:r>
            <a:r>
              <a:rPr lang="en-US" b="1" dirty="0"/>
              <a:t>logic </a:t>
            </a:r>
            <a:r>
              <a:rPr lang="en-US" b="1" dirty="0" smtClean="0"/>
              <a:t>error </a:t>
            </a:r>
            <a:r>
              <a:rPr lang="en-US" dirty="0" smtClean="0"/>
              <a:t>produces </a:t>
            </a:r>
            <a:r>
              <a:rPr lang="en-US" dirty="0"/>
              <a:t>unintended or undesired output or other behavior, although it may not immediately be recognized as such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114300" indent="0" algn="r">
              <a:buNone/>
            </a:pPr>
            <a:r>
              <a:rPr lang="en-US" dirty="0" smtClean="0"/>
              <a:t>(Wikipedia)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3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6200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Identify syntax and logical errors in following </a:t>
            </a:r>
            <a:r>
              <a:rPr lang="en-US" dirty="0" smtClean="0"/>
              <a:t>programs.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2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marL="114300" indent="0">
              <a:buNone/>
            </a:pP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pPr marL="114300" indent="0">
              <a:buNone/>
            </a:pPr>
            <a:r>
              <a:rPr lang="pt-BR" sz="2400" dirty="0"/>
              <a:t>	int n1, n2, d1;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Get two numbers from the user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 &lt;&lt; n1 &lt;&lt; n2;    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 Compute sum of the two numbers</a:t>
            </a:r>
          </a:p>
          <a:p>
            <a:pPr marL="114300" indent="0">
              <a:buNone/>
            </a:pPr>
            <a:r>
              <a:rPr lang="pt-BR" sz="2400" dirty="0"/>
              <a:t>	cout &lt;&lt; n1 + n2 &lt;&lt; '\n';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Compute average of the two numbers</a:t>
            </a:r>
          </a:p>
          <a:p>
            <a:pPr marL="114300" indent="0">
              <a:buNone/>
            </a:pPr>
            <a:r>
              <a:rPr lang="pt-BR" sz="2400" dirty="0"/>
              <a:t>	cout &lt;&lt; n1+n2/2 &lt;&lt; '\n';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Assign some variables</a:t>
            </a:r>
          </a:p>
          <a:p>
            <a:pPr marL="114300" indent="0">
              <a:buNone/>
            </a:pPr>
            <a:r>
              <a:rPr lang="en-US" sz="2400" dirty="0"/>
              <a:t>	d1 = d2 = 0; // </a:t>
            </a:r>
            <a:r>
              <a:rPr lang="en-US" sz="2400" dirty="0" smtClean="0"/>
              <a:t>5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	// Compute a quotient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n1/d1 &lt;&lt; '\n';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Compute a product</a:t>
            </a:r>
          </a:p>
          <a:p>
            <a:pPr marL="114300" indent="0">
              <a:buNone/>
            </a:pPr>
            <a:r>
              <a:rPr lang="en-US" sz="2400" dirty="0"/>
              <a:t>	n1*n2 = d1;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Print result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d1 &lt;&lt; '\n';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52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pPr marL="114300" indent="0">
              <a:buNone/>
            </a:pPr>
            <a:r>
              <a:rPr lang="pt-BR" sz="1400" dirty="0"/>
              <a:t>	int n1, n2, d1; 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92D050"/>
                </a:solidFill>
              </a:rPr>
              <a:t>// Get two numbers from the user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cin</a:t>
            </a:r>
            <a:r>
              <a:rPr lang="en-US" sz="1400" dirty="0"/>
              <a:t> &lt;&lt; n1 &lt;&lt; n2;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92D050"/>
                </a:solidFill>
              </a:rPr>
              <a:t>// Compute sum of the two numbers</a:t>
            </a:r>
          </a:p>
          <a:p>
            <a:pPr marL="114300" indent="0">
              <a:buNone/>
            </a:pPr>
            <a:r>
              <a:rPr lang="pt-BR" sz="1400" dirty="0"/>
              <a:t>	cout &lt;&lt; n1 + n2 &lt;&lt; '\n';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92D050"/>
                </a:solidFill>
              </a:rPr>
              <a:t>// Compute average of the two numbers</a:t>
            </a:r>
          </a:p>
          <a:p>
            <a:pPr marL="114300" indent="0">
              <a:buNone/>
            </a:pPr>
            <a:r>
              <a:rPr lang="pt-BR" sz="1400" dirty="0"/>
              <a:t>	cout &lt;&lt; n1+n2/2 &lt;&lt; '\n';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92D050"/>
                </a:solidFill>
              </a:rPr>
              <a:t>// Assign some variables</a:t>
            </a:r>
          </a:p>
          <a:p>
            <a:pPr marL="114300" indent="0">
              <a:buNone/>
            </a:pPr>
            <a:r>
              <a:rPr lang="en-US" sz="1400" dirty="0"/>
              <a:t>	d1 = d2 = 0; // </a:t>
            </a:r>
            <a:r>
              <a:rPr lang="en-US" sz="1400" dirty="0" smtClean="0"/>
              <a:t>5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	// Compute a quotient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n1/d1 &lt;&lt; '\n';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92D050"/>
                </a:solidFill>
              </a:rPr>
              <a:t>// Compute a product</a:t>
            </a:r>
          </a:p>
          <a:p>
            <a:pPr marL="114300" indent="0">
              <a:buNone/>
            </a:pPr>
            <a:r>
              <a:rPr lang="en-US" sz="1400" dirty="0"/>
              <a:t>	n1*n2 = d1; 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92D050"/>
                </a:solidFill>
              </a:rPr>
              <a:t>// Print result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 &lt;&lt; d1 &lt;&lt; '\n';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667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---------------------------------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extraction operator should be used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4191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-----------------------------------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syntax error ['d2' was not declared in this scope]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5181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-----------------------------------------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syntax error [required as left operand of assignment]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62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Logical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marL="114300" indent="0">
              <a:buNone/>
            </a:pP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pPr marL="114300" indent="0">
              <a:buNone/>
            </a:pPr>
            <a:r>
              <a:rPr lang="pt-BR" sz="2400" dirty="0"/>
              <a:t>	int n1, n2, d1;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Get two numbers from the user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 &lt;&lt; n1 &lt;&lt; n2;    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 Compute sum of the two numbers</a:t>
            </a:r>
          </a:p>
          <a:p>
            <a:pPr marL="114300" indent="0">
              <a:buNone/>
            </a:pPr>
            <a:r>
              <a:rPr lang="pt-BR" sz="2400" dirty="0"/>
              <a:t>	cout &lt;&lt; n1 + n2 &lt;&lt; '\n';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Compute average of the two numbers</a:t>
            </a:r>
          </a:p>
          <a:p>
            <a:pPr marL="114300" indent="0">
              <a:buNone/>
            </a:pPr>
            <a:r>
              <a:rPr lang="pt-BR" sz="2400" dirty="0"/>
              <a:t>	cout &lt;&lt; n1+n2/2 &lt;&lt; '\n';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Assign some variables</a:t>
            </a:r>
          </a:p>
          <a:p>
            <a:pPr marL="114300" indent="0">
              <a:buNone/>
            </a:pPr>
            <a:r>
              <a:rPr lang="en-US" sz="2400" dirty="0"/>
              <a:t>	d1 = d2 = 0; // </a:t>
            </a:r>
            <a:r>
              <a:rPr lang="en-US" sz="2400" dirty="0" smtClean="0"/>
              <a:t>5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	// Compute a quotient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n1/d1 &lt;&lt; '\n';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Compute a product</a:t>
            </a:r>
          </a:p>
          <a:p>
            <a:pPr marL="114300" indent="0">
              <a:buNone/>
            </a:pPr>
            <a:r>
              <a:rPr lang="en-US" sz="2400" dirty="0"/>
              <a:t>	n1*n2 = d1;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92D050"/>
                </a:solidFill>
              </a:rPr>
              <a:t>// Print result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d1 &lt;&lt; '\n';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44958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--------------------------	-------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	n1 is divided by zero 			which is infinity, 				thus a logical error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8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Usage</a:t>
            </a:r>
          </a:p>
          <a:p>
            <a:r>
              <a:rPr lang="en-US" dirty="0" smtClean="0"/>
              <a:t>Compilation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Scope of Variables</a:t>
            </a:r>
          </a:p>
          <a:p>
            <a:r>
              <a:rPr lang="en-US" dirty="0" smtClean="0"/>
              <a:t>Functions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https://www.edureka.co/blog/python-vs-cpp/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114300" indent="0">
              <a:buNone/>
            </a:pPr>
            <a:r>
              <a:rPr lang="en-US" dirty="0" smtClean="0"/>
              <a:t>	double </a:t>
            </a:r>
            <a:r>
              <a:rPr lang="en-US" dirty="0"/>
              <a:t>C, 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PI = 3.14159;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Formula for the area of a circle given its radius</a:t>
            </a:r>
          </a:p>
          <a:p>
            <a:pPr marL="114300" indent="0">
              <a:buNone/>
            </a:pPr>
            <a:r>
              <a:rPr lang="en-US" dirty="0" smtClean="0"/>
              <a:t>	C </a:t>
            </a:r>
            <a:r>
              <a:rPr lang="en-US" dirty="0"/>
              <a:t>= 2*PI*r;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Get the radius from the user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&gt;&gt; "Please enter the circle's radius: ";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&lt;&lt; 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Print the circumference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"Circumference is " &lt;&lt; C &lt;&lt; '\n';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9077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Using namespace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114300" indent="0">
              <a:buNone/>
            </a:pPr>
            <a:r>
              <a:rPr lang="en-US" dirty="0" smtClean="0"/>
              <a:t>	double </a:t>
            </a:r>
            <a:r>
              <a:rPr lang="en-US" dirty="0"/>
              <a:t>C, 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PI = 3.14159;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Formula for the area of a circle given its radius</a:t>
            </a:r>
          </a:p>
          <a:p>
            <a:pPr marL="114300" indent="0">
              <a:buNone/>
            </a:pPr>
            <a:r>
              <a:rPr lang="en-US" dirty="0" smtClean="0"/>
              <a:t>	C </a:t>
            </a:r>
            <a:r>
              <a:rPr lang="en-US" dirty="0"/>
              <a:t>= 2*PI*r;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Get the radius from the user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smtClean="0"/>
              <a:t> </a:t>
            </a:r>
            <a:r>
              <a:rPr lang="en-US" dirty="0"/>
              <a:t>"Please enter the circle's radius: ";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 </a:t>
            </a:r>
            <a:r>
              <a:rPr lang="en-US" dirty="0"/>
              <a:t>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Print the circumference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"Circumference is " &lt;&lt; C &lt;&lt; '\n</a:t>
            </a:r>
            <a:r>
              <a:rPr lang="en-US" dirty="0" smtClean="0"/>
              <a:t>';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return 0;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050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114300" indent="0">
              <a:buNone/>
            </a:pPr>
            <a:r>
              <a:rPr lang="en-US" dirty="0" smtClean="0"/>
              <a:t>	double </a:t>
            </a:r>
            <a:r>
              <a:rPr lang="en-US" dirty="0"/>
              <a:t>C, 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PI = 3.14159;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Formula for the area of a circle given its radius</a:t>
            </a:r>
          </a:p>
          <a:p>
            <a:pPr marL="114300" indent="0">
              <a:buNone/>
            </a:pPr>
            <a:r>
              <a:rPr lang="en-US" dirty="0" smtClean="0"/>
              <a:t>	C </a:t>
            </a:r>
            <a:r>
              <a:rPr lang="en-US" dirty="0"/>
              <a:t>= 2*PI*r;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Get the radius from the user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/>
              <a:t>cout</a:t>
            </a:r>
            <a:r>
              <a:rPr lang="en-US" dirty="0"/>
              <a:t> &lt;&lt; "Please enter the circle's radius: ";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Print the circumference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"Circumference is " &lt;&lt; C &lt;&lt; '\n</a:t>
            </a:r>
            <a:r>
              <a:rPr lang="en-US" dirty="0" smtClean="0"/>
              <a:t>';</a:t>
            </a:r>
          </a:p>
          <a:p>
            <a:pPr marL="114300" indent="0">
              <a:buNone/>
            </a:pPr>
            <a:r>
              <a:rPr lang="en-US" dirty="0"/>
              <a:t>	return 0;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38862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are calculating circumference first BUT Taking radius as an input  from user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5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b="1" dirty="0" smtClean="0"/>
              <a:t>This codes takes an radius as an input from user and calculates area of a circle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Fix syntax and logical errors and run the program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 smtClean="0"/>
              <a:t>istream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main[] </a:t>
            </a: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 smtClean="0"/>
              <a:t>	double </a:t>
            </a:r>
            <a:r>
              <a:rPr lang="en-US" dirty="0"/>
              <a:t>C, r;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double PI = 3.14159;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Formula for the area of a circle given its radius</a:t>
            </a:r>
          </a:p>
          <a:p>
            <a:pPr marL="114300" indent="0">
              <a:buNone/>
            </a:pPr>
            <a:r>
              <a:rPr lang="en-US" dirty="0" smtClean="0"/>
              <a:t>	C </a:t>
            </a:r>
            <a:r>
              <a:rPr lang="en-US" dirty="0"/>
              <a:t>= </a:t>
            </a:r>
            <a:r>
              <a:rPr lang="en-US" dirty="0" smtClean="0"/>
              <a:t>PI * r ^2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Get </a:t>
            </a:r>
            <a:r>
              <a:rPr lang="en-US" dirty="0">
                <a:solidFill>
                  <a:srgbClr val="92D050"/>
                </a:solidFill>
              </a:rPr>
              <a:t>the radius from the user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&gt;&gt; "Please enter the circle's radius: ";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&lt;&lt; r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PI = 3.14568;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Print the </a:t>
            </a:r>
            <a:r>
              <a:rPr lang="en-US" dirty="0" smtClean="0">
                <a:solidFill>
                  <a:srgbClr val="92D050"/>
                </a:solidFill>
              </a:rPr>
              <a:t>AREA</a:t>
            </a:r>
            <a:endParaRPr lang="en-US" dirty="0">
              <a:solidFill>
                <a:srgbClr val="92D050"/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 “Area </a:t>
            </a:r>
            <a:r>
              <a:rPr lang="en-US" dirty="0"/>
              <a:t>is " &lt;&lt; C </a:t>
            </a:r>
            <a:r>
              <a:rPr lang="en-US" dirty="0" smtClean="0"/>
              <a:t>&lt; </a:t>
            </a:r>
            <a:r>
              <a:rPr lang="en-US" dirty="0"/>
              <a:t>'\n';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884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any number as an input between 1 -1000 from user and display its table </a:t>
            </a:r>
            <a:r>
              <a:rPr lang="en-US" dirty="0" err="1" smtClean="0"/>
              <a:t>upto</a:t>
            </a:r>
            <a:r>
              <a:rPr lang="en-US" dirty="0" smtClean="0"/>
              <a:t>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Write a C++ code that takes radius as an input from user and calculate area and circumference of a circle.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Write a C++ code that takes length of a square as an input from user and calculate its area and parameter.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Write a C++ code that takes length and width of a rectangle as an input from user and calculate its area and parameter.</a:t>
            </a:r>
          </a:p>
          <a:p>
            <a:pPr algn="just"/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Beginner’s C++ </a:t>
            </a:r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80" t="11648" r="10069" b="21496"/>
          <a:stretch/>
        </p:blipFill>
        <p:spPr bwMode="auto">
          <a:xfrm>
            <a:off x="565321" y="1481138"/>
            <a:ext cx="801335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4117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#include&lt;</a:t>
            </a:r>
            <a:r>
              <a:rPr lang="en-US" dirty="0" err="1" smtClean="0"/>
              <a:t>iostrea</a:t>
            </a:r>
            <a:r>
              <a:rPr lang="en-US" dirty="0" err="1"/>
              <a:t>m</a:t>
            </a:r>
            <a:r>
              <a:rPr lang="en-US" dirty="0" smtClean="0"/>
              <a:t>&gt;</a:t>
            </a:r>
          </a:p>
          <a:p>
            <a:pPr lvl="1" algn="just"/>
            <a:r>
              <a:rPr lang="en-US" dirty="0" smtClean="0"/>
              <a:t>First line starts with # which indicates that line is intended for preprocessor.</a:t>
            </a:r>
          </a:p>
          <a:p>
            <a:pPr lvl="1" algn="just"/>
            <a:r>
              <a:rPr lang="en-US" dirty="0" err="1" smtClean="0"/>
              <a:t>Iostream</a:t>
            </a:r>
            <a:r>
              <a:rPr lang="en-US" dirty="0" smtClean="0"/>
              <a:t> header file compromises of conventions for input and output stream.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Predefined names in </a:t>
            </a:r>
            <a:r>
              <a:rPr lang="en-US" dirty="0" err="1" smtClean="0"/>
              <a:t>c++</a:t>
            </a:r>
            <a:r>
              <a:rPr lang="en-US" dirty="0" smtClean="0"/>
              <a:t> are found in </a:t>
            </a:r>
            <a:r>
              <a:rPr lang="en-US" dirty="0" err="1" smtClean="0"/>
              <a:t>std</a:t>
            </a:r>
            <a:r>
              <a:rPr lang="en-US" dirty="0" smtClean="0"/>
              <a:t>(standard) namespace.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lvl="1" algn="just"/>
            <a:r>
              <a:rPr lang="en-US" dirty="0" smtClean="0"/>
              <a:t>All C++ programs starts with main. </a:t>
            </a:r>
          </a:p>
          <a:p>
            <a:pPr lvl="1" algn="just"/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Structure of a simple C++ program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4484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Brackets in C++ defines the scope.</a:t>
            </a:r>
          </a:p>
          <a:p>
            <a:pPr lvl="1"/>
            <a:endParaRPr lang="en-US" dirty="0"/>
          </a:p>
          <a:p>
            <a:r>
              <a:rPr lang="en-US" dirty="0" smtClean="0"/>
              <a:t>Return 0:</a:t>
            </a:r>
          </a:p>
          <a:p>
            <a:pPr lvl="1"/>
            <a:r>
              <a:rPr lang="en-US" dirty="0" smtClean="0"/>
              <a:t>Terminates the main function. ) indicates that program has been executed successfully.</a:t>
            </a:r>
          </a:p>
          <a:p>
            <a:pPr lvl="1"/>
            <a:endParaRPr lang="en-US" dirty="0"/>
          </a:p>
          <a:p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Semicolon in C++ indicates that line has been ended.</a:t>
            </a:r>
          </a:p>
          <a:p>
            <a:pPr lvl="1"/>
            <a:endParaRPr lang="en-US" dirty="0"/>
          </a:p>
          <a:p>
            <a:r>
              <a:rPr lang="en-US" dirty="0" err="1"/>
              <a:t>e</a:t>
            </a:r>
            <a:r>
              <a:rPr lang="en-US" dirty="0" err="1" smtClean="0"/>
              <a:t>ndl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Endl</a:t>
            </a:r>
            <a:r>
              <a:rPr lang="en-US" dirty="0" smtClean="0"/>
              <a:t>(end of line) causes a line feed.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370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enclosed in /*  */ or that starts with // are interpreted as comments.</a:t>
            </a:r>
          </a:p>
          <a:p>
            <a:endParaRPr lang="en-US" dirty="0"/>
          </a:p>
          <a:p>
            <a:r>
              <a:rPr lang="en-US" dirty="0" smtClean="0"/>
              <a:t>/* */ is used to cover several lines.</a:t>
            </a:r>
          </a:p>
          <a:p>
            <a:r>
              <a:rPr lang="en-US" dirty="0" smtClean="0"/>
              <a:t>// is used to cover single line.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79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following program contains several errors: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Resolve the errors and run your program again to test.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438" t="37699" r="22248" b="17225"/>
          <a:stretch/>
        </p:blipFill>
        <p:spPr bwMode="auto">
          <a:xfrm>
            <a:off x="1198417" y="1953491"/>
            <a:ext cx="6676571" cy="329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32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program can use/store several type of data to solve a given problem for example characters, integers, floating points.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Computer uses different methods for processing and storing data thus the “data type” must be known.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256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811</Words>
  <Application>Microsoft Office PowerPoint</Application>
  <PresentationFormat>On-screen Show (4:3)</PresentationFormat>
  <Paragraphs>287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Programming Fundamnetals Using C++</vt:lpstr>
      <vt:lpstr>Content</vt:lpstr>
      <vt:lpstr>C++ Vs Python</vt:lpstr>
      <vt:lpstr>Beginner’s C++ Program</vt:lpstr>
      <vt:lpstr>Structure of a simple C++ program</vt:lpstr>
      <vt:lpstr>Slide 6</vt:lpstr>
      <vt:lpstr>Comments</vt:lpstr>
      <vt:lpstr>Task</vt:lpstr>
      <vt:lpstr>Data Types</vt:lpstr>
      <vt:lpstr>Slide 10</vt:lpstr>
      <vt:lpstr>Task </vt:lpstr>
      <vt:lpstr>Keywords</vt:lpstr>
      <vt:lpstr>Keywords in C++</vt:lpstr>
      <vt:lpstr>Variables</vt:lpstr>
      <vt:lpstr>Conventions for Naming a Variable</vt:lpstr>
      <vt:lpstr>Task </vt:lpstr>
      <vt:lpstr>Escape Sequences</vt:lpstr>
      <vt:lpstr>Example</vt:lpstr>
      <vt:lpstr>Task </vt:lpstr>
      <vt:lpstr>Task </vt:lpstr>
      <vt:lpstr>Task </vt:lpstr>
      <vt:lpstr>Standard Input (Cin)</vt:lpstr>
      <vt:lpstr>Arithmetic Operator</vt:lpstr>
      <vt:lpstr>Syntax Error</vt:lpstr>
      <vt:lpstr>Logical Error</vt:lpstr>
      <vt:lpstr>Identify syntax and logical errors in following programs. </vt:lpstr>
      <vt:lpstr>Problem 1</vt:lpstr>
      <vt:lpstr>Problem 1: Syntax Errors</vt:lpstr>
      <vt:lpstr>Problem 1: Logical Error</vt:lpstr>
      <vt:lpstr>Problem 2</vt:lpstr>
      <vt:lpstr>Problem 2: Syntax Errors</vt:lpstr>
      <vt:lpstr>Problem 2: Logical Errors</vt:lpstr>
      <vt:lpstr>Task </vt:lpstr>
      <vt:lpstr>Task </vt:lpstr>
      <vt:lpstr>Task </vt:lpstr>
      <vt:lpstr>Task </vt:lpstr>
      <vt:lpstr>Task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Fundamnetals Using C++</dc:title>
  <dc:creator>Maryam</dc:creator>
  <cp:lastModifiedBy>Maryam</cp:lastModifiedBy>
  <cp:revision>42</cp:revision>
  <dcterms:created xsi:type="dcterms:W3CDTF">2021-12-15T06:20:36Z</dcterms:created>
  <dcterms:modified xsi:type="dcterms:W3CDTF">2021-12-16T04:47:59Z</dcterms:modified>
</cp:coreProperties>
</file>