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12"/>
  </p:notesMasterIdLst>
  <p:sldIdLst>
    <p:sldId id="273" r:id="rId2"/>
    <p:sldId id="276" r:id="rId3"/>
    <p:sldId id="264" r:id="rId4"/>
    <p:sldId id="266" r:id="rId5"/>
    <p:sldId id="271" r:id="rId6"/>
    <p:sldId id="272" r:id="rId7"/>
    <p:sldId id="265" r:id="rId8"/>
    <p:sldId id="270" r:id="rId9"/>
    <p:sldId id="267" r:id="rId10"/>
    <p:sldId id="268" r:id="rId11"/>
  </p:sldIdLst>
  <p:sldSz cx="12192000" cy="6858000"/>
  <p:notesSz cx="6858000" cy="9144000"/>
  <p:defaultText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00"/>
    <a:srgbClr val="FFC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9"/>
  </p:normalViewPr>
  <p:slideViewPr>
    <p:cSldViewPr snapToGrid="0">
      <p:cViewPr varScale="1">
        <p:scale>
          <a:sx n="102" d="100"/>
          <a:sy n="102" d="100"/>
        </p:scale>
        <p:origin x="952" y="176"/>
      </p:cViewPr>
      <p:guideLst/>
    </p:cSldViewPr>
  </p:slideViewPr>
  <p:outlineViewPr>
    <p:cViewPr>
      <p:scale>
        <a:sx n="33" d="100"/>
        <a:sy n="33" d="100"/>
      </p:scale>
      <p:origin x="0" y="-8528"/>
    </p:cViewPr>
  </p:outlin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0B720C-775A-459C-9600-3AE61FAF1079}"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81857CA2-D9C8-4788-A08A-790A0776F97E}">
      <dgm:prSet/>
      <dgm:spPr/>
      <dgm:t>
        <a:bodyPr/>
        <a:lstStyle/>
        <a:p>
          <a:r>
            <a:rPr lang="en-US" dirty="0"/>
            <a:t>To run this program, we will require following hardware and software:</a:t>
          </a:r>
        </a:p>
      </dgm:t>
    </dgm:pt>
    <dgm:pt modelId="{0C9CF760-EF13-41DB-A375-583FABD8066D}" type="parTrans" cxnId="{B84EF06F-5D35-46B6-891C-5A96F27A044D}">
      <dgm:prSet/>
      <dgm:spPr/>
      <dgm:t>
        <a:bodyPr/>
        <a:lstStyle/>
        <a:p>
          <a:endParaRPr lang="en-US"/>
        </a:p>
      </dgm:t>
    </dgm:pt>
    <dgm:pt modelId="{F180C272-FF67-4767-8385-69F39232AE5C}" type="sibTrans" cxnId="{B84EF06F-5D35-46B6-891C-5A96F27A044D}">
      <dgm:prSet/>
      <dgm:spPr/>
      <dgm:t>
        <a:bodyPr/>
        <a:lstStyle/>
        <a:p>
          <a:endParaRPr lang="en-US"/>
        </a:p>
      </dgm:t>
    </dgm:pt>
    <dgm:pt modelId="{FBE1CB99-1FF5-492D-9614-D3374FFF9254}">
      <dgm:prSet/>
      <dgm:spPr/>
      <dgm:t>
        <a:bodyPr/>
        <a:lstStyle/>
        <a:p>
          <a:r>
            <a:rPr lang="en-US"/>
            <a:t>Minimum Hardware Requirements : </a:t>
          </a:r>
        </a:p>
      </dgm:t>
    </dgm:pt>
    <dgm:pt modelId="{545298B4-F984-4659-B459-6292760F4E53}" type="parTrans" cxnId="{59D20183-BFC5-4A6C-8F83-5998089C2A1C}">
      <dgm:prSet/>
      <dgm:spPr/>
      <dgm:t>
        <a:bodyPr/>
        <a:lstStyle/>
        <a:p>
          <a:endParaRPr lang="en-US"/>
        </a:p>
      </dgm:t>
    </dgm:pt>
    <dgm:pt modelId="{C09B75A6-A234-4526-AE7F-21B1C8229BAD}" type="sibTrans" cxnId="{59D20183-BFC5-4A6C-8F83-5998089C2A1C}">
      <dgm:prSet/>
      <dgm:spPr/>
      <dgm:t>
        <a:bodyPr/>
        <a:lstStyle/>
        <a:p>
          <a:endParaRPr lang="en-US"/>
        </a:p>
      </dgm:t>
    </dgm:pt>
    <dgm:pt modelId="{B8E44AB4-862D-446D-9C1B-778AEE8A2C32}">
      <dgm:prSet/>
      <dgm:spPr/>
      <dgm:t>
        <a:bodyPr/>
        <a:lstStyle/>
        <a:p>
          <a:r>
            <a:rPr lang="en-US"/>
            <a:t>RAM – 512 MB and above </a:t>
          </a:r>
        </a:p>
      </dgm:t>
    </dgm:pt>
    <dgm:pt modelId="{F6C059E8-C73D-428C-893E-2456A31CF808}" type="parTrans" cxnId="{B839D815-96D6-4873-AFD6-D9086ADF4DB3}">
      <dgm:prSet/>
      <dgm:spPr/>
      <dgm:t>
        <a:bodyPr/>
        <a:lstStyle/>
        <a:p>
          <a:endParaRPr lang="en-US"/>
        </a:p>
      </dgm:t>
    </dgm:pt>
    <dgm:pt modelId="{4B1A4309-B2DF-445D-9774-89B5786EA102}" type="sibTrans" cxnId="{B839D815-96D6-4873-AFD6-D9086ADF4DB3}">
      <dgm:prSet/>
      <dgm:spPr/>
      <dgm:t>
        <a:bodyPr/>
        <a:lstStyle/>
        <a:p>
          <a:endParaRPr lang="en-US"/>
        </a:p>
      </dgm:t>
    </dgm:pt>
    <dgm:pt modelId="{D10F6523-459F-428E-9FB1-213785156FB7}">
      <dgm:prSet/>
      <dgm:spPr/>
      <dgm:t>
        <a:bodyPr/>
        <a:lstStyle/>
        <a:p>
          <a:r>
            <a:rPr lang="en-US"/>
            <a:t>Hard Disk – 20GB and above </a:t>
          </a:r>
        </a:p>
      </dgm:t>
    </dgm:pt>
    <dgm:pt modelId="{8824D612-313E-440A-B35E-DCD5BA0A201D}" type="parTrans" cxnId="{F44F7646-52BF-4D62-959F-534F4136E0C7}">
      <dgm:prSet/>
      <dgm:spPr/>
      <dgm:t>
        <a:bodyPr/>
        <a:lstStyle/>
        <a:p>
          <a:endParaRPr lang="en-US"/>
        </a:p>
      </dgm:t>
    </dgm:pt>
    <dgm:pt modelId="{615675A5-8079-44FF-A868-28AAB37CDDCB}" type="sibTrans" cxnId="{F44F7646-52BF-4D62-959F-534F4136E0C7}">
      <dgm:prSet/>
      <dgm:spPr/>
      <dgm:t>
        <a:bodyPr/>
        <a:lstStyle/>
        <a:p>
          <a:endParaRPr lang="en-US"/>
        </a:p>
      </dgm:t>
    </dgm:pt>
    <dgm:pt modelId="{49DDAE03-2B84-4095-A6EA-0BA46257E9F4}">
      <dgm:prSet/>
      <dgm:spPr/>
      <dgm:t>
        <a:bodyPr/>
        <a:lstStyle/>
        <a:p>
          <a:r>
            <a:rPr lang="en-US"/>
            <a:t>Processor Speed – 2.4GHZ and above </a:t>
          </a:r>
        </a:p>
      </dgm:t>
    </dgm:pt>
    <dgm:pt modelId="{D4BDC6A1-0AF9-4281-903C-B1D552EE04FD}" type="parTrans" cxnId="{272FAE40-05EB-4B53-BA8F-54964E562F6A}">
      <dgm:prSet/>
      <dgm:spPr/>
      <dgm:t>
        <a:bodyPr/>
        <a:lstStyle/>
        <a:p>
          <a:endParaRPr lang="en-US"/>
        </a:p>
      </dgm:t>
    </dgm:pt>
    <dgm:pt modelId="{30F4525C-16CB-4FBB-92D1-713A8727C206}" type="sibTrans" cxnId="{272FAE40-05EB-4B53-BA8F-54964E562F6A}">
      <dgm:prSet/>
      <dgm:spPr/>
      <dgm:t>
        <a:bodyPr/>
        <a:lstStyle/>
        <a:p>
          <a:endParaRPr lang="en-US"/>
        </a:p>
      </dgm:t>
    </dgm:pt>
    <dgm:pt modelId="{78F7E2DE-0CA3-423E-AE5E-A9C389E9A4DE}">
      <dgm:prSet/>
      <dgm:spPr/>
      <dgm:t>
        <a:bodyPr/>
        <a:lstStyle/>
        <a:p>
          <a:r>
            <a:rPr lang="en-US"/>
            <a:t>Minimum Software Requirements : </a:t>
          </a:r>
        </a:p>
      </dgm:t>
    </dgm:pt>
    <dgm:pt modelId="{38468C2E-9B16-4AC0-8638-18C21B422A4E}" type="parTrans" cxnId="{4490E8C7-A165-45C6-8262-7D78B740C960}">
      <dgm:prSet/>
      <dgm:spPr/>
      <dgm:t>
        <a:bodyPr/>
        <a:lstStyle/>
        <a:p>
          <a:endParaRPr lang="en-US"/>
        </a:p>
      </dgm:t>
    </dgm:pt>
    <dgm:pt modelId="{8C4679D0-9EF0-4098-998F-499A6B6CCD30}" type="sibTrans" cxnId="{4490E8C7-A165-45C6-8262-7D78B740C960}">
      <dgm:prSet/>
      <dgm:spPr/>
      <dgm:t>
        <a:bodyPr/>
        <a:lstStyle/>
        <a:p>
          <a:endParaRPr lang="en-US"/>
        </a:p>
      </dgm:t>
    </dgm:pt>
    <dgm:pt modelId="{77234488-8A55-4E21-8CB3-5056C6C65CC1}">
      <dgm:prSet/>
      <dgm:spPr/>
      <dgm:t>
        <a:bodyPr/>
        <a:lstStyle/>
        <a:p>
          <a:r>
            <a:rPr lang="en-US"/>
            <a:t>Operating System – at least Microsoft Windows XP</a:t>
          </a:r>
        </a:p>
      </dgm:t>
    </dgm:pt>
    <dgm:pt modelId="{0CFEDC31-5DFE-4745-B02F-001CC71C709B}" type="parTrans" cxnId="{E79EFA72-60E8-47B5-AD92-46FC809BD93E}">
      <dgm:prSet/>
      <dgm:spPr/>
      <dgm:t>
        <a:bodyPr/>
        <a:lstStyle/>
        <a:p>
          <a:endParaRPr lang="en-US"/>
        </a:p>
      </dgm:t>
    </dgm:pt>
    <dgm:pt modelId="{05B5B6E1-B0F7-4152-8540-183C1D3C56E7}" type="sibTrans" cxnId="{E79EFA72-60E8-47B5-AD92-46FC809BD93E}">
      <dgm:prSet/>
      <dgm:spPr/>
      <dgm:t>
        <a:bodyPr/>
        <a:lstStyle/>
        <a:p>
          <a:endParaRPr lang="en-US"/>
        </a:p>
      </dgm:t>
    </dgm:pt>
    <dgm:pt modelId="{79B54B1B-A7D1-49C1-97AB-B28E8ABCFA7D}">
      <dgm:prSet/>
      <dgm:spPr/>
      <dgm:t>
        <a:bodyPr/>
        <a:lstStyle/>
        <a:p>
          <a:r>
            <a:rPr lang="en-US"/>
            <a:t>Dev-C++, Turbo C++, or any C-compiler. </a:t>
          </a:r>
        </a:p>
      </dgm:t>
    </dgm:pt>
    <dgm:pt modelId="{2276ACE8-03EA-4EE0-BC21-FABE3BDFB2ED}" type="parTrans" cxnId="{F32FC390-160F-4BDF-A00C-8B28BD08AE19}">
      <dgm:prSet/>
      <dgm:spPr/>
      <dgm:t>
        <a:bodyPr/>
        <a:lstStyle/>
        <a:p>
          <a:endParaRPr lang="en-US"/>
        </a:p>
      </dgm:t>
    </dgm:pt>
    <dgm:pt modelId="{99DD38A6-A98E-4C41-8C29-6BCC1E725259}" type="sibTrans" cxnId="{F32FC390-160F-4BDF-A00C-8B28BD08AE19}">
      <dgm:prSet/>
      <dgm:spPr/>
      <dgm:t>
        <a:bodyPr/>
        <a:lstStyle/>
        <a:p>
          <a:endParaRPr lang="en-US"/>
        </a:p>
      </dgm:t>
    </dgm:pt>
    <dgm:pt modelId="{CF37D1EC-1FED-E64F-A5B3-83C9C323BAD1}" type="pres">
      <dgm:prSet presAssocID="{DF0B720C-775A-459C-9600-3AE61FAF1079}" presName="Name0" presStyleCnt="0">
        <dgm:presLayoutVars>
          <dgm:dir/>
          <dgm:animLvl val="lvl"/>
          <dgm:resizeHandles val="exact"/>
        </dgm:presLayoutVars>
      </dgm:prSet>
      <dgm:spPr/>
    </dgm:pt>
    <dgm:pt modelId="{C3550CCE-A156-2844-B992-9CC5211CA08F}" type="pres">
      <dgm:prSet presAssocID="{78F7E2DE-0CA3-423E-AE5E-A9C389E9A4DE}" presName="boxAndChildren" presStyleCnt="0"/>
      <dgm:spPr/>
    </dgm:pt>
    <dgm:pt modelId="{47533D9A-1E0D-5840-A32C-669D43806A67}" type="pres">
      <dgm:prSet presAssocID="{78F7E2DE-0CA3-423E-AE5E-A9C389E9A4DE}" presName="parentTextBox" presStyleLbl="node1" presStyleIdx="0" presStyleCnt="3"/>
      <dgm:spPr/>
    </dgm:pt>
    <dgm:pt modelId="{B2BA98DE-37DD-8A42-9F0E-7BF09860B7B2}" type="pres">
      <dgm:prSet presAssocID="{78F7E2DE-0CA3-423E-AE5E-A9C389E9A4DE}" presName="entireBox" presStyleLbl="node1" presStyleIdx="0" presStyleCnt="3"/>
      <dgm:spPr/>
    </dgm:pt>
    <dgm:pt modelId="{D1DF2206-139B-F74A-A407-597698ECEF3B}" type="pres">
      <dgm:prSet presAssocID="{78F7E2DE-0CA3-423E-AE5E-A9C389E9A4DE}" presName="descendantBox" presStyleCnt="0"/>
      <dgm:spPr/>
    </dgm:pt>
    <dgm:pt modelId="{44D74075-F63C-D04A-9814-4FE64E3A82A8}" type="pres">
      <dgm:prSet presAssocID="{77234488-8A55-4E21-8CB3-5056C6C65CC1}" presName="childTextBox" presStyleLbl="fgAccFollowNode1" presStyleIdx="0" presStyleCnt="5">
        <dgm:presLayoutVars>
          <dgm:bulletEnabled val="1"/>
        </dgm:presLayoutVars>
      </dgm:prSet>
      <dgm:spPr/>
    </dgm:pt>
    <dgm:pt modelId="{E2875D3B-EAF5-054C-8E0A-7B0D2919B0AB}" type="pres">
      <dgm:prSet presAssocID="{79B54B1B-A7D1-49C1-97AB-B28E8ABCFA7D}" presName="childTextBox" presStyleLbl="fgAccFollowNode1" presStyleIdx="1" presStyleCnt="5">
        <dgm:presLayoutVars>
          <dgm:bulletEnabled val="1"/>
        </dgm:presLayoutVars>
      </dgm:prSet>
      <dgm:spPr/>
    </dgm:pt>
    <dgm:pt modelId="{D71D1EB7-C1E1-D644-952B-7BBECD48AF7D}" type="pres">
      <dgm:prSet presAssocID="{C09B75A6-A234-4526-AE7F-21B1C8229BAD}" presName="sp" presStyleCnt="0"/>
      <dgm:spPr/>
    </dgm:pt>
    <dgm:pt modelId="{B2FA5DF7-708E-A647-8145-346AE2EB77D2}" type="pres">
      <dgm:prSet presAssocID="{FBE1CB99-1FF5-492D-9614-D3374FFF9254}" presName="arrowAndChildren" presStyleCnt="0"/>
      <dgm:spPr/>
    </dgm:pt>
    <dgm:pt modelId="{C084D972-B5F8-4849-BEBA-80A48D2B6291}" type="pres">
      <dgm:prSet presAssocID="{FBE1CB99-1FF5-492D-9614-D3374FFF9254}" presName="parentTextArrow" presStyleLbl="node1" presStyleIdx="0" presStyleCnt="3"/>
      <dgm:spPr/>
    </dgm:pt>
    <dgm:pt modelId="{944CFACB-C00D-7945-83DD-3C7BE2E23B6B}" type="pres">
      <dgm:prSet presAssocID="{FBE1CB99-1FF5-492D-9614-D3374FFF9254}" presName="arrow" presStyleLbl="node1" presStyleIdx="1" presStyleCnt="3"/>
      <dgm:spPr/>
    </dgm:pt>
    <dgm:pt modelId="{323B70BF-27D7-2547-83C4-D45798776022}" type="pres">
      <dgm:prSet presAssocID="{FBE1CB99-1FF5-492D-9614-D3374FFF9254}" presName="descendantArrow" presStyleCnt="0"/>
      <dgm:spPr/>
    </dgm:pt>
    <dgm:pt modelId="{7B29CC10-3CBB-784F-97E6-8092CF233ECF}" type="pres">
      <dgm:prSet presAssocID="{B8E44AB4-862D-446D-9C1B-778AEE8A2C32}" presName="childTextArrow" presStyleLbl="fgAccFollowNode1" presStyleIdx="2" presStyleCnt="5">
        <dgm:presLayoutVars>
          <dgm:bulletEnabled val="1"/>
        </dgm:presLayoutVars>
      </dgm:prSet>
      <dgm:spPr/>
    </dgm:pt>
    <dgm:pt modelId="{9F7F871C-01A3-054E-9BC0-91401F1AB2AE}" type="pres">
      <dgm:prSet presAssocID="{D10F6523-459F-428E-9FB1-213785156FB7}" presName="childTextArrow" presStyleLbl="fgAccFollowNode1" presStyleIdx="3" presStyleCnt="5">
        <dgm:presLayoutVars>
          <dgm:bulletEnabled val="1"/>
        </dgm:presLayoutVars>
      </dgm:prSet>
      <dgm:spPr/>
    </dgm:pt>
    <dgm:pt modelId="{E7B53899-E31F-4F4F-ADAF-BC42FD06636F}" type="pres">
      <dgm:prSet presAssocID="{49DDAE03-2B84-4095-A6EA-0BA46257E9F4}" presName="childTextArrow" presStyleLbl="fgAccFollowNode1" presStyleIdx="4" presStyleCnt="5">
        <dgm:presLayoutVars>
          <dgm:bulletEnabled val="1"/>
        </dgm:presLayoutVars>
      </dgm:prSet>
      <dgm:spPr/>
    </dgm:pt>
    <dgm:pt modelId="{741917D1-ACE6-6E40-85DF-EEC96CEED889}" type="pres">
      <dgm:prSet presAssocID="{F180C272-FF67-4767-8385-69F39232AE5C}" presName="sp" presStyleCnt="0"/>
      <dgm:spPr/>
    </dgm:pt>
    <dgm:pt modelId="{C2CA6BA7-08A6-EA4F-8CC0-50ACBD6276D9}" type="pres">
      <dgm:prSet presAssocID="{81857CA2-D9C8-4788-A08A-790A0776F97E}" presName="arrowAndChildren" presStyleCnt="0"/>
      <dgm:spPr/>
    </dgm:pt>
    <dgm:pt modelId="{B70C3C1D-0BD0-EA49-B930-7A19A0D36E2C}" type="pres">
      <dgm:prSet presAssocID="{81857CA2-D9C8-4788-A08A-790A0776F97E}" presName="parentTextArrow" presStyleLbl="node1" presStyleIdx="2" presStyleCnt="3"/>
      <dgm:spPr/>
    </dgm:pt>
  </dgm:ptLst>
  <dgm:cxnLst>
    <dgm:cxn modelId="{B8024607-C672-3A4C-B268-C5370D7104BB}" type="presOf" srcId="{49DDAE03-2B84-4095-A6EA-0BA46257E9F4}" destId="{E7B53899-E31F-4F4F-ADAF-BC42FD06636F}" srcOrd="0" destOrd="0" presId="urn:microsoft.com/office/officeart/2005/8/layout/process4"/>
    <dgm:cxn modelId="{0E879413-7342-384F-8943-846616C44F1F}" type="presOf" srcId="{FBE1CB99-1FF5-492D-9614-D3374FFF9254}" destId="{944CFACB-C00D-7945-83DD-3C7BE2E23B6B}" srcOrd="1" destOrd="0" presId="urn:microsoft.com/office/officeart/2005/8/layout/process4"/>
    <dgm:cxn modelId="{B839D815-96D6-4873-AFD6-D9086ADF4DB3}" srcId="{FBE1CB99-1FF5-492D-9614-D3374FFF9254}" destId="{B8E44AB4-862D-446D-9C1B-778AEE8A2C32}" srcOrd="0" destOrd="0" parTransId="{F6C059E8-C73D-428C-893E-2456A31CF808}" sibTransId="{4B1A4309-B2DF-445D-9774-89B5786EA102}"/>
    <dgm:cxn modelId="{38DCE83D-4516-444E-80A2-F399FFEEDFCE}" type="presOf" srcId="{78F7E2DE-0CA3-423E-AE5E-A9C389E9A4DE}" destId="{B2BA98DE-37DD-8A42-9F0E-7BF09860B7B2}" srcOrd="1" destOrd="0" presId="urn:microsoft.com/office/officeart/2005/8/layout/process4"/>
    <dgm:cxn modelId="{272FAE40-05EB-4B53-BA8F-54964E562F6A}" srcId="{FBE1CB99-1FF5-492D-9614-D3374FFF9254}" destId="{49DDAE03-2B84-4095-A6EA-0BA46257E9F4}" srcOrd="2" destOrd="0" parTransId="{D4BDC6A1-0AF9-4281-903C-B1D552EE04FD}" sibTransId="{30F4525C-16CB-4FBB-92D1-713A8727C206}"/>
    <dgm:cxn modelId="{8B1DD240-4032-BD4E-9DC1-85745D202C40}" type="presOf" srcId="{77234488-8A55-4E21-8CB3-5056C6C65CC1}" destId="{44D74075-F63C-D04A-9814-4FE64E3A82A8}" srcOrd="0" destOrd="0" presId="urn:microsoft.com/office/officeart/2005/8/layout/process4"/>
    <dgm:cxn modelId="{F44F7646-52BF-4D62-959F-534F4136E0C7}" srcId="{FBE1CB99-1FF5-492D-9614-D3374FFF9254}" destId="{D10F6523-459F-428E-9FB1-213785156FB7}" srcOrd="1" destOrd="0" parTransId="{8824D612-313E-440A-B35E-DCD5BA0A201D}" sibTransId="{615675A5-8079-44FF-A868-28AAB37CDDCB}"/>
    <dgm:cxn modelId="{D73C3547-64E2-B747-8D2B-31FD63696236}" type="presOf" srcId="{FBE1CB99-1FF5-492D-9614-D3374FFF9254}" destId="{C084D972-B5F8-4849-BEBA-80A48D2B6291}" srcOrd="0" destOrd="0" presId="urn:microsoft.com/office/officeart/2005/8/layout/process4"/>
    <dgm:cxn modelId="{6DCC8B4E-CC20-8747-A182-E66B06C4B1E6}" type="presOf" srcId="{D10F6523-459F-428E-9FB1-213785156FB7}" destId="{9F7F871C-01A3-054E-9BC0-91401F1AB2AE}" srcOrd="0" destOrd="0" presId="urn:microsoft.com/office/officeart/2005/8/layout/process4"/>
    <dgm:cxn modelId="{B84EF06F-5D35-46B6-891C-5A96F27A044D}" srcId="{DF0B720C-775A-459C-9600-3AE61FAF1079}" destId="{81857CA2-D9C8-4788-A08A-790A0776F97E}" srcOrd="0" destOrd="0" parTransId="{0C9CF760-EF13-41DB-A375-583FABD8066D}" sibTransId="{F180C272-FF67-4767-8385-69F39232AE5C}"/>
    <dgm:cxn modelId="{E79EFA72-60E8-47B5-AD92-46FC809BD93E}" srcId="{78F7E2DE-0CA3-423E-AE5E-A9C389E9A4DE}" destId="{77234488-8A55-4E21-8CB3-5056C6C65CC1}" srcOrd="0" destOrd="0" parTransId="{0CFEDC31-5DFE-4745-B02F-001CC71C709B}" sibTransId="{05B5B6E1-B0F7-4152-8540-183C1D3C56E7}"/>
    <dgm:cxn modelId="{29591974-8AA6-CF4E-AFFE-50C9894AE896}" type="presOf" srcId="{78F7E2DE-0CA3-423E-AE5E-A9C389E9A4DE}" destId="{47533D9A-1E0D-5840-A32C-669D43806A67}" srcOrd="0" destOrd="0" presId="urn:microsoft.com/office/officeart/2005/8/layout/process4"/>
    <dgm:cxn modelId="{F050B576-E642-0743-8E82-06C6AF75F373}" type="presOf" srcId="{DF0B720C-775A-459C-9600-3AE61FAF1079}" destId="{CF37D1EC-1FED-E64F-A5B3-83C9C323BAD1}" srcOrd="0" destOrd="0" presId="urn:microsoft.com/office/officeart/2005/8/layout/process4"/>
    <dgm:cxn modelId="{59D20183-BFC5-4A6C-8F83-5998089C2A1C}" srcId="{DF0B720C-775A-459C-9600-3AE61FAF1079}" destId="{FBE1CB99-1FF5-492D-9614-D3374FFF9254}" srcOrd="1" destOrd="0" parTransId="{545298B4-F984-4659-B459-6292760F4E53}" sibTransId="{C09B75A6-A234-4526-AE7F-21B1C8229BAD}"/>
    <dgm:cxn modelId="{F32FC390-160F-4BDF-A00C-8B28BD08AE19}" srcId="{78F7E2DE-0CA3-423E-AE5E-A9C389E9A4DE}" destId="{79B54B1B-A7D1-49C1-97AB-B28E8ABCFA7D}" srcOrd="1" destOrd="0" parTransId="{2276ACE8-03EA-4EE0-BC21-FABE3BDFB2ED}" sibTransId="{99DD38A6-A98E-4C41-8C29-6BCC1E725259}"/>
    <dgm:cxn modelId="{4490E8C7-A165-45C6-8262-7D78B740C960}" srcId="{DF0B720C-775A-459C-9600-3AE61FAF1079}" destId="{78F7E2DE-0CA3-423E-AE5E-A9C389E9A4DE}" srcOrd="2" destOrd="0" parTransId="{38468C2E-9B16-4AC0-8638-18C21B422A4E}" sibTransId="{8C4679D0-9EF0-4098-998F-499A6B6CCD30}"/>
    <dgm:cxn modelId="{14DAF2DA-4CEC-3C46-9717-7B98901843FE}" type="presOf" srcId="{79B54B1B-A7D1-49C1-97AB-B28E8ABCFA7D}" destId="{E2875D3B-EAF5-054C-8E0A-7B0D2919B0AB}" srcOrd="0" destOrd="0" presId="urn:microsoft.com/office/officeart/2005/8/layout/process4"/>
    <dgm:cxn modelId="{D73C40DC-170A-CF4E-8B75-02D7F2504340}" type="presOf" srcId="{B8E44AB4-862D-446D-9C1B-778AEE8A2C32}" destId="{7B29CC10-3CBB-784F-97E6-8092CF233ECF}" srcOrd="0" destOrd="0" presId="urn:microsoft.com/office/officeart/2005/8/layout/process4"/>
    <dgm:cxn modelId="{E69349F9-75DE-314E-8FB5-58E20EBDFDDE}" type="presOf" srcId="{81857CA2-D9C8-4788-A08A-790A0776F97E}" destId="{B70C3C1D-0BD0-EA49-B930-7A19A0D36E2C}" srcOrd="0" destOrd="0" presId="urn:microsoft.com/office/officeart/2005/8/layout/process4"/>
    <dgm:cxn modelId="{F396A5E2-4997-EB4B-9CEB-D1FE3A927DF2}" type="presParOf" srcId="{CF37D1EC-1FED-E64F-A5B3-83C9C323BAD1}" destId="{C3550CCE-A156-2844-B992-9CC5211CA08F}" srcOrd="0" destOrd="0" presId="urn:microsoft.com/office/officeart/2005/8/layout/process4"/>
    <dgm:cxn modelId="{D3D354DF-DA93-0E40-B1F1-88436E8673CE}" type="presParOf" srcId="{C3550CCE-A156-2844-B992-9CC5211CA08F}" destId="{47533D9A-1E0D-5840-A32C-669D43806A67}" srcOrd="0" destOrd="0" presId="urn:microsoft.com/office/officeart/2005/8/layout/process4"/>
    <dgm:cxn modelId="{33D87717-A11E-0B44-AA82-EB3A666236A9}" type="presParOf" srcId="{C3550CCE-A156-2844-B992-9CC5211CA08F}" destId="{B2BA98DE-37DD-8A42-9F0E-7BF09860B7B2}" srcOrd="1" destOrd="0" presId="urn:microsoft.com/office/officeart/2005/8/layout/process4"/>
    <dgm:cxn modelId="{5C1E7077-F2A3-7848-B087-C28C2D7D1FCF}" type="presParOf" srcId="{C3550CCE-A156-2844-B992-9CC5211CA08F}" destId="{D1DF2206-139B-F74A-A407-597698ECEF3B}" srcOrd="2" destOrd="0" presId="urn:microsoft.com/office/officeart/2005/8/layout/process4"/>
    <dgm:cxn modelId="{C27CB8CB-037E-0843-B19D-68959313F4A0}" type="presParOf" srcId="{D1DF2206-139B-F74A-A407-597698ECEF3B}" destId="{44D74075-F63C-D04A-9814-4FE64E3A82A8}" srcOrd="0" destOrd="0" presId="urn:microsoft.com/office/officeart/2005/8/layout/process4"/>
    <dgm:cxn modelId="{D4D6C75A-F4B0-9F4B-A6BB-50BABBC4C5EE}" type="presParOf" srcId="{D1DF2206-139B-F74A-A407-597698ECEF3B}" destId="{E2875D3B-EAF5-054C-8E0A-7B0D2919B0AB}" srcOrd="1" destOrd="0" presId="urn:microsoft.com/office/officeart/2005/8/layout/process4"/>
    <dgm:cxn modelId="{B7D60A82-0195-0F47-B279-7616F9B30A0D}" type="presParOf" srcId="{CF37D1EC-1FED-E64F-A5B3-83C9C323BAD1}" destId="{D71D1EB7-C1E1-D644-952B-7BBECD48AF7D}" srcOrd="1" destOrd="0" presId="urn:microsoft.com/office/officeart/2005/8/layout/process4"/>
    <dgm:cxn modelId="{B0BFE7F1-512E-0242-BC44-A913C4A39B59}" type="presParOf" srcId="{CF37D1EC-1FED-E64F-A5B3-83C9C323BAD1}" destId="{B2FA5DF7-708E-A647-8145-346AE2EB77D2}" srcOrd="2" destOrd="0" presId="urn:microsoft.com/office/officeart/2005/8/layout/process4"/>
    <dgm:cxn modelId="{CD1492AF-600B-1C42-A9BA-DD0BCBDA70C4}" type="presParOf" srcId="{B2FA5DF7-708E-A647-8145-346AE2EB77D2}" destId="{C084D972-B5F8-4849-BEBA-80A48D2B6291}" srcOrd="0" destOrd="0" presId="urn:microsoft.com/office/officeart/2005/8/layout/process4"/>
    <dgm:cxn modelId="{F4BB910A-A52B-AC4A-9DFB-AA461136CAC7}" type="presParOf" srcId="{B2FA5DF7-708E-A647-8145-346AE2EB77D2}" destId="{944CFACB-C00D-7945-83DD-3C7BE2E23B6B}" srcOrd="1" destOrd="0" presId="urn:microsoft.com/office/officeart/2005/8/layout/process4"/>
    <dgm:cxn modelId="{C123F869-AB4C-8C44-BEDB-0B110D58AC19}" type="presParOf" srcId="{B2FA5DF7-708E-A647-8145-346AE2EB77D2}" destId="{323B70BF-27D7-2547-83C4-D45798776022}" srcOrd="2" destOrd="0" presId="urn:microsoft.com/office/officeart/2005/8/layout/process4"/>
    <dgm:cxn modelId="{4FF6D712-A5FA-B543-A23B-D9FC5438F7CC}" type="presParOf" srcId="{323B70BF-27D7-2547-83C4-D45798776022}" destId="{7B29CC10-3CBB-784F-97E6-8092CF233ECF}" srcOrd="0" destOrd="0" presId="urn:microsoft.com/office/officeart/2005/8/layout/process4"/>
    <dgm:cxn modelId="{98272C44-99AD-C442-B415-5D978728E22D}" type="presParOf" srcId="{323B70BF-27D7-2547-83C4-D45798776022}" destId="{9F7F871C-01A3-054E-9BC0-91401F1AB2AE}" srcOrd="1" destOrd="0" presId="urn:microsoft.com/office/officeart/2005/8/layout/process4"/>
    <dgm:cxn modelId="{0FDDEEA2-CB83-2C41-AB85-214073F7647E}" type="presParOf" srcId="{323B70BF-27D7-2547-83C4-D45798776022}" destId="{E7B53899-E31F-4F4F-ADAF-BC42FD06636F}" srcOrd="2" destOrd="0" presId="urn:microsoft.com/office/officeart/2005/8/layout/process4"/>
    <dgm:cxn modelId="{6E612B51-81F2-C74C-B2A7-BBE38FD5F628}" type="presParOf" srcId="{CF37D1EC-1FED-E64F-A5B3-83C9C323BAD1}" destId="{741917D1-ACE6-6E40-85DF-EEC96CEED889}" srcOrd="3" destOrd="0" presId="urn:microsoft.com/office/officeart/2005/8/layout/process4"/>
    <dgm:cxn modelId="{50C6AF93-8DFF-8248-B5AE-0BCEB7487C9D}" type="presParOf" srcId="{CF37D1EC-1FED-E64F-A5B3-83C9C323BAD1}" destId="{C2CA6BA7-08A6-EA4F-8CC0-50ACBD6276D9}" srcOrd="4" destOrd="0" presId="urn:microsoft.com/office/officeart/2005/8/layout/process4"/>
    <dgm:cxn modelId="{EF22D8E4-3DF7-B141-809C-A96EA195560A}" type="presParOf" srcId="{C2CA6BA7-08A6-EA4F-8CC0-50ACBD6276D9}" destId="{B70C3C1D-0BD0-EA49-B930-7A19A0D36E2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D23EA2-C505-408F-8EC6-3B489EE4A14C}"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F340059F-EFD8-4381-ADE2-47FF8A84B057}">
      <dgm:prSet/>
      <dgm:spPr/>
      <dgm:t>
        <a:bodyPr/>
        <a:lstStyle/>
        <a:p>
          <a:r>
            <a:rPr lang="en-US" dirty="0"/>
            <a:t>This system is based on the stand-alone programming. So, it doesn’t have its own database. </a:t>
          </a:r>
        </a:p>
      </dgm:t>
    </dgm:pt>
    <dgm:pt modelId="{08719598-515F-426F-BC90-3815A5184511}" type="parTrans" cxnId="{828D5AB7-8F1C-4159-8403-C337CA75E15E}">
      <dgm:prSet/>
      <dgm:spPr/>
      <dgm:t>
        <a:bodyPr/>
        <a:lstStyle/>
        <a:p>
          <a:endParaRPr lang="en-US"/>
        </a:p>
      </dgm:t>
    </dgm:pt>
    <dgm:pt modelId="{E105BC1A-290F-47ED-834A-971BF84C2F75}" type="sibTrans" cxnId="{828D5AB7-8F1C-4159-8403-C337CA75E15E}">
      <dgm:prSet/>
      <dgm:spPr/>
      <dgm:t>
        <a:bodyPr/>
        <a:lstStyle/>
        <a:p>
          <a:endParaRPr lang="en-US"/>
        </a:p>
      </dgm:t>
    </dgm:pt>
    <dgm:pt modelId="{E80554E3-4101-4002-8EFA-0CFC46871A28}">
      <dgm:prSet/>
      <dgm:spPr/>
      <dgm:t>
        <a:bodyPr/>
        <a:lstStyle/>
        <a:p>
          <a:r>
            <a:rPr lang="en-US" dirty="0"/>
            <a:t>This system cannot hold much detail information about the costumer and is made for the billing purpose only. </a:t>
          </a:r>
        </a:p>
      </dgm:t>
    </dgm:pt>
    <dgm:pt modelId="{2C7F074C-BDF4-48D7-95F9-4026FC728874}" type="parTrans" cxnId="{898FA9D2-F794-4C1F-B7E1-113546D95CC4}">
      <dgm:prSet/>
      <dgm:spPr/>
      <dgm:t>
        <a:bodyPr/>
        <a:lstStyle/>
        <a:p>
          <a:endParaRPr lang="en-US"/>
        </a:p>
      </dgm:t>
    </dgm:pt>
    <dgm:pt modelId="{DB29222D-C388-41E9-B6CB-E658C9EB32F4}" type="sibTrans" cxnId="{898FA9D2-F794-4C1F-B7E1-113546D95CC4}">
      <dgm:prSet/>
      <dgm:spPr/>
      <dgm:t>
        <a:bodyPr/>
        <a:lstStyle/>
        <a:p>
          <a:endParaRPr lang="en-US"/>
        </a:p>
      </dgm:t>
    </dgm:pt>
    <dgm:pt modelId="{9FC57F81-AFCC-45CD-9CEB-D75EC00EF9CC}">
      <dgm:prSet/>
      <dgm:spPr/>
      <dgm:t>
        <a:bodyPr/>
        <a:lstStyle/>
        <a:p>
          <a:r>
            <a:rPr lang="en-US" dirty="0"/>
            <a:t>This system does not support any graphics. </a:t>
          </a:r>
        </a:p>
      </dgm:t>
    </dgm:pt>
    <dgm:pt modelId="{F258BC5A-B2A1-4488-A205-98593C9E5D10}" type="parTrans" cxnId="{560C42BE-151C-4988-BB05-161545AE283C}">
      <dgm:prSet/>
      <dgm:spPr/>
      <dgm:t>
        <a:bodyPr/>
        <a:lstStyle/>
        <a:p>
          <a:endParaRPr lang="en-US"/>
        </a:p>
      </dgm:t>
    </dgm:pt>
    <dgm:pt modelId="{83B58BF8-59E4-4821-B93B-50B98BD2FA6E}" type="sibTrans" cxnId="{560C42BE-151C-4988-BB05-161545AE283C}">
      <dgm:prSet/>
      <dgm:spPr/>
      <dgm:t>
        <a:bodyPr/>
        <a:lstStyle/>
        <a:p>
          <a:endParaRPr lang="en-US"/>
        </a:p>
      </dgm:t>
    </dgm:pt>
    <dgm:pt modelId="{17BB5C6A-BE61-492C-832D-E991EAD72DD8}">
      <dgm:prSet/>
      <dgm:spPr/>
      <dgm:t>
        <a:bodyPr/>
        <a:lstStyle/>
        <a:p>
          <a:r>
            <a:rPr lang="en-US" dirty="0"/>
            <a:t>This System is not multiuser. </a:t>
          </a:r>
        </a:p>
      </dgm:t>
    </dgm:pt>
    <dgm:pt modelId="{5668DEC3-A470-4F6B-890E-540D45D1D0AC}" type="parTrans" cxnId="{EF335727-3A94-4E9D-881E-115B4D0CB038}">
      <dgm:prSet/>
      <dgm:spPr/>
      <dgm:t>
        <a:bodyPr/>
        <a:lstStyle/>
        <a:p>
          <a:endParaRPr lang="en-US"/>
        </a:p>
      </dgm:t>
    </dgm:pt>
    <dgm:pt modelId="{3A97D53B-DDBC-4B1C-8E78-76F88FBCD819}" type="sibTrans" cxnId="{EF335727-3A94-4E9D-881E-115B4D0CB038}">
      <dgm:prSet/>
      <dgm:spPr/>
      <dgm:t>
        <a:bodyPr/>
        <a:lstStyle/>
        <a:p>
          <a:endParaRPr lang="en-US"/>
        </a:p>
      </dgm:t>
    </dgm:pt>
    <dgm:pt modelId="{74AA6D91-E53D-4F53-940D-522E2305E740}">
      <dgm:prSet/>
      <dgm:spPr/>
      <dgm:t>
        <a:bodyPr/>
        <a:lstStyle/>
        <a:p>
          <a:r>
            <a:rPr lang="en-US" dirty="0"/>
            <a:t>Data loss can occur due to technical issue, so it is necessary to make to back up at regular interval of time. </a:t>
          </a:r>
        </a:p>
      </dgm:t>
    </dgm:pt>
    <dgm:pt modelId="{E1CE6F1A-8E37-49E9-923B-ECAF84E270C4}" type="parTrans" cxnId="{B2EC4B3C-0D23-4CD7-8F4C-275D5B49D8DB}">
      <dgm:prSet/>
      <dgm:spPr/>
      <dgm:t>
        <a:bodyPr/>
        <a:lstStyle/>
        <a:p>
          <a:endParaRPr lang="en-US"/>
        </a:p>
      </dgm:t>
    </dgm:pt>
    <dgm:pt modelId="{9702D59C-F015-4AD8-8524-A9A464A69938}" type="sibTrans" cxnId="{B2EC4B3C-0D23-4CD7-8F4C-275D5B49D8DB}">
      <dgm:prSet/>
      <dgm:spPr/>
      <dgm:t>
        <a:bodyPr/>
        <a:lstStyle/>
        <a:p>
          <a:endParaRPr lang="en-US"/>
        </a:p>
      </dgm:t>
    </dgm:pt>
    <dgm:pt modelId="{BE96DB63-B338-1149-8278-4A23B6F1E58D}" type="pres">
      <dgm:prSet presAssocID="{4ED23EA2-C505-408F-8EC6-3B489EE4A14C}" presName="linear" presStyleCnt="0">
        <dgm:presLayoutVars>
          <dgm:animLvl val="lvl"/>
          <dgm:resizeHandles val="exact"/>
        </dgm:presLayoutVars>
      </dgm:prSet>
      <dgm:spPr/>
    </dgm:pt>
    <dgm:pt modelId="{0116A41A-661B-E543-B5F8-1BFAB9D562CB}" type="pres">
      <dgm:prSet presAssocID="{F340059F-EFD8-4381-ADE2-47FF8A84B057}" presName="parentText" presStyleLbl="node1" presStyleIdx="0" presStyleCnt="5">
        <dgm:presLayoutVars>
          <dgm:chMax val="0"/>
          <dgm:bulletEnabled val="1"/>
        </dgm:presLayoutVars>
      </dgm:prSet>
      <dgm:spPr/>
    </dgm:pt>
    <dgm:pt modelId="{94BE2686-4FCE-4E41-93D0-973F96742CD8}" type="pres">
      <dgm:prSet presAssocID="{E105BC1A-290F-47ED-834A-971BF84C2F75}" presName="spacer" presStyleCnt="0"/>
      <dgm:spPr/>
    </dgm:pt>
    <dgm:pt modelId="{D0C06920-9E63-8044-B210-60B25DEDB7F0}" type="pres">
      <dgm:prSet presAssocID="{E80554E3-4101-4002-8EFA-0CFC46871A28}" presName="parentText" presStyleLbl="node1" presStyleIdx="1" presStyleCnt="5">
        <dgm:presLayoutVars>
          <dgm:chMax val="0"/>
          <dgm:bulletEnabled val="1"/>
        </dgm:presLayoutVars>
      </dgm:prSet>
      <dgm:spPr/>
    </dgm:pt>
    <dgm:pt modelId="{33A9BF35-C9C9-9546-9935-660AC1E1E670}" type="pres">
      <dgm:prSet presAssocID="{DB29222D-C388-41E9-B6CB-E658C9EB32F4}" presName="spacer" presStyleCnt="0"/>
      <dgm:spPr/>
    </dgm:pt>
    <dgm:pt modelId="{2868BD28-3E13-FC41-BC18-D2D1D0E6FE5F}" type="pres">
      <dgm:prSet presAssocID="{9FC57F81-AFCC-45CD-9CEB-D75EC00EF9CC}" presName="parentText" presStyleLbl="node1" presStyleIdx="2" presStyleCnt="5">
        <dgm:presLayoutVars>
          <dgm:chMax val="0"/>
          <dgm:bulletEnabled val="1"/>
        </dgm:presLayoutVars>
      </dgm:prSet>
      <dgm:spPr/>
    </dgm:pt>
    <dgm:pt modelId="{7BBBF384-8836-E54A-B9C0-DDA46CAD0741}" type="pres">
      <dgm:prSet presAssocID="{83B58BF8-59E4-4821-B93B-50B98BD2FA6E}" presName="spacer" presStyleCnt="0"/>
      <dgm:spPr/>
    </dgm:pt>
    <dgm:pt modelId="{6960FC4D-06E7-E84F-A289-82E820F6CED4}" type="pres">
      <dgm:prSet presAssocID="{17BB5C6A-BE61-492C-832D-E991EAD72DD8}" presName="parentText" presStyleLbl="node1" presStyleIdx="3" presStyleCnt="5">
        <dgm:presLayoutVars>
          <dgm:chMax val="0"/>
          <dgm:bulletEnabled val="1"/>
        </dgm:presLayoutVars>
      </dgm:prSet>
      <dgm:spPr/>
    </dgm:pt>
    <dgm:pt modelId="{93EFED6A-B0B9-B44F-8165-2AB5254A52E5}" type="pres">
      <dgm:prSet presAssocID="{3A97D53B-DDBC-4B1C-8E78-76F88FBCD819}" presName="spacer" presStyleCnt="0"/>
      <dgm:spPr/>
    </dgm:pt>
    <dgm:pt modelId="{73ECFC54-49AC-8040-A333-134CF8924F67}" type="pres">
      <dgm:prSet presAssocID="{74AA6D91-E53D-4F53-940D-522E2305E740}" presName="parentText" presStyleLbl="node1" presStyleIdx="4" presStyleCnt="5">
        <dgm:presLayoutVars>
          <dgm:chMax val="0"/>
          <dgm:bulletEnabled val="1"/>
        </dgm:presLayoutVars>
      </dgm:prSet>
      <dgm:spPr/>
    </dgm:pt>
  </dgm:ptLst>
  <dgm:cxnLst>
    <dgm:cxn modelId="{A294C522-6072-1843-94AB-6ABE8EEF24FC}" type="presOf" srcId="{4ED23EA2-C505-408F-8EC6-3B489EE4A14C}" destId="{BE96DB63-B338-1149-8278-4A23B6F1E58D}" srcOrd="0" destOrd="0" presId="urn:microsoft.com/office/officeart/2005/8/layout/vList2"/>
    <dgm:cxn modelId="{EF335727-3A94-4E9D-881E-115B4D0CB038}" srcId="{4ED23EA2-C505-408F-8EC6-3B489EE4A14C}" destId="{17BB5C6A-BE61-492C-832D-E991EAD72DD8}" srcOrd="3" destOrd="0" parTransId="{5668DEC3-A470-4F6B-890E-540D45D1D0AC}" sibTransId="{3A97D53B-DDBC-4B1C-8E78-76F88FBCD819}"/>
    <dgm:cxn modelId="{B2EC4B3C-0D23-4CD7-8F4C-275D5B49D8DB}" srcId="{4ED23EA2-C505-408F-8EC6-3B489EE4A14C}" destId="{74AA6D91-E53D-4F53-940D-522E2305E740}" srcOrd="4" destOrd="0" parTransId="{E1CE6F1A-8E37-49E9-923B-ECAF84E270C4}" sibTransId="{9702D59C-F015-4AD8-8524-A9A464A69938}"/>
    <dgm:cxn modelId="{0C8B4476-E65A-7B47-8056-13CD63D5EAF6}" type="presOf" srcId="{F340059F-EFD8-4381-ADE2-47FF8A84B057}" destId="{0116A41A-661B-E543-B5F8-1BFAB9D562CB}" srcOrd="0" destOrd="0" presId="urn:microsoft.com/office/officeart/2005/8/layout/vList2"/>
    <dgm:cxn modelId="{19BC998E-8105-9A44-8AD3-6EC451529582}" type="presOf" srcId="{9FC57F81-AFCC-45CD-9CEB-D75EC00EF9CC}" destId="{2868BD28-3E13-FC41-BC18-D2D1D0E6FE5F}" srcOrd="0" destOrd="0" presId="urn:microsoft.com/office/officeart/2005/8/layout/vList2"/>
    <dgm:cxn modelId="{3A5A0C9D-7E9A-5A4C-B636-E7A5ED2A526E}" type="presOf" srcId="{17BB5C6A-BE61-492C-832D-E991EAD72DD8}" destId="{6960FC4D-06E7-E84F-A289-82E820F6CED4}" srcOrd="0" destOrd="0" presId="urn:microsoft.com/office/officeart/2005/8/layout/vList2"/>
    <dgm:cxn modelId="{643253AF-3DD7-AA40-920D-D52DDA8CC270}" type="presOf" srcId="{74AA6D91-E53D-4F53-940D-522E2305E740}" destId="{73ECFC54-49AC-8040-A333-134CF8924F67}" srcOrd="0" destOrd="0" presId="urn:microsoft.com/office/officeart/2005/8/layout/vList2"/>
    <dgm:cxn modelId="{828D5AB7-8F1C-4159-8403-C337CA75E15E}" srcId="{4ED23EA2-C505-408F-8EC6-3B489EE4A14C}" destId="{F340059F-EFD8-4381-ADE2-47FF8A84B057}" srcOrd="0" destOrd="0" parTransId="{08719598-515F-426F-BC90-3815A5184511}" sibTransId="{E105BC1A-290F-47ED-834A-971BF84C2F75}"/>
    <dgm:cxn modelId="{560C42BE-151C-4988-BB05-161545AE283C}" srcId="{4ED23EA2-C505-408F-8EC6-3B489EE4A14C}" destId="{9FC57F81-AFCC-45CD-9CEB-D75EC00EF9CC}" srcOrd="2" destOrd="0" parTransId="{F258BC5A-B2A1-4488-A205-98593C9E5D10}" sibTransId="{83B58BF8-59E4-4821-B93B-50B98BD2FA6E}"/>
    <dgm:cxn modelId="{898FA9D2-F794-4C1F-B7E1-113546D95CC4}" srcId="{4ED23EA2-C505-408F-8EC6-3B489EE4A14C}" destId="{E80554E3-4101-4002-8EFA-0CFC46871A28}" srcOrd="1" destOrd="0" parTransId="{2C7F074C-BDF4-48D7-95F9-4026FC728874}" sibTransId="{DB29222D-C388-41E9-B6CB-E658C9EB32F4}"/>
    <dgm:cxn modelId="{9A70D9DF-65C6-374E-B7F2-7A40619A3893}" type="presOf" srcId="{E80554E3-4101-4002-8EFA-0CFC46871A28}" destId="{D0C06920-9E63-8044-B210-60B25DEDB7F0}" srcOrd="0" destOrd="0" presId="urn:microsoft.com/office/officeart/2005/8/layout/vList2"/>
    <dgm:cxn modelId="{2156C354-ADAE-C24A-91E2-55349A875F3C}" type="presParOf" srcId="{BE96DB63-B338-1149-8278-4A23B6F1E58D}" destId="{0116A41A-661B-E543-B5F8-1BFAB9D562CB}" srcOrd="0" destOrd="0" presId="urn:microsoft.com/office/officeart/2005/8/layout/vList2"/>
    <dgm:cxn modelId="{87399C97-7032-2342-AD95-7D9432570E64}" type="presParOf" srcId="{BE96DB63-B338-1149-8278-4A23B6F1E58D}" destId="{94BE2686-4FCE-4E41-93D0-973F96742CD8}" srcOrd="1" destOrd="0" presId="urn:microsoft.com/office/officeart/2005/8/layout/vList2"/>
    <dgm:cxn modelId="{74AA17D6-EDAC-1C44-8361-36F59A488C8A}" type="presParOf" srcId="{BE96DB63-B338-1149-8278-4A23B6F1E58D}" destId="{D0C06920-9E63-8044-B210-60B25DEDB7F0}" srcOrd="2" destOrd="0" presId="urn:microsoft.com/office/officeart/2005/8/layout/vList2"/>
    <dgm:cxn modelId="{19ADCC13-77C0-5D41-BC2C-7D4F057C1C44}" type="presParOf" srcId="{BE96DB63-B338-1149-8278-4A23B6F1E58D}" destId="{33A9BF35-C9C9-9546-9935-660AC1E1E670}" srcOrd="3" destOrd="0" presId="urn:microsoft.com/office/officeart/2005/8/layout/vList2"/>
    <dgm:cxn modelId="{148BF066-F47E-C048-9938-4D91C1EBBA5F}" type="presParOf" srcId="{BE96DB63-B338-1149-8278-4A23B6F1E58D}" destId="{2868BD28-3E13-FC41-BC18-D2D1D0E6FE5F}" srcOrd="4" destOrd="0" presId="urn:microsoft.com/office/officeart/2005/8/layout/vList2"/>
    <dgm:cxn modelId="{EB8CD393-2CA1-ED42-B366-70FC0C5604AE}" type="presParOf" srcId="{BE96DB63-B338-1149-8278-4A23B6F1E58D}" destId="{7BBBF384-8836-E54A-B9C0-DDA46CAD0741}" srcOrd="5" destOrd="0" presId="urn:microsoft.com/office/officeart/2005/8/layout/vList2"/>
    <dgm:cxn modelId="{59C61AA6-EF13-7648-BC26-143A2955E70C}" type="presParOf" srcId="{BE96DB63-B338-1149-8278-4A23B6F1E58D}" destId="{6960FC4D-06E7-E84F-A289-82E820F6CED4}" srcOrd="6" destOrd="0" presId="urn:microsoft.com/office/officeart/2005/8/layout/vList2"/>
    <dgm:cxn modelId="{E56855FF-06B9-A34C-9982-815A1177603C}" type="presParOf" srcId="{BE96DB63-B338-1149-8278-4A23B6F1E58D}" destId="{93EFED6A-B0B9-B44F-8165-2AB5254A52E5}" srcOrd="7" destOrd="0" presId="urn:microsoft.com/office/officeart/2005/8/layout/vList2"/>
    <dgm:cxn modelId="{A97E398E-306B-E44E-943C-3606539BAC6E}" type="presParOf" srcId="{BE96DB63-B338-1149-8278-4A23B6F1E58D}" destId="{73ECFC54-49AC-8040-A333-134CF8924F67}"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BA98DE-37DD-8A42-9F0E-7BF09860B7B2}">
      <dsp:nvSpPr>
        <dsp:cNvPr id="0" name=""/>
        <dsp:cNvSpPr/>
      </dsp:nvSpPr>
      <dsp:spPr>
        <a:xfrm>
          <a:off x="0" y="4167346"/>
          <a:ext cx="6900512" cy="136781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a:t>Minimum Software Requirements : </a:t>
          </a:r>
        </a:p>
      </dsp:txBody>
      <dsp:txXfrm>
        <a:off x="0" y="4167346"/>
        <a:ext cx="6900512" cy="738620"/>
      </dsp:txXfrm>
    </dsp:sp>
    <dsp:sp modelId="{44D74075-F63C-D04A-9814-4FE64E3A82A8}">
      <dsp:nvSpPr>
        <dsp:cNvPr id="0" name=""/>
        <dsp:cNvSpPr/>
      </dsp:nvSpPr>
      <dsp:spPr>
        <a:xfrm>
          <a:off x="0" y="4878610"/>
          <a:ext cx="3450255" cy="62919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a:t>Operating System – at least Microsoft Windows XP</a:t>
          </a:r>
        </a:p>
      </dsp:txBody>
      <dsp:txXfrm>
        <a:off x="0" y="4878610"/>
        <a:ext cx="3450255" cy="629195"/>
      </dsp:txXfrm>
    </dsp:sp>
    <dsp:sp modelId="{E2875D3B-EAF5-054C-8E0A-7B0D2919B0AB}">
      <dsp:nvSpPr>
        <dsp:cNvPr id="0" name=""/>
        <dsp:cNvSpPr/>
      </dsp:nvSpPr>
      <dsp:spPr>
        <a:xfrm>
          <a:off x="3450256" y="4878610"/>
          <a:ext cx="3450255" cy="629195"/>
        </a:xfrm>
        <a:prstGeom prst="rect">
          <a:avLst/>
        </a:prstGeom>
        <a:solidFill>
          <a:schemeClr val="accent2">
            <a:tint val="40000"/>
            <a:alpha val="90000"/>
            <a:hueOff val="-212306"/>
            <a:satOff val="-18836"/>
            <a:lumOff val="-192"/>
            <a:alphaOff val="0"/>
          </a:schemeClr>
        </a:solidFill>
        <a:ln w="12700" cap="flat" cmpd="sng" algn="ctr">
          <a:solidFill>
            <a:schemeClr val="accent2">
              <a:tint val="40000"/>
              <a:alpha val="90000"/>
              <a:hueOff val="-212306"/>
              <a:satOff val="-18836"/>
              <a:lumOff val="-1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a:t>Dev-C++, Turbo C++, or any C-compiler. </a:t>
          </a:r>
        </a:p>
      </dsp:txBody>
      <dsp:txXfrm>
        <a:off x="3450256" y="4878610"/>
        <a:ext cx="3450255" cy="629195"/>
      </dsp:txXfrm>
    </dsp:sp>
    <dsp:sp modelId="{944CFACB-C00D-7945-83DD-3C7BE2E23B6B}">
      <dsp:nvSpPr>
        <dsp:cNvPr id="0" name=""/>
        <dsp:cNvSpPr/>
      </dsp:nvSpPr>
      <dsp:spPr>
        <a:xfrm rot="10800000">
          <a:off x="0" y="2084162"/>
          <a:ext cx="6900512" cy="2103701"/>
        </a:xfrm>
        <a:prstGeom prst="upArrowCallou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a:t>Minimum Hardware Requirements : </a:t>
          </a:r>
        </a:p>
      </dsp:txBody>
      <dsp:txXfrm rot="-10800000">
        <a:off x="0" y="2084162"/>
        <a:ext cx="6900512" cy="738399"/>
      </dsp:txXfrm>
    </dsp:sp>
    <dsp:sp modelId="{7B29CC10-3CBB-784F-97E6-8092CF233ECF}">
      <dsp:nvSpPr>
        <dsp:cNvPr id="0" name=""/>
        <dsp:cNvSpPr/>
      </dsp:nvSpPr>
      <dsp:spPr>
        <a:xfrm>
          <a:off x="3369" y="2822561"/>
          <a:ext cx="2297924" cy="629006"/>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a:t>RAM – 512 MB and above </a:t>
          </a:r>
        </a:p>
      </dsp:txBody>
      <dsp:txXfrm>
        <a:off x="3369" y="2822561"/>
        <a:ext cx="2297924" cy="629006"/>
      </dsp:txXfrm>
    </dsp:sp>
    <dsp:sp modelId="{9F7F871C-01A3-054E-9BC0-91401F1AB2AE}">
      <dsp:nvSpPr>
        <dsp:cNvPr id="0" name=""/>
        <dsp:cNvSpPr/>
      </dsp:nvSpPr>
      <dsp:spPr>
        <a:xfrm>
          <a:off x="2301293" y="2822561"/>
          <a:ext cx="2297924" cy="629006"/>
        </a:xfrm>
        <a:prstGeom prst="rect">
          <a:avLst/>
        </a:prstGeom>
        <a:solidFill>
          <a:schemeClr val="accent2">
            <a:tint val="40000"/>
            <a:alpha val="90000"/>
            <a:hueOff val="-636919"/>
            <a:satOff val="-56510"/>
            <a:lumOff val="-577"/>
            <a:alphaOff val="0"/>
          </a:schemeClr>
        </a:solidFill>
        <a:ln w="12700" cap="flat" cmpd="sng" algn="ctr">
          <a:solidFill>
            <a:schemeClr val="accent2">
              <a:tint val="40000"/>
              <a:alpha val="90000"/>
              <a:hueOff val="-636919"/>
              <a:satOff val="-56510"/>
              <a:lumOff val="-5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a:t>Hard Disk – 20GB and above </a:t>
          </a:r>
        </a:p>
      </dsp:txBody>
      <dsp:txXfrm>
        <a:off x="2301293" y="2822561"/>
        <a:ext cx="2297924" cy="629006"/>
      </dsp:txXfrm>
    </dsp:sp>
    <dsp:sp modelId="{E7B53899-E31F-4F4F-ADAF-BC42FD06636F}">
      <dsp:nvSpPr>
        <dsp:cNvPr id="0" name=""/>
        <dsp:cNvSpPr/>
      </dsp:nvSpPr>
      <dsp:spPr>
        <a:xfrm>
          <a:off x="4599218" y="2822561"/>
          <a:ext cx="2297924" cy="629006"/>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sz="2000" kern="1200"/>
            <a:t>Processor Speed – 2.4GHZ and above </a:t>
          </a:r>
        </a:p>
      </dsp:txBody>
      <dsp:txXfrm>
        <a:off x="4599218" y="2822561"/>
        <a:ext cx="2297924" cy="629006"/>
      </dsp:txXfrm>
    </dsp:sp>
    <dsp:sp modelId="{B70C3C1D-0BD0-EA49-B930-7A19A0D36E2C}">
      <dsp:nvSpPr>
        <dsp:cNvPr id="0" name=""/>
        <dsp:cNvSpPr/>
      </dsp:nvSpPr>
      <dsp:spPr>
        <a:xfrm rot="10800000">
          <a:off x="0" y="978"/>
          <a:ext cx="6900512" cy="2103701"/>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To run this program, we will require following hardware and software:</a:t>
          </a:r>
        </a:p>
      </dsp:txBody>
      <dsp:txXfrm rot="10800000">
        <a:off x="0" y="978"/>
        <a:ext cx="6900512" cy="13669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16A41A-661B-E543-B5F8-1BFAB9D562CB}">
      <dsp:nvSpPr>
        <dsp:cNvPr id="0" name=""/>
        <dsp:cNvSpPr/>
      </dsp:nvSpPr>
      <dsp:spPr>
        <a:xfrm>
          <a:off x="0" y="453450"/>
          <a:ext cx="6900512" cy="8751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This system is based on the stand-alone programming. So, it doesn’t have its own database. </a:t>
          </a:r>
        </a:p>
      </dsp:txBody>
      <dsp:txXfrm>
        <a:off x="42722" y="496172"/>
        <a:ext cx="6815068" cy="789716"/>
      </dsp:txXfrm>
    </dsp:sp>
    <dsp:sp modelId="{D0C06920-9E63-8044-B210-60B25DEDB7F0}">
      <dsp:nvSpPr>
        <dsp:cNvPr id="0" name=""/>
        <dsp:cNvSpPr/>
      </dsp:nvSpPr>
      <dsp:spPr>
        <a:xfrm>
          <a:off x="0" y="1391970"/>
          <a:ext cx="6900512" cy="8751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This system cannot hold much detail information about the costumer and is made for the billing purpose only. </a:t>
          </a:r>
        </a:p>
      </dsp:txBody>
      <dsp:txXfrm>
        <a:off x="42722" y="1434692"/>
        <a:ext cx="6815068" cy="789716"/>
      </dsp:txXfrm>
    </dsp:sp>
    <dsp:sp modelId="{2868BD28-3E13-FC41-BC18-D2D1D0E6FE5F}">
      <dsp:nvSpPr>
        <dsp:cNvPr id="0" name=""/>
        <dsp:cNvSpPr/>
      </dsp:nvSpPr>
      <dsp:spPr>
        <a:xfrm>
          <a:off x="0" y="2330490"/>
          <a:ext cx="6900512" cy="8751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This system does not support any graphics. </a:t>
          </a:r>
        </a:p>
      </dsp:txBody>
      <dsp:txXfrm>
        <a:off x="42722" y="2373212"/>
        <a:ext cx="6815068" cy="789716"/>
      </dsp:txXfrm>
    </dsp:sp>
    <dsp:sp modelId="{6960FC4D-06E7-E84F-A289-82E820F6CED4}">
      <dsp:nvSpPr>
        <dsp:cNvPr id="0" name=""/>
        <dsp:cNvSpPr/>
      </dsp:nvSpPr>
      <dsp:spPr>
        <a:xfrm>
          <a:off x="0" y="3269010"/>
          <a:ext cx="6900512" cy="8751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This System is not multiuser. </a:t>
          </a:r>
        </a:p>
      </dsp:txBody>
      <dsp:txXfrm>
        <a:off x="42722" y="3311732"/>
        <a:ext cx="6815068" cy="789716"/>
      </dsp:txXfrm>
    </dsp:sp>
    <dsp:sp modelId="{73ECFC54-49AC-8040-A333-134CF8924F67}">
      <dsp:nvSpPr>
        <dsp:cNvPr id="0" name=""/>
        <dsp:cNvSpPr/>
      </dsp:nvSpPr>
      <dsp:spPr>
        <a:xfrm>
          <a:off x="0" y="4207530"/>
          <a:ext cx="6900512" cy="87516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Data loss can occur due to technical issue, so it is necessary to make to back up at regular interval of time. </a:t>
          </a:r>
        </a:p>
      </dsp:txBody>
      <dsp:txXfrm>
        <a:off x="42722" y="4250252"/>
        <a:ext cx="6815068" cy="78971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F7E19B-C07F-E44D-9E29-049CD4239EA6}" type="datetimeFigureOut">
              <a:rPr lang="en-NP" smtClean="0"/>
              <a:t>03/05/2023</a:t>
            </a:fld>
            <a:endParaRPr lang="en-N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0D929E-1CEB-AD42-9692-2CB40AD3B81A}" type="slidenum">
              <a:rPr lang="en-NP" smtClean="0"/>
              <a:t>‹#›</a:t>
            </a:fld>
            <a:endParaRPr lang="en-NP"/>
          </a:p>
        </p:txBody>
      </p:sp>
    </p:spTree>
    <p:extLst>
      <p:ext uri="{BB962C8B-B14F-4D97-AF65-F5344CB8AC3E}">
        <p14:creationId xmlns:p14="http://schemas.microsoft.com/office/powerpoint/2010/main" val="645901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B1EAE-269B-5FE5-A687-4833C5E7BA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P"/>
          </a:p>
        </p:txBody>
      </p:sp>
      <p:sp>
        <p:nvSpPr>
          <p:cNvPr id="3" name="Subtitle 2">
            <a:extLst>
              <a:ext uri="{FF2B5EF4-FFF2-40B4-BE49-F238E27FC236}">
                <a16:creationId xmlns:a16="http://schemas.microsoft.com/office/drawing/2014/main" id="{3F0A09E0-0CAB-DDEA-26AE-7E89B81672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P"/>
          </a:p>
        </p:txBody>
      </p:sp>
      <p:sp>
        <p:nvSpPr>
          <p:cNvPr id="4" name="Date Placeholder 3">
            <a:extLst>
              <a:ext uri="{FF2B5EF4-FFF2-40B4-BE49-F238E27FC236}">
                <a16:creationId xmlns:a16="http://schemas.microsoft.com/office/drawing/2014/main" id="{DC4E0F51-F187-00B5-E011-EC8F218E768E}"/>
              </a:ext>
            </a:extLst>
          </p:cNvPr>
          <p:cNvSpPr>
            <a:spLocks noGrp="1"/>
          </p:cNvSpPr>
          <p:nvPr>
            <p:ph type="dt" sz="half" idx="10"/>
          </p:nvPr>
        </p:nvSpPr>
        <p:spPr/>
        <p:txBody>
          <a:bodyPr/>
          <a:lstStyle/>
          <a:p>
            <a:fld id="{6C98C6B7-03E4-BF46-842A-28FB60E3DB96}" type="datetime1">
              <a:rPr lang="en-US" smtClean="0"/>
              <a:t>5/3/23</a:t>
            </a:fld>
            <a:endParaRPr lang="en-NP"/>
          </a:p>
        </p:txBody>
      </p:sp>
      <p:sp>
        <p:nvSpPr>
          <p:cNvPr id="5" name="Footer Placeholder 4">
            <a:extLst>
              <a:ext uri="{FF2B5EF4-FFF2-40B4-BE49-F238E27FC236}">
                <a16:creationId xmlns:a16="http://schemas.microsoft.com/office/drawing/2014/main" id="{88144FF7-D7AC-A5EB-4F5A-BF72A859DC1C}"/>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E6A1011A-2159-D159-B1F5-CAFAF2E7233F}"/>
              </a:ext>
            </a:extLst>
          </p:cNvPr>
          <p:cNvSpPr>
            <a:spLocks noGrp="1"/>
          </p:cNvSpPr>
          <p:nvPr>
            <p:ph type="sldNum" sz="quarter" idx="12"/>
          </p:nvPr>
        </p:nvSpPr>
        <p:spPr/>
        <p:txBody>
          <a:bodyPr/>
          <a:lstStyle/>
          <a:p>
            <a:fld id="{BD51DE57-C2C1-C145-A109-D7659A76A40D}" type="slidenum">
              <a:rPr lang="en-NP" smtClean="0"/>
              <a:t>‹#›</a:t>
            </a:fld>
            <a:endParaRPr lang="en-NP"/>
          </a:p>
        </p:txBody>
      </p:sp>
    </p:spTree>
    <p:extLst>
      <p:ext uri="{BB962C8B-B14F-4D97-AF65-F5344CB8AC3E}">
        <p14:creationId xmlns:p14="http://schemas.microsoft.com/office/powerpoint/2010/main" val="3230250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90853-457D-8F0A-DE65-FD033C23E60E}"/>
              </a:ext>
            </a:extLst>
          </p:cNvPr>
          <p:cNvSpPr>
            <a:spLocks noGrp="1"/>
          </p:cNvSpPr>
          <p:nvPr>
            <p:ph type="title"/>
          </p:nvPr>
        </p:nvSpPr>
        <p:spPr/>
        <p:txBody>
          <a:bodyPr/>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AF24D680-5168-3911-3059-6C1338ABAF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862093B5-A5AA-FEF6-86FF-09EA5F5425E4}"/>
              </a:ext>
            </a:extLst>
          </p:cNvPr>
          <p:cNvSpPr>
            <a:spLocks noGrp="1"/>
          </p:cNvSpPr>
          <p:nvPr>
            <p:ph type="dt" sz="half" idx="10"/>
          </p:nvPr>
        </p:nvSpPr>
        <p:spPr/>
        <p:txBody>
          <a:bodyPr/>
          <a:lstStyle/>
          <a:p>
            <a:fld id="{FF220663-E2A7-4246-885C-1C11986C09D6}" type="datetime1">
              <a:rPr lang="en-US" smtClean="0"/>
              <a:t>5/3/23</a:t>
            </a:fld>
            <a:endParaRPr lang="en-NP"/>
          </a:p>
        </p:txBody>
      </p:sp>
      <p:sp>
        <p:nvSpPr>
          <p:cNvPr id="5" name="Footer Placeholder 4">
            <a:extLst>
              <a:ext uri="{FF2B5EF4-FFF2-40B4-BE49-F238E27FC236}">
                <a16:creationId xmlns:a16="http://schemas.microsoft.com/office/drawing/2014/main" id="{E57E22B0-01E2-1656-FC21-0FDE6C49C7DF}"/>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D28A6B54-6C7E-D1EE-2394-ACFA9372EF8D}"/>
              </a:ext>
            </a:extLst>
          </p:cNvPr>
          <p:cNvSpPr>
            <a:spLocks noGrp="1"/>
          </p:cNvSpPr>
          <p:nvPr>
            <p:ph type="sldNum" sz="quarter" idx="12"/>
          </p:nvPr>
        </p:nvSpPr>
        <p:spPr/>
        <p:txBody>
          <a:bodyPr/>
          <a:lstStyle/>
          <a:p>
            <a:fld id="{BD51DE57-C2C1-C145-A109-D7659A76A40D}" type="slidenum">
              <a:rPr lang="en-NP" smtClean="0"/>
              <a:t>‹#›</a:t>
            </a:fld>
            <a:endParaRPr lang="en-NP"/>
          </a:p>
        </p:txBody>
      </p:sp>
    </p:spTree>
    <p:extLst>
      <p:ext uri="{BB962C8B-B14F-4D97-AF65-F5344CB8AC3E}">
        <p14:creationId xmlns:p14="http://schemas.microsoft.com/office/powerpoint/2010/main" val="2827334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FFCBFA-33C3-6CD6-FA92-964DDBD5E6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6D2E3DC3-9FCD-1522-2248-7347AE24C3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28897A5B-BE37-5DF0-191F-78E843C3C283}"/>
              </a:ext>
            </a:extLst>
          </p:cNvPr>
          <p:cNvSpPr>
            <a:spLocks noGrp="1"/>
          </p:cNvSpPr>
          <p:nvPr>
            <p:ph type="dt" sz="half" idx="10"/>
          </p:nvPr>
        </p:nvSpPr>
        <p:spPr/>
        <p:txBody>
          <a:bodyPr/>
          <a:lstStyle/>
          <a:p>
            <a:fld id="{22E127D2-BF96-E64C-80C2-CB72AB13BA3A}" type="datetime1">
              <a:rPr lang="en-US" smtClean="0"/>
              <a:t>5/3/23</a:t>
            </a:fld>
            <a:endParaRPr lang="en-NP"/>
          </a:p>
        </p:txBody>
      </p:sp>
      <p:sp>
        <p:nvSpPr>
          <p:cNvPr id="5" name="Footer Placeholder 4">
            <a:extLst>
              <a:ext uri="{FF2B5EF4-FFF2-40B4-BE49-F238E27FC236}">
                <a16:creationId xmlns:a16="http://schemas.microsoft.com/office/drawing/2014/main" id="{EACC9CCB-7199-60CB-DDC1-5FBAA546F07B}"/>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E647182A-2E4A-AF03-7CA3-3A14C744D88D}"/>
              </a:ext>
            </a:extLst>
          </p:cNvPr>
          <p:cNvSpPr>
            <a:spLocks noGrp="1"/>
          </p:cNvSpPr>
          <p:nvPr>
            <p:ph type="sldNum" sz="quarter" idx="12"/>
          </p:nvPr>
        </p:nvSpPr>
        <p:spPr/>
        <p:txBody>
          <a:bodyPr/>
          <a:lstStyle/>
          <a:p>
            <a:fld id="{BD51DE57-C2C1-C145-A109-D7659A76A40D}" type="slidenum">
              <a:rPr lang="en-NP" smtClean="0"/>
              <a:t>‹#›</a:t>
            </a:fld>
            <a:endParaRPr lang="en-NP"/>
          </a:p>
        </p:txBody>
      </p:sp>
    </p:spTree>
    <p:extLst>
      <p:ext uri="{BB962C8B-B14F-4D97-AF65-F5344CB8AC3E}">
        <p14:creationId xmlns:p14="http://schemas.microsoft.com/office/powerpoint/2010/main" val="372708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BA1C8-9BE8-FF9E-B19A-9D1DF2CBB376}"/>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3B8B6C06-6C78-0E92-CD75-05C3D1AF2F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A7470E6B-E488-0B15-006A-11ACF9397109}"/>
              </a:ext>
            </a:extLst>
          </p:cNvPr>
          <p:cNvSpPr>
            <a:spLocks noGrp="1"/>
          </p:cNvSpPr>
          <p:nvPr>
            <p:ph type="dt" sz="half" idx="10"/>
          </p:nvPr>
        </p:nvSpPr>
        <p:spPr/>
        <p:txBody>
          <a:bodyPr/>
          <a:lstStyle/>
          <a:p>
            <a:fld id="{652FC45F-A98A-E440-90B4-61124400362D}" type="datetime1">
              <a:rPr lang="en-US" smtClean="0"/>
              <a:t>5/3/23</a:t>
            </a:fld>
            <a:endParaRPr lang="en-NP"/>
          </a:p>
        </p:txBody>
      </p:sp>
      <p:sp>
        <p:nvSpPr>
          <p:cNvPr id="5" name="Footer Placeholder 4">
            <a:extLst>
              <a:ext uri="{FF2B5EF4-FFF2-40B4-BE49-F238E27FC236}">
                <a16:creationId xmlns:a16="http://schemas.microsoft.com/office/drawing/2014/main" id="{90770892-6292-8D51-1CB0-9E3448B84F7C}"/>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CEB0218F-F7AA-9580-4A1C-7D7863310F8E}"/>
              </a:ext>
            </a:extLst>
          </p:cNvPr>
          <p:cNvSpPr>
            <a:spLocks noGrp="1"/>
          </p:cNvSpPr>
          <p:nvPr>
            <p:ph type="sldNum" sz="quarter" idx="12"/>
          </p:nvPr>
        </p:nvSpPr>
        <p:spPr/>
        <p:txBody>
          <a:bodyPr/>
          <a:lstStyle/>
          <a:p>
            <a:fld id="{BD51DE57-C2C1-C145-A109-D7659A76A40D}" type="slidenum">
              <a:rPr lang="en-NP" smtClean="0"/>
              <a:t>‹#›</a:t>
            </a:fld>
            <a:endParaRPr lang="en-NP"/>
          </a:p>
        </p:txBody>
      </p:sp>
    </p:spTree>
    <p:extLst>
      <p:ext uri="{BB962C8B-B14F-4D97-AF65-F5344CB8AC3E}">
        <p14:creationId xmlns:p14="http://schemas.microsoft.com/office/powerpoint/2010/main" val="3444900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880AD-37E7-626B-2323-97B2C9248B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P"/>
          </a:p>
        </p:txBody>
      </p:sp>
      <p:sp>
        <p:nvSpPr>
          <p:cNvPr id="3" name="Text Placeholder 2">
            <a:extLst>
              <a:ext uri="{FF2B5EF4-FFF2-40B4-BE49-F238E27FC236}">
                <a16:creationId xmlns:a16="http://schemas.microsoft.com/office/drawing/2014/main" id="{707AE5BC-E601-168E-4D86-84DF9677CA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D168B5-5532-5F1F-7C0F-922AB94F9378}"/>
              </a:ext>
            </a:extLst>
          </p:cNvPr>
          <p:cNvSpPr>
            <a:spLocks noGrp="1"/>
          </p:cNvSpPr>
          <p:nvPr>
            <p:ph type="dt" sz="half" idx="10"/>
          </p:nvPr>
        </p:nvSpPr>
        <p:spPr/>
        <p:txBody>
          <a:bodyPr/>
          <a:lstStyle/>
          <a:p>
            <a:fld id="{ACA10D59-C55A-C842-8C77-146FDF49A65B}" type="datetime1">
              <a:rPr lang="en-US" smtClean="0"/>
              <a:t>5/3/23</a:t>
            </a:fld>
            <a:endParaRPr lang="en-NP"/>
          </a:p>
        </p:txBody>
      </p:sp>
      <p:sp>
        <p:nvSpPr>
          <p:cNvPr id="5" name="Footer Placeholder 4">
            <a:extLst>
              <a:ext uri="{FF2B5EF4-FFF2-40B4-BE49-F238E27FC236}">
                <a16:creationId xmlns:a16="http://schemas.microsoft.com/office/drawing/2014/main" id="{73199334-A82F-00F9-36AB-3EF5163E3A6E}"/>
              </a:ext>
            </a:extLst>
          </p:cNvPr>
          <p:cNvSpPr>
            <a:spLocks noGrp="1"/>
          </p:cNvSpPr>
          <p:nvPr>
            <p:ph type="ftr" sz="quarter" idx="11"/>
          </p:nvPr>
        </p:nvSpPr>
        <p:spPr/>
        <p:txBody>
          <a:bodyPr/>
          <a:lstStyle/>
          <a:p>
            <a:endParaRPr lang="en-NP"/>
          </a:p>
        </p:txBody>
      </p:sp>
      <p:sp>
        <p:nvSpPr>
          <p:cNvPr id="6" name="Slide Number Placeholder 5">
            <a:extLst>
              <a:ext uri="{FF2B5EF4-FFF2-40B4-BE49-F238E27FC236}">
                <a16:creationId xmlns:a16="http://schemas.microsoft.com/office/drawing/2014/main" id="{5239815B-1D09-6106-F845-4F5A6E249584}"/>
              </a:ext>
            </a:extLst>
          </p:cNvPr>
          <p:cNvSpPr>
            <a:spLocks noGrp="1"/>
          </p:cNvSpPr>
          <p:nvPr>
            <p:ph type="sldNum" sz="quarter" idx="12"/>
          </p:nvPr>
        </p:nvSpPr>
        <p:spPr/>
        <p:txBody>
          <a:bodyPr/>
          <a:lstStyle/>
          <a:p>
            <a:fld id="{BD51DE57-C2C1-C145-A109-D7659A76A40D}" type="slidenum">
              <a:rPr lang="en-NP" smtClean="0"/>
              <a:t>‹#›</a:t>
            </a:fld>
            <a:endParaRPr lang="en-NP"/>
          </a:p>
        </p:txBody>
      </p:sp>
    </p:spTree>
    <p:extLst>
      <p:ext uri="{BB962C8B-B14F-4D97-AF65-F5344CB8AC3E}">
        <p14:creationId xmlns:p14="http://schemas.microsoft.com/office/powerpoint/2010/main" val="208401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39D2-D8F5-1975-80D9-6ABF0C97CCC2}"/>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A7EC2713-7AB1-1618-9CB3-6B24E1E7AC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Content Placeholder 3">
            <a:extLst>
              <a:ext uri="{FF2B5EF4-FFF2-40B4-BE49-F238E27FC236}">
                <a16:creationId xmlns:a16="http://schemas.microsoft.com/office/drawing/2014/main" id="{03B75344-524D-00F7-8EB0-DEC8CC674F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Date Placeholder 4">
            <a:extLst>
              <a:ext uri="{FF2B5EF4-FFF2-40B4-BE49-F238E27FC236}">
                <a16:creationId xmlns:a16="http://schemas.microsoft.com/office/drawing/2014/main" id="{2E4BBFEB-172D-D34B-DD78-ADED45ABFFA5}"/>
              </a:ext>
            </a:extLst>
          </p:cNvPr>
          <p:cNvSpPr>
            <a:spLocks noGrp="1"/>
          </p:cNvSpPr>
          <p:nvPr>
            <p:ph type="dt" sz="half" idx="10"/>
          </p:nvPr>
        </p:nvSpPr>
        <p:spPr/>
        <p:txBody>
          <a:bodyPr/>
          <a:lstStyle/>
          <a:p>
            <a:fld id="{1B887A80-FD93-C443-9469-33EEA2A2E4F9}" type="datetime1">
              <a:rPr lang="en-US" smtClean="0"/>
              <a:t>5/3/23</a:t>
            </a:fld>
            <a:endParaRPr lang="en-NP"/>
          </a:p>
        </p:txBody>
      </p:sp>
      <p:sp>
        <p:nvSpPr>
          <p:cNvPr id="6" name="Footer Placeholder 5">
            <a:extLst>
              <a:ext uri="{FF2B5EF4-FFF2-40B4-BE49-F238E27FC236}">
                <a16:creationId xmlns:a16="http://schemas.microsoft.com/office/drawing/2014/main" id="{5BE39A25-E5BB-E0C7-AE31-368BD155F752}"/>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3C603DC6-3DCC-0402-5A93-64DA8CA574F8}"/>
              </a:ext>
            </a:extLst>
          </p:cNvPr>
          <p:cNvSpPr>
            <a:spLocks noGrp="1"/>
          </p:cNvSpPr>
          <p:nvPr>
            <p:ph type="sldNum" sz="quarter" idx="12"/>
          </p:nvPr>
        </p:nvSpPr>
        <p:spPr/>
        <p:txBody>
          <a:bodyPr/>
          <a:lstStyle/>
          <a:p>
            <a:fld id="{BD51DE57-C2C1-C145-A109-D7659A76A40D}" type="slidenum">
              <a:rPr lang="en-NP" smtClean="0"/>
              <a:t>‹#›</a:t>
            </a:fld>
            <a:endParaRPr lang="en-NP"/>
          </a:p>
        </p:txBody>
      </p:sp>
    </p:spTree>
    <p:extLst>
      <p:ext uri="{BB962C8B-B14F-4D97-AF65-F5344CB8AC3E}">
        <p14:creationId xmlns:p14="http://schemas.microsoft.com/office/powerpoint/2010/main" val="17489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FABEF-F88C-C5F5-B24C-D6AA57AA8648}"/>
              </a:ext>
            </a:extLst>
          </p:cNvPr>
          <p:cNvSpPr>
            <a:spLocks noGrp="1"/>
          </p:cNvSpPr>
          <p:nvPr>
            <p:ph type="title"/>
          </p:nvPr>
        </p:nvSpPr>
        <p:spPr>
          <a:xfrm>
            <a:off x="839788" y="365125"/>
            <a:ext cx="10515600" cy="1325563"/>
          </a:xfrm>
        </p:spPr>
        <p:txBody>
          <a:bodyPr/>
          <a:lstStyle/>
          <a:p>
            <a:r>
              <a:rPr lang="en-US"/>
              <a:t>Click to edit Master title style</a:t>
            </a:r>
            <a:endParaRPr lang="en-NP"/>
          </a:p>
        </p:txBody>
      </p:sp>
      <p:sp>
        <p:nvSpPr>
          <p:cNvPr id="3" name="Text Placeholder 2">
            <a:extLst>
              <a:ext uri="{FF2B5EF4-FFF2-40B4-BE49-F238E27FC236}">
                <a16:creationId xmlns:a16="http://schemas.microsoft.com/office/drawing/2014/main" id="{E222329A-18C3-7A48-B380-8392459F7C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AE47D5-C502-B556-D539-9AB943D8E1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Text Placeholder 4">
            <a:extLst>
              <a:ext uri="{FF2B5EF4-FFF2-40B4-BE49-F238E27FC236}">
                <a16:creationId xmlns:a16="http://schemas.microsoft.com/office/drawing/2014/main" id="{5CDEA4C4-8A2F-1755-D55F-23F245DEFC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F57CA1-3CA6-AB47-07CD-E8706D095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7" name="Date Placeholder 6">
            <a:extLst>
              <a:ext uri="{FF2B5EF4-FFF2-40B4-BE49-F238E27FC236}">
                <a16:creationId xmlns:a16="http://schemas.microsoft.com/office/drawing/2014/main" id="{807D2B28-FA48-FB03-6F56-AE94043828DB}"/>
              </a:ext>
            </a:extLst>
          </p:cNvPr>
          <p:cNvSpPr>
            <a:spLocks noGrp="1"/>
          </p:cNvSpPr>
          <p:nvPr>
            <p:ph type="dt" sz="half" idx="10"/>
          </p:nvPr>
        </p:nvSpPr>
        <p:spPr/>
        <p:txBody>
          <a:bodyPr/>
          <a:lstStyle/>
          <a:p>
            <a:fld id="{6D0955DA-23FB-554A-8520-DAC8BD3CA863}" type="datetime1">
              <a:rPr lang="en-US" smtClean="0"/>
              <a:t>5/3/23</a:t>
            </a:fld>
            <a:endParaRPr lang="en-NP"/>
          </a:p>
        </p:txBody>
      </p:sp>
      <p:sp>
        <p:nvSpPr>
          <p:cNvPr id="8" name="Footer Placeholder 7">
            <a:extLst>
              <a:ext uri="{FF2B5EF4-FFF2-40B4-BE49-F238E27FC236}">
                <a16:creationId xmlns:a16="http://schemas.microsoft.com/office/drawing/2014/main" id="{AD39249B-ACB8-198C-EF02-C630FA5E0C16}"/>
              </a:ext>
            </a:extLst>
          </p:cNvPr>
          <p:cNvSpPr>
            <a:spLocks noGrp="1"/>
          </p:cNvSpPr>
          <p:nvPr>
            <p:ph type="ftr" sz="quarter" idx="11"/>
          </p:nvPr>
        </p:nvSpPr>
        <p:spPr/>
        <p:txBody>
          <a:bodyPr/>
          <a:lstStyle/>
          <a:p>
            <a:endParaRPr lang="en-NP"/>
          </a:p>
        </p:txBody>
      </p:sp>
      <p:sp>
        <p:nvSpPr>
          <p:cNvPr id="9" name="Slide Number Placeholder 8">
            <a:extLst>
              <a:ext uri="{FF2B5EF4-FFF2-40B4-BE49-F238E27FC236}">
                <a16:creationId xmlns:a16="http://schemas.microsoft.com/office/drawing/2014/main" id="{13CA803E-6F0D-E2D8-CB4C-C115A3962CEE}"/>
              </a:ext>
            </a:extLst>
          </p:cNvPr>
          <p:cNvSpPr>
            <a:spLocks noGrp="1"/>
          </p:cNvSpPr>
          <p:nvPr>
            <p:ph type="sldNum" sz="quarter" idx="12"/>
          </p:nvPr>
        </p:nvSpPr>
        <p:spPr/>
        <p:txBody>
          <a:bodyPr/>
          <a:lstStyle/>
          <a:p>
            <a:fld id="{BD51DE57-C2C1-C145-A109-D7659A76A40D}" type="slidenum">
              <a:rPr lang="en-NP" smtClean="0"/>
              <a:t>‹#›</a:t>
            </a:fld>
            <a:endParaRPr lang="en-NP"/>
          </a:p>
        </p:txBody>
      </p:sp>
    </p:spTree>
    <p:extLst>
      <p:ext uri="{BB962C8B-B14F-4D97-AF65-F5344CB8AC3E}">
        <p14:creationId xmlns:p14="http://schemas.microsoft.com/office/powerpoint/2010/main" val="1029755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B8EC2-93C2-1659-871D-B72E877AB315}"/>
              </a:ext>
            </a:extLst>
          </p:cNvPr>
          <p:cNvSpPr>
            <a:spLocks noGrp="1"/>
          </p:cNvSpPr>
          <p:nvPr>
            <p:ph type="title"/>
          </p:nvPr>
        </p:nvSpPr>
        <p:spPr/>
        <p:txBody>
          <a:bodyPr/>
          <a:lstStyle/>
          <a:p>
            <a:r>
              <a:rPr lang="en-US"/>
              <a:t>Click to edit Master title style</a:t>
            </a:r>
            <a:endParaRPr lang="en-NP"/>
          </a:p>
        </p:txBody>
      </p:sp>
      <p:sp>
        <p:nvSpPr>
          <p:cNvPr id="3" name="Date Placeholder 2">
            <a:extLst>
              <a:ext uri="{FF2B5EF4-FFF2-40B4-BE49-F238E27FC236}">
                <a16:creationId xmlns:a16="http://schemas.microsoft.com/office/drawing/2014/main" id="{6375210B-18EF-E05A-3E04-5DC64B2B61E6}"/>
              </a:ext>
            </a:extLst>
          </p:cNvPr>
          <p:cNvSpPr>
            <a:spLocks noGrp="1"/>
          </p:cNvSpPr>
          <p:nvPr>
            <p:ph type="dt" sz="half" idx="10"/>
          </p:nvPr>
        </p:nvSpPr>
        <p:spPr/>
        <p:txBody>
          <a:bodyPr/>
          <a:lstStyle/>
          <a:p>
            <a:fld id="{AC98D444-A1FC-6747-90C1-441B9A0DC7C2}" type="datetime1">
              <a:rPr lang="en-US" smtClean="0"/>
              <a:t>5/3/23</a:t>
            </a:fld>
            <a:endParaRPr lang="en-NP"/>
          </a:p>
        </p:txBody>
      </p:sp>
      <p:sp>
        <p:nvSpPr>
          <p:cNvPr id="4" name="Footer Placeholder 3">
            <a:extLst>
              <a:ext uri="{FF2B5EF4-FFF2-40B4-BE49-F238E27FC236}">
                <a16:creationId xmlns:a16="http://schemas.microsoft.com/office/drawing/2014/main" id="{8F0A529A-2476-554C-1540-EA7C446D1D8E}"/>
              </a:ext>
            </a:extLst>
          </p:cNvPr>
          <p:cNvSpPr>
            <a:spLocks noGrp="1"/>
          </p:cNvSpPr>
          <p:nvPr>
            <p:ph type="ftr" sz="quarter" idx="11"/>
          </p:nvPr>
        </p:nvSpPr>
        <p:spPr/>
        <p:txBody>
          <a:bodyPr/>
          <a:lstStyle/>
          <a:p>
            <a:endParaRPr lang="en-NP"/>
          </a:p>
        </p:txBody>
      </p:sp>
      <p:sp>
        <p:nvSpPr>
          <p:cNvPr id="5" name="Slide Number Placeholder 4">
            <a:extLst>
              <a:ext uri="{FF2B5EF4-FFF2-40B4-BE49-F238E27FC236}">
                <a16:creationId xmlns:a16="http://schemas.microsoft.com/office/drawing/2014/main" id="{638CC450-C38D-E997-DDD9-4BE9B5B8456A}"/>
              </a:ext>
            </a:extLst>
          </p:cNvPr>
          <p:cNvSpPr>
            <a:spLocks noGrp="1"/>
          </p:cNvSpPr>
          <p:nvPr>
            <p:ph type="sldNum" sz="quarter" idx="12"/>
          </p:nvPr>
        </p:nvSpPr>
        <p:spPr/>
        <p:txBody>
          <a:bodyPr/>
          <a:lstStyle/>
          <a:p>
            <a:fld id="{BD51DE57-C2C1-C145-A109-D7659A76A40D}" type="slidenum">
              <a:rPr lang="en-NP" smtClean="0"/>
              <a:t>‹#›</a:t>
            </a:fld>
            <a:endParaRPr lang="en-NP"/>
          </a:p>
        </p:txBody>
      </p:sp>
    </p:spTree>
    <p:extLst>
      <p:ext uri="{BB962C8B-B14F-4D97-AF65-F5344CB8AC3E}">
        <p14:creationId xmlns:p14="http://schemas.microsoft.com/office/powerpoint/2010/main" val="406522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413AF9-EE66-4FD8-C976-177963BE7817}"/>
              </a:ext>
            </a:extLst>
          </p:cNvPr>
          <p:cNvSpPr>
            <a:spLocks noGrp="1"/>
          </p:cNvSpPr>
          <p:nvPr>
            <p:ph type="dt" sz="half" idx="10"/>
          </p:nvPr>
        </p:nvSpPr>
        <p:spPr/>
        <p:txBody>
          <a:bodyPr/>
          <a:lstStyle/>
          <a:p>
            <a:fld id="{B37D3E67-A047-0C45-BC0B-E809B9ED77FA}" type="datetime1">
              <a:rPr lang="en-US" smtClean="0"/>
              <a:t>5/3/23</a:t>
            </a:fld>
            <a:endParaRPr lang="en-NP"/>
          </a:p>
        </p:txBody>
      </p:sp>
      <p:sp>
        <p:nvSpPr>
          <p:cNvPr id="3" name="Footer Placeholder 2">
            <a:extLst>
              <a:ext uri="{FF2B5EF4-FFF2-40B4-BE49-F238E27FC236}">
                <a16:creationId xmlns:a16="http://schemas.microsoft.com/office/drawing/2014/main" id="{0410CA1C-1FDF-E83A-8399-A5916AD04DD1}"/>
              </a:ext>
            </a:extLst>
          </p:cNvPr>
          <p:cNvSpPr>
            <a:spLocks noGrp="1"/>
          </p:cNvSpPr>
          <p:nvPr>
            <p:ph type="ftr" sz="quarter" idx="11"/>
          </p:nvPr>
        </p:nvSpPr>
        <p:spPr/>
        <p:txBody>
          <a:bodyPr/>
          <a:lstStyle/>
          <a:p>
            <a:endParaRPr lang="en-NP"/>
          </a:p>
        </p:txBody>
      </p:sp>
      <p:sp>
        <p:nvSpPr>
          <p:cNvPr id="4" name="Slide Number Placeholder 3">
            <a:extLst>
              <a:ext uri="{FF2B5EF4-FFF2-40B4-BE49-F238E27FC236}">
                <a16:creationId xmlns:a16="http://schemas.microsoft.com/office/drawing/2014/main" id="{6E99FE1C-D41B-74A7-9673-45116F9EFBC3}"/>
              </a:ext>
            </a:extLst>
          </p:cNvPr>
          <p:cNvSpPr>
            <a:spLocks noGrp="1"/>
          </p:cNvSpPr>
          <p:nvPr>
            <p:ph type="sldNum" sz="quarter" idx="12"/>
          </p:nvPr>
        </p:nvSpPr>
        <p:spPr/>
        <p:txBody>
          <a:bodyPr/>
          <a:lstStyle/>
          <a:p>
            <a:fld id="{BD51DE57-C2C1-C145-A109-D7659A76A40D}" type="slidenum">
              <a:rPr lang="en-NP" smtClean="0"/>
              <a:t>‹#›</a:t>
            </a:fld>
            <a:endParaRPr lang="en-NP"/>
          </a:p>
        </p:txBody>
      </p:sp>
    </p:spTree>
    <p:extLst>
      <p:ext uri="{BB962C8B-B14F-4D97-AF65-F5344CB8AC3E}">
        <p14:creationId xmlns:p14="http://schemas.microsoft.com/office/powerpoint/2010/main" val="1522628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7A9FF-3138-B8E7-F6B5-AC11683BC8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Content Placeholder 2">
            <a:extLst>
              <a:ext uri="{FF2B5EF4-FFF2-40B4-BE49-F238E27FC236}">
                <a16:creationId xmlns:a16="http://schemas.microsoft.com/office/drawing/2014/main" id="{638A6276-C9A9-9201-A820-7B521F9280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Text Placeholder 3">
            <a:extLst>
              <a:ext uri="{FF2B5EF4-FFF2-40B4-BE49-F238E27FC236}">
                <a16:creationId xmlns:a16="http://schemas.microsoft.com/office/drawing/2014/main" id="{A8E274CB-E0D0-E7D3-B2FF-DD857BFBB5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ABF5F3-3C87-0B66-1855-F70D16024E47}"/>
              </a:ext>
            </a:extLst>
          </p:cNvPr>
          <p:cNvSpPr>
            <a:spLocks noGrp="1"/>
          </p:cNvSpPr>
          <p:nvPr>
            <p:ph type="dt" sz="half" idx="10"/>
          </p:nvPr>
        </p:nvSpPr>
        <p:spPr/>
        <p:txBody>
          <a:bodyPr/>
          <a:lstStyle/>
          <a:p>
            <a:fld id="{BF10C952-0757-A341-90DF-998CCD8DD7CB}" type="datetime1">
              <a:rPr lang="en-US" smtClean="0"/>
              <a:t>5/3/23</a:t>
            </a:fld>
            <a:endParaRPr lang="en-NP"/>
          </a:p>
        </p:txBody>
      </p:sp>
      <p:sp>
        <p:nvSpPr>
          <p:cNvPr id="6" name="Footer Placeholder 5">
            <a:extLst>
              <a:ext uri="{FF2B5EF4-FFF2-40B4-BE49-F238E27FC236}">
                <a16:creationId xmlns:a16="http://schemas.microsoft.com/office/drawing/2014/main" id="{5A66A74D-0ADE-E76F-A19D-72D808FD4BD4}"/>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371AE117-FE61-BB8A-420F-8DCE20A1BB44}"/>
              </a:ext>
            </a:extLst>
          </p:cNvPr>
          <p:cNvSpPr>
            <a:spLocks noGrp="1"/>
          </p:cNvSpPr>
          <p:nvPr>
            <p:ph type="sldNum" sz="quarter" idx="12"/>
          </p:nvPr>
        </p:nvSpPr>
        <p:spPr/>
        <p:txBody>
          <a:bodyPr/>
          <a:lstStyle/>
          <a:p>
            <a:fld id="{BD51DE57-C2C1-C145-A109-D7659A76A40D}" type="slidenum">
              <a:rPr lang="en-NP" smtClean="0"/>
              <a:t>‹#›</a:t>
            </a:fld>
            <a:endParaRPr lang="en-NP"/>
          </a:p>
        </p:txBody>
      </p:sp>
    </p:spTree>
    <p:extLst>
      <p:ext uri="{BB962C8B-B14F-4D97-AF65-F5344CB8AC3E}">
        <p14:creationId xmlns:p14="http://schemas.microsoft.com/office/powerpoint/2010/main" val="1353189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B1F-5A6F-84FA-9C7C-EF0F0C4EBC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Picture Placeholder 2">
            <a:extLst>
              <a:ext uri="{FF2B5EF4-FFF2-40B4-BE49-F238E27FC236}">
                <a16:creationId xmlns:a16="http://schemas.microsoft.com/office/drawing/2014/main" id="{59B467AC-63B9-FDE7-6FEF-075FE637B7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P"/>
          </a:p>
        </p:txBody>
      </p:sp>
      <p:sp>
        <p:nvSpPr>
          <p:cNvPr id="4" name="Text Placeholder 3">
            <a:extLst>
              <a:ext uri="{FF2B5EF4-FFF2-40B4-BE49-F238E27FC236}">
                <a16:creationId xmlns:a16="http://schemas.microsoft.com/office/drawing/2014/main" id="{498F8F20-B35E-BD9B-9574-37E9CEBFEB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9F20CF-AB48-EB72-3239-7B16674ED63F}"/>
              </a:ext>
            </a:extLst>
          </p:cNvPr>
          <p:cNvSpPr>
            <a:spLocks noGrp="1"/>
          </p:cNvSpPr>
          <p:nvPr>
            <p:ph type="dt" sz="half" idx="10"/>
          </p:nvPr>
        </p:nvSpPr>
        <p:spPr/>
        <p:txBody>
          <a:bodyPr/>
          <a:lstStyle/>
          <a:p>
            <a:fld id="{7CC1A92B-606B-1341-839C-C44D52C8A7C8}" type="datetime1">
              <a:rPr lang="en-US" smtClean="0"/>
              <a:t>5/3/23</a:t>
            </a:fld>
            <a:endParaRPr lang="en-NP"/>
          </a:p>
        </p:txBody>
      </p:sp>
      <p:sp>
        <p:nvSpPr>
          <p:cNvPr id="6" name="Footer Placeholder 5">
            <a:extLst>
              <a:ext uri="{FF2B5EF4-FFF2-40B4-BE49-F238E27FC236}">
                <a16:creationId xmlns:a16="http://schemas.microsoft.com/office/drawing/2014/main" id="{4DBDAC13-8D81-5D0B-8C7F-8033194D2420}"/>
              </a:ext>
            </a:extLst>
          </p:cNvPr>
          <p:cNvSpPr>
            <a:spLocks noGrp="1"/>
          </p:cNvSpPr>
          <p:nvPr>
            <p:ph type="ftr" sz="quarter" idx="11"/>
          </p:nvPr>
        </p:nvSpPr>
        <p:spPr/>
        <p:txBody>
          <a:bodyPr/>
          <a:lstStyle/>
          <a:p>
            <a:endParaRPr lang="en-NP"/>
          </a:p>
        </p:txBody>
      </p:sp>
      <p:sp>
        <p:nvSpPr>
          <p:cNvPr id="7" name="Slide Number Placeholder 6">
            <a:extLst>
              <a:ext uri="{FF2B5EF4-FFF2-40B4-BE49-F238E27FC236}">
                <a16:creationId xmlns:a16="http://schemas.microsoft.com/office/drawing/2014/main" id="{0354BD39-D75F-585D-1463-05820D2B256E}"/>
              </a:ext>
            </a:extLst>
          </p:cNvPr>
          <p:cNvSpPr>
            <a:spLocks noGrp="1"/>
          </p:cNvSpPr>
          <p:nvPr>
            <p:ph type="sldNum" sz="quarter" idx="12"/>
          </p:nvPr>
        </p:nvSpPr>
        <p:spPr/>
        <p:txBody>
          <a:bodyPr/>
          <a:lstStyle/>
          <a:p>
            <a:fld id="{BD51DE57-C2C1-C145-A109-D7659A76A40D}" type="slidenum">
              <a:rPr lang="en-NP" smtClean="0"/>
              <a:t>‹#›</a:t>
            </a:fld>
            <a:endParaRPr lang="en-NP"/>
          </a:p>
        </p:txBody>
      </p:sp>
    </p:spTree>
    <p:extLst>
      <p:ext uri="{BB962C8B-B14F-4D97-AF65-F5344CB8AC3E}">
        <p14:creationId xmlns:p14="http://schemas.microsoft.com/office/powerpoint/2010/main" val="2430763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CC6EE8-722E-6B75-F809-191AAA6F8B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P"/>
          </a:p>
        </p:txBody>
      </p:sp>
      <p:sp>
        <p:nvSpPr>
          <p:cNvPr id="3" name="Text Placeholder 2">
            <a:extLst>
              <a:ext uri="{FF2B5EF4-FFF2-40B4-BE49-F238E27FC236}">
                <a16:creationId xmlns:a16="http://schemas.microsoft.com/office/drawing/2014/main" id="{1EB1C5AC-367C-50C9-C8F8-22271BAA74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91034708-C097-E938-FF2E-3DB6E95BC1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22D51A-452A-8942-9DF1-ECB3E43B221C}" type="datetime1">
              <a:rPr lang="en-US" smtClean="0"/>
              <a:t>5/3/23</a:t>
            </a:fld>
            <a:endParaRPr lang="en-NP"/>
          </a:p>
        </p:txBody>
      </p:sp>
      <p:sp>
        <p:nvSpPr>
          <p:cNvPr id="5" name="Footer Placeholder 4">
            <a:extLst>
              <a:ext uri="{FF2B5EF4-FFF2-40B4-BE49-F238E27FC236}">
                <a16:creationId xmlns:a16="http://schemas.microsoft.com/office/drawing/2014/main" id="{751EDC38-F090-1638-2C4E-584014B776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P"/>
          </a:p>
        </p:txBody>
      </p:sp>
      <p:sp>
        <p:nvSpPr>
          <p:cNvPr id="6" name="Slide Number Placeholder 5">
            <a:extLst>
              <a:ext uri="{FF2B5EF4-FFF2-40B4-BE49-F238E27FC236}">
                <a16:creationId xmlns:a16="http://schemas.microsoft.com/office/drawing/2014/main" id="{E9564218-A2D0-23C4-9673-DB218888F1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51DE57-C2C1-C145-A109-D7659A76A40D}" type="slidenum">
              <a:rPr lang="en-NP" smtClean="0"/>
              <a:t>‹#›</a:t>
            </a:fld>
            <a:endParaRPr lang="en-NP"/>
          </a:p>
        </p:txBody>
      </p:sp>
    </p:spTree>
    <p:extLst>
      <p:ext uri="{BB962C8B-B14F-4D97-AF65-F5344CB8AC3E}">
        <p14:creationId xmlns:p14="http://schemas.microsoft.com/office/powerpoint/2010/main" val="2428491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2" name="Freeform: Shape 61">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4" name="Freeform: Shape 63">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TextBox 12">
            <a:extLst>
              <a:ext uri="{FF2B5EF4-FFF2-40B4-BE49-F238E27FC236}">
                <a16:creationId xmlns:a16="http://schemas.microsoft.com/office/drawing/2014/main" id="{A5D7F5CC-5B81-4394-8F7C-5B591B5A35F7}"/>
              </a:ext>
            </a:extLst>
          </p:cNvPr>
          <p:cNvSpPr txBox="1"/>
          <p:nvPr/>
        </p:nvSpPr>
        <p:spPr>
          <a:xfrm>
            <a:off x="0" y="195694"/>
            <a:ext cx="12191999" cy="5214506"/>
          </a:xfrm>
          <a:prstGeom prst="rect">
            <a:avLst/>
          </a:prstGeom>
        </p:spPr>
        <p:txBody>
          <a:bodyPr vert="horz" lIns="91440" tIns="45720" rIns="91440" bIns="45720" rtlCol="0" anchor="ctr">
            <a:normAutofit/>
          </a:bodyPr>
          <a:lstStyle/>
          <a:p>
            <a:pPr algn="ctr">
              <a:lnSpc>
                <a:spcPct val="90000"/>
              </a:lnSpc>
              <a:spcAft>
                <a:spcPts val="600"/>
              </a:spcAft>
            </a:pPr>
            <a:endParaRPr lang="en-US" sz="3200" b="1" dirty="0">
              <a:solidFill>
                <a:srgbClr val="FF9300"/>
              </a:solidFill>
              <a:latin typeface="Times New Roman" panose="02020603050405020304" pitchFamily="18" charset="0"/>
              <a:cs typeface="Times New Roman" panose="02020603050405020304" pitchFamily="18" charset="0"/>
            </a:endParaRPr>
          </a:p>
          <a:p>
            <a:pPr algn="ctr">
              <a:lnSpc>
                <a:spcPct val="90000"/>
              </a:lnSpc>
              <a:spcAft>
                <a:spcPts val="600"/>
              </a:spcAft>
            </a:pPr>
            <a:endParaRPr lang="en-US" sz="3200" b="1" dirty="0">
              <a:solidFill>
                <a:srgbClr val="FF9300"/>
              </a:solidFill>
              <a:latin typeface="Times New Roman" panose="02020603050405020304" pitchFamily="18" charset="0"/>
              <a:cs typeface="Times New Roman" panose="02020603050405020304" pitchFamily="18" charset="0"/>
            </a:endParaRPr>
          </a:p>
          <a:p>
            <a:pPr algn="ctr">
              <a:lnSpc>
                <a:spcPct val="90000"/>
              </a:lnSpc>
              <a:spcAft>
                <a:spcPts val="600"/>
              </a:spcAft>
            </a:pPr>
            <a:endParaRPr lang="en-US" sz="3200" b="1" dirty="0">
              <a:solidFill>
                <a:srgbClr val="FF9300"/>
              </a:solidFill>
              <a:latin typeface="Times New Roman" panose="02020603050405020304" pitchFamily="18" charset="0"/>
              <a:cs typeface="Times New Roman" panose="02020603050405020304" pitchFamily="18" charset="0"/>
            </a:endParaRPr>
          </a:p>
          <a:p>
            <a:pPr algn="ctr">
              <a:lnSpc>
                <a:spcPct val="90000"/>
              </a:lnSpc>
              <a:spcAft>
                <a:spcPts val="600"/>
              </a:spcAft>
            </a:pPr>
            <a:endParaRPr lang="en-US" sz="3200" b="1" dirty="0">
              <a:solidFill>
                <a:srgbClr val="FF9300"/>
              </a:solidFill>
              <a:latin typeface="Times New Roman" panose="02020603050405020304" pitchFamily="18" charset="0"/>
              <a:cs typeface="Times New Roman" panose="02020603050405020304" pitchFamily="18" charset="0"/>
            </a:endParaRPr>
          </a:p>
          <a:p>
            <a:pPr algn="ctr">
              <a:lnSpc>
                <a:spcPct val="90000"/>
              </a:lnSpc>
              <a:spcAft>
                <a:spcPts val="600"/>
              </a:spcAft>
            </a:pPr>
            <a:r>
              <a:rPr lang="en-US" sz="3600" b="1" dirty="0">
                <a:solidFill>
                  <a:srgbClr val="FF9300"/>
                </a:solidFill>
                <a:latin typeface="Times New Roman" panose="02020603050405020304" pitchFamily="18" charset="0"/>
                <a:cs typeface="Times New Roman" panose="02020603050405020304" pitchFamily="18" charset="0"/>
              </a:rPr>
              <a:t>TELECOM BILLING MANAGEMENT SYSTEM</a:t>
            </a:r>
          </a:p>
          <a:p>
            <a:pPr algn="ctr">
              <a:lnSpc>
                <a:spcPct val="90000"/>
              </a:lnSpc>
              <a:spcAft>
                <a:spcPts val="600"/>
              </a:spcAft>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Project Code: PRJ 151</a:t>
            </a:r>
            <a:endParaRPr lang="en-US" sz="2000" b="1" dirty="0">
              <a:latin typeface="Times New Roman" panose="02020603050405020304" pitchFamily="18" charset="0"/>
              <a:cs typeface="Times New Roman" panose="02020603050405020304" pitchFamily="18" charset="0"/>
            </a:endParaRPr>
          </a:p>
          <a:p>
            <a:pPr algn="ctr">
              <a:lnSpc>
                <a:spcPct val="90000"/>
              </a:lnSpc>
              <a:spcAft>
                <a:spcPts val="600"/>
              </a:spcAft>
            </a:pPr>
            <a:endParaRPr lang="en-US" sz="2000" b="1" dirty="0">
              <a:latin typeface="Times New Roman" panose="02020603050405020304" pitchFamily="18" charset="0"/>
              <a:cs typeface="Times New Roman" panose="02020603050405020304" pitchFamily="18" charset="0"/>
            </a:endParaRPr>
          </a:p>
          <a:p>
            <a:pPr algn="ctr">
              <a:lnSpc>
                <a:spcPct val="90000"/>
              </a:lnSpc>
              <a:spcAft>
                <a:spcPts val="600"/>
              </a:spcAft>
            </a:pPr>
            <a:endParaRPr lang="en-US" sz="2000" b="1" dirty="0">
              <a:latin typeface="Times New Roman" panose="02020603050405020304" pitchFamily="18" charset="0"/>
              <a:cs typeface="Times New Roman" panose="02020603050405020304" pitchFamily="18" charset="0"/>
            </a:endParaRPr>
          </a:p>
          <a:p>
            <a:pPr algn="ctr">
              <a:lnSpc>
                <a:spcPct val="90000"/>
              </a:lnSpc>
              <a:spcAft>
                <a:spcPts val="600"/>
              </a:spcAft>
            </a:pPr>
            <a:r>
              <a:rPr lang="en-US" sz="2000" dirty="0">
                <a:effectLst/>
                <a:latin typeface="Times New Roman" panose="02020603050405020304" pitchFamily="18" charset="0"/>
                <a:cs typeface="Times New Roman" panose="02020603050405020304" pitchFamily="18" charset="0"/>
              </a:rPr>
              <a:t>A First Year Project</a:t>
            </a:r>
            <a:br>
              <a:rPr lang="en-US" sz="2000" dirty="0">
                <a:effectLst/>
                <a:latin typeface="Times New Roman" panose="02020603050405020304" pitchFamily="18" charset="0"/>
                <a:cs typeface="Times New Roman" panose="02020603050405020304" pitchFamily="18" charset="0"/>
              </a:rPr>
            </a:br>
            <a:r>
              <a:rPr lang="en-US" sz="2000" dirty="0">
                <a:effectLst/>
                <a:latin typeface="Times New Roman" panose="02020603050405020304" pitchFamily="18" charset="0"/>
                <a:cs typeface="Times New Roman" panose="02020603050405020304" pitchFamily="18" charset="0"/>
              </a:rPr>
              <a:t>For the partial fulfillment of requirement for the degree of </a:t>
            </a:r>
          </a:p>
          <a:p>
            <a:pPr algn="ctr">
              <a:lnSpc>
                <a:spcPct val="90000"/>
              </a:lnSpc>
              <a:spcAft>
                <a:spcPts val="600"/>
              </a:spcAft>
            </a:pPr>
            <a:r>
              <a:rPr lang="en-US" sz="2000" dirty="0">
                <a:effectLst/>
                <a:latin typeface="Times New Roman" panose="02020603050405020304" pitchFamily="18" charset="0"/>
                <a:cs typeface="Times New Roman" panose="02020603050405020304" pitchFamily="18" charset="0"/>
              </a:rPr>
              <a:t>Bachelor of Computer Application (BCA) </a:t>
            </a:r>
            <a:endParaRPr lang="en-US" sz="2000" dirty="0">
              <a:latin typeface="Times New Roman" panose="02020603050405020304" pitchFamily="18" charset="0"/>
              <a:cs typeface="Times New Roman" panose="02020603050405020304" pitchFamily="18" charset="0"/>
            </a:endParaRPr>
          </a:p>
          <a:p>
            <a:pPr algn="ctr">
              <a:lnSpc>
                <a:spcPct val="90000"/>
              </a:lnSpc>
              <a:spcAft>
                <a:spcPts val="600"/>
              </a:spcAft>
            </a:pPr>
            <a:endParaRPr lang="en-US" sz="2000" b="1" dirty="0">
              <a:latin typeface="Times New Roman" panose="02020603050405020304" pitchFamily="18" charset="0"/>
              <a:cs typeface="Times New Roman" panose="02020603050405020304" pitchFamily="18" charset="0"/>
            </a:endParaRPr>
          </a:p>
          <a:p>
            <a:pPr algn="ctr">
              <a:lnSpc>
                <a:spcPct val="90000"/>
              </a:lnSpc>
              <a:spcAft>
                <a:spcPts val="600"/>
              </a:spcAft>
            </a:pPr>
            <a:endParaRPr lang="en-US" sz="2000" b="1" dirty="0">
              <a:latin typeface="Times New Roman" panose="02020603050405020304" pitchFamily="18" charset="0"/>
              <a:cs typeface="Times New Roman" panose="02020603050405020304" pitchFamily="18" charset="0"/>
            </a:endParaRPr>
          </a:p>
          <a:p>
            <a:pPr algn="ctr">
              <a:lnSpc>
                <a:spcPct val="90000"/>
              </a:lnSpc>
              <a:spcAft>
                <a:spcPts val="600"/>
              </a:spcAft>
            </a:pPr>
            <a:endParaRPr lang="en-US" sz="2000" b="1" dirty="0">
              <a:latin typeface="Times New Roman" panose="02020603050405020304" pitchFamily="18" charset="0"/>
              <a:cs typeface="Times New Roman" panose="02020603050405020304" pitchFamily="18" charset="0"/>
            </a:endParaRPr>
          </a:p>
          <a:p>
            <a:pPr algn="ctr">
              <a:lnSpc>
                <a:spcPct val="90000"/>
              </a:lnSpc>
              <a:spcAft>
                <a:spcPts val="600"/>
              </a:spcAft>
            </a:pPr>
            <a:endParaRPr lang="en-US" sz="2000" b="1" dirty="0">
              <a:latin typeface="Times New Roman" panose="02020603050405020304" pitchFamily="18" charset="0"/>
              <a:cs typeface="Times New Roman" panose="02020603050405020304" pitchFamily="18" charset="0"/>
            </a:endParaRPr>
          </a:p>
          <a:p>
            <a:pPr algn="ctr">
              <a:lnSpc>
                <a:spcPct val="90000"/>
              </a:lnSpc>
              <a:spcAft>
                <a:spcPts val="600"/>
              </a:spcAft>
            </a:pPr>
            <a:endParaRPr lang="en-US" sz="20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31631CA5-1EB6-48C3-1631-F1ADDF0C4F53}"/>
              </a:ext>
            </a:extLst>
          </p:cNvPr>
          <p:cNvSpPr txBox="1"/>
          <p:nvPr/>
        </p:nvSpPr>
        <p:spPr>
          <a:xfrm>
            <a:off x="8541927" y="4877001"/>
            <a:ext cx="2599150" cy="1785104"/>
          </a:xfrm>
          <a:prstGeom prst="rect">
            <a:avLst/>
          </a:prstGeom>
          <a:noFill/>
        </p:spPr>
        <p:txBody>
          <a:bodyPr wrap="square">
            <a:spAutoFit/>
          </a:bodyPr>
          <a:lstStyle/>
          <a:p>
            <a:pPr>
              <a:spcAft>
                <a:spcPts val="600"/>
              </a:spcAft>
            </a:pPr>
            <a:r>
              <a:rPr lang="en-US" b="1" dirty="0">
                <a:solidFill>
                  <a:srgbClr val="FF9300"/>
                </a:solidFill>
                <a:effectLst/>
                <a:latin typeface="Times New Roman" panose="02020603050405020304" pitchFamily="18" charset="0"/>
                <a:cs typeface="Times New Roman" panose="02020603050405020304" pitchFamily="18" charset="0"/>
              </a:rPr>
              <a:t>Project Team Members </a:t>
            </a:r>
            <a:endParaRPr lang="en-US" dirty="0">
              <a:solidFill>
                <a:srgbClr val="FF9300"/>
              </a:solidFill>
              <a:latin typeface="Times New Roman" panose="02020603050405020304" pitchFamily="18" charset="0"/>
              <a:cs typeface="Times New Roman" panose="02020603050405020304" pitchFamily="18" charset="0"/>
            </a:endParaRPr>
          </a:p>
          <a:p>
            <a:pPr>
              <a:spcAft>
                <a:spcPts val="600"/>
              </a:spcAft>
            </a:pPr>
            <a:r>
              <a:rPr lang="en-US" dirty="0">
                <a:effectLst/>
                <a:latin typeface="Times New Roman" panose="02020603050405020304" pitchFamily="18" charset="0"/>
                <a:cs typeface="Times New Roman" panose="02020603050405020304" pitchFamily="18" charset="0"/>
              </a:rPr>
              <a:t>Aashish </a:t>
            </a:r>
            <a:r>
              <a:rPr lang="en-US" dirty="0" err="1">
                <a:effectLst/>
                <a:latin typeface="Times New Roman" panose="02020603050405020304" pitchFamily="18" charset="0"/>
                <a:cs typeface="Times New Roman" panose="02020603050405020304" pitchFamily="18" charset="0"/>
              </a:rPr>
              <a:t>Khanal</a:t>
            </a:r>
            <a:endParaRPr lang="en-US" dirty="0">
              <a:latin typeface="Times New Roman" panose="02020603050405020304" pitchFamily="18" charset="0"/>
              <a:cs typeface="Times New Roman" panose="02020603050405020304" pitchFamily="18" charset="0"/>
            </a:endParaRPr>
          </a:p>
          <a:p>
            <a:pPr>
              <a:spcAft>
                <a:spcPts val="600"/>
              </a:spcAft>
            </a:pPr>
            <a:r>
              <a:rPr lang="en-US" dirty="0">
                <a:effectLst/>
                <a:latin typeface="Times New Roman" panose="02020603050405020304" pitchFamily="18" charset="0"/>
                <a:cs typeface="Times New Roman" panose="02020603050405020304" pitchFamily="18" charset="0"/>
              </a:rPr>
              <a:t>Ammar Bahadur Kunwar</a:t>
            </a:r>
          </a:p>
          <a:p>
            <a:pPr>
              <a:spcAft>
                <a:spcPts val="600"/>
              </a:spcAft>
            </a:pPr>
            <a:r>
              <a:rPr lang="en-US" dirty="0" err="1">
                <a:effectLst/>
                <a:latin typeface="Times New Roman" panose="02020603050405020304" pitchFamily="18" charset="0"/>
                <a:cs typeface="Times New Roman" panose="02020603050405020304" pitchFamily="18" charset="0"/>
              </a:rPr>
              <a:t>Nabin</a:t>
            </a:r>
            <a:r>
              <a:rPr lang="en-US" dirty="0">
                <a:effectLst/>
                <a:latin typeface="Times New Roman" panose="02020603050405020304" pitchFamily="18" charset="0"/>
                <a:cs typeface="Times New Roman" panose="02020603050405020304" pitchFamily="18" charset="0"/>
              </a:rPr>
              <a:t> Chaudhary</a:t>
            </a:r>
          </a:p>
          <a:p>
            <a:pPr>
              <a:spcAft>
                <a:spcPts val="600"/>
              </a:spcAft>
            </a:pPr>
            <a:r>
              <a:rPr lang="en-US" dirty="0">
                <a:effectLst/>
                <a:latin typeface="Times New Roman" panose="02020603050405020304" pitchFamily="18" charset="0"/>
                <a:cs typeface="Times New Roman" panose="02020603050405020304" pitchFamily="18" charset="0"/>
              </a:rPr>
              <a:t>Pratham </a:t>
            </a:r>
            <a:r>
              <a:rPr lang="en-US" dirty="0" err="1">
                <a:effectLst/>
                <a:latin typeface="Times New Roman" panose="02020603050405020304" pitchFamily="18" charset="0"/>
                <a:cs typeface="Times New Roman" panose="02020603050405020304" pitchFamily="18" charset="0"/>
              </a:rPr>
              <a:t>Gyawali</a:t>
            </a:r>
            <a:r>
              <a:rPr lang="en-US" dirty="0">
                <a:effectLst/>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AD39642-4D54-18BD-CD76-67F061D369E8}"/>
              </a:ext>
            </a:extLst>
          </p:cNvPr>
          <p:cNvSpPr txBox="1"/>
          <p:nvPr/>
        </p:nvSpPr>
        <p:spPr>
          <a:xfrm>
            <a:off x="1050923" y="4877202"/>
            <a:ext cx="3162824" cy="1785104"/>
          </a:xfrm>
          <a:prstGeom prst="rect">
            <a:avLst/>
          </a:prstGeom>
          <a:noFill/>
        </p:spPr>
        <p:txBody>
          <a:bodyPr wrap="square">
            <a:spAutoFit/>
          </a:bodyPr>
          <a:lstStyle/>
          <a:p>
            <a:pPr>
              <a:spcAft>
                <a:spcPts val="600"/>
              </a:spcAft>
            </a:pPr>
            <a:r>
              <a:rPr lang="en-US" b="1" dirty="0">
                <a:solidFill>
                  <a:schemeClr val="accent2"/>
                </a:solidFill>
                <a:latin typeface="Times New Roman" panose="02020603050405020304" pitchFamily="18" charset="0"/>
                <a:cs typeface="Times New Roman" panose="02020603050405020304" pitchFamily="18" charset="0"/>
              </a:rPr>
              <a:t>Project Supervisor</a:t>
            </a:r>
          </a:p>
          <a:p>
            <a:pPr>
              <a:spcAft>
                <a:spcPts val="600"/>
              </a:spcAft>
            </a:pPr>
            <a:r>
              <a:rPr lang="en-US" dirty="0" err="1">
                <a:latin typeface="Times New Roman" panose="02020603050405020304" pitchFamily="18" charset="0"/>
                <a:cs typeface="Times New Roman" panose="02020603050405020304" pitchFamily="18" charset="0"/>
              </a:rPr>
              <a:t>Namraj</a:t>
            </a:r>
            <a:r>
              <a:rPr lang="en-US" dirty="0">
                <a:latin typeface="Times New Roman" panose="02020603050405020304" pitchFamily="18" charset="0"/>
                <a:cs typeface="Times New Roman" panose="02020603050405020304" pitchFamily="18" charset="0"/>
              </a:rPr>
              <a:t> Koirala</a:t>
            </a:r>
          </a:p>
          <a:p>
            <a:pPr>
              <a:spcAft>
                <a:spcPts val="600"/>
              </a:spcAft>
            </a:pPr>
            <a:r>
              <a:rPr lang="en-US" dirty="0">
                <a:effectLst/>
                <a:latin typeface="Times New Roman" panose="02020603050405020304" pitchFamily="18" charset="0"/>
                <a:cs typeface="Times New Roman" panose="02020603050405020304" pitchFamily="18" charset="0"/>
              </a:rPr>
              <a:t>Department of IT, </a:t>
            </a:r>
            <a:endParaRPr lang="en-US" dirty="0">
              <a:latin typeface="Times New Roman" panose="02020603050405020304" pitchFamily="18" charset="0"/>
              <a:cs typeface="Times New Roman" panose="02020603050405020304" pitchFamily="18" charset="0"/>
            </a:endParaRPr>
          </a:p>
          <a:p>
            <a:pPr>
              <a:spcAft>
                <a:spcPts val="600"/>
              </a:spcAft>
            </a:pPr>
            <a:r>
              <a:rPr lang="en-US" dirty="0">
                <a:effectLst/>
                <a:latin typeface="Times New Roman" panose="02020603050405020304" pitchFamily="18" charset="0"/>
                <a:cs typeface="Times New Roman" panose="02020603050405020304" pitchFamily="18" charset="0"/>
              </a:rPr>
              <a:t>Crimson College of Technology </a:t>
            </a:r>
            <a:endParaRPr lang="en-US" dirty="0">
              <a:latin typeface="Times New Roman" panose="02020603050405020304" pitchFamily="18" charset="0"/>
              <a:cs typeface="Times New Roman" panose="02020603050405020304" pitchFamily="18" charset="0"/>
            </a:endParaRPr>
          </a:p>
          <a:p>
            <a:pPr algn="ctr">
              <a:spcAft>
                <a:spcPts val="600"/>
              </a:spcAft>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3982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4145E8-E0B5-D485-D0D0-F25B4B25FAED}"/>
              </a:ext>
            </a:extLst>
          </p:cNvPr>
          <p:cNvSpPr>
            <a:spLocks noGrp="1"/>
          </p:cNvSpPr>
          <p:nvPr>
            <p:ph type="title"/>
          </p:nvPr>
        </p:nvSpPr>
        <p:spPr>
          <a:xfrm>
            <a:off x="841248" y="548640"/>
            <a:ext cx="3600860" cy="5431536"/>
          </a:xfrm>
        </p:spPr>
        <p:txBody>
          <a:bodyPr>
            <a:normAutofit/>
          </a:bodyPr>
          <a:lstStyle/>
          <a:p>
            <a:r>
              <a:rPr lang="en-US" sz="5000" b="1" dirty="0">
                <a:effectLst/>
                <a:latin typeface="Times New Roman" panose="02020603050405020304" pitchFamily="18" charset="0"/>
                <a:cs typeface="Times New Roman" panose="02020603050405020304" pitchFamily="18" charset="0"/>
              </a:rPr>
              <a:t>Web References:- </a:t>
            </a:r>
            <a:br>
              <a:rPr lang="en-US" sz="5000" dirty="0">
                <a:latin typeface="Times New Roman" panose="02020603050405020304" pitchFamily="18" charset="0"/>
                <a:cs typeface="Times New Roman" panose="02020603050405020304" pitchFamily="18" charset="0"/>
              </a:rPr>
            </a:br>
            <a:endParaRPr lang="en-NP" sz="5000" dirty="0">
              <a:latin typeface="Times New Roman" panose="02020603050405020304" pitchFamily="18" charset="0"/>
              <a:cs typeface="Times New Roman" panose="02020603050405020304" pitchFamily="18" charset="0"/>
            </a:endParaRPr>
          </a:p>
        </p:txBody>
      </p:sp>
      <p:sp>
        <p:nvSpPr>
          <p:cNvPr id="6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ontent Placeholder 2">
            <a:extLst>
              <a:ext uri="{FF2B5EF4-FFF2-40B4-BE49-F238E27FC236}">
                <a16:creationId xmlns:a16="http://schemas.microsoft.com/office/drawing/2014/main" id="{D04A7D67-B83F-9B2D-133D-0A65736E09A5}"/>
              </a:ext>
            </a:extLst>
          </p:cNvPr>
          <p:cNvSpPr>
            <a:spLocks noGrp="1"/>
          </p:cNvSpPr>
          <p:nvPr>
            <p:ph idx="1"/>
          </p:nvPr>
        </p:nvSpPr>
        <p:spPr>
          <a:xfrm>
            <a:off x="5126418" y="552091"/>
            <a:ext cx="6224335" cy="5431536"/>
          </a:xfrm>
        </p:spPr>
        <p:txBody>
          <a:bodyPr anchor="ctr">
            <a:normAutofit/>
          </a:bodyPr>
          <a:lstStyle/>
          <a:p>
            <a:pPr marL="0" indent="0">
              <a:buNone/>
            </a:pPr>
            <a:r>
              <a:rPr lang="en-US" sz="2000" dirty="0">
                <a:latin typeface="Times New Roman" panose="02020603050405020304" pitchFamily="18" charset="0"/>
                <a:cs typeface="Times New Roman" panose="02020603050405020304" pitchFamily="18" charset="0"/>
              </a:rPr>
              <a:t>1.Yeswant Kanetkar: Let us C </a:t>
            </a:r>
          </a:p>
          <a:p>
            <a:pPr marL="0" indent="0">
              <a:buNone/>
            </a:pPr>
            <a:r>
              <a:rPr lang="en-US" sz="2200" dirty="0">
                <a:effectLst/>
                <a:latin typeface="Times New Roman" panose="02020603050405020304" pitchFamily="18" charset="0"/>
                <a:cs typeface="Times New Roman" panose="02020603050405020304" pitchFamily="18" charset="0"/>
              </a:rPr>
              <a:t>2.</a:t>
            </a:r>
            <a:r>
              <a:rPr lang="en-US" dirty="0"/>
              <a:t> </a:t>
            </a:r>
            <a:r>
              <a:rPr lang="en-US" sz="2000" dirty="0">
                <a:latin typeface="Times New Roman" panose="02020603050405020304" pitchFamily="18" charset="0"/>
                <a:cs typeface="Times New Roman" panose="02020603050405020304" pitchFamily="18" charset="0"/>
              </a:rPr>
              <a:t>A Textbook of C Programming </a:t>
            </a:r>
            <a:endParaRPr lang="en-US" dirty="0">
              <a:latin typeface="Times New Roman" panose="02020603050405020304" pitchFamily="18" charset="0"/>
              <a:cs typeface="Times New Roman" panose="02020603050405020304" pitchFamily="18" charset="0"/>
            </a:endParaRPr>
          </a:p>
          <a:p>
            <a:pPr marL="0" indent="0">
              <a:buNone/>
            </a:pPr>
            <a:endParaRPr lang="en-US" sz="2200" dirty="0">
              <a:effectLst/>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NP"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838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0">
                                            <p:txEl>
                                              <p:pRg st="0" end="0"/>
                                            </p:txEl>
                                          </p:spTgt>
                                        </p:tgtEl>
                                        <p:attrNameLst>
                                          <p:attrName>style.visibility</p:attrName>
                                        </p:attrNameLst>
                                      </p:cBhvr>
                                      <p:to>
                                        <p:strVal val="visible"/>
                                      </p:to>
                                    </p:set>
                                    <p:animEffect transition="in" filter="fade">
                                      <p:cBhvr>
                                        <p:cTn id="14" dur="1000"/>
                                        <p:tgtEl>
                                          <p:spTgt spid="50">
                                            <p:txEl>
                                              <p:pRg st="0" end="0"/>
                                            </p:txEl>
                                          </p:spTgt>
                                        </p:tgtEl>
                                      </p:cBhvr>
                                    </p:animEffect>
                                    <p:anim calcmode="lin" valueType="num">
                                      <p:cBhvr>
                                        <p:cTn id="15" dur="1000" fill="hold"/>
                                        <p:tgtEl>
                                          <p:spTgt spid="50">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0">
                                            <p:txEl>
                                              <p:pRg st="1" end="1"/>
                                            </p:txEl>
                                          </p:spTgt>
                                        </p:tgtEl>
                                        <p:attrNameLst>
                                          <p:attrName>style.visibility</p:attrName>
                                        </p:attrNameLst>
                                      </p:cBhvr>
                                      <p:to>
                                        <p:strVal val="visible"/>
                                      </p:to>
                                    </p:set>
                                    <p:animEffect transition="in" filter="fade">
                                      <p:cBhvr>
                                        <p:cTn id="21" dur="1000"/>
                                        <p:tgtEl>
                                          <p:spTgt spid="50">
                                            <p:txEl>
                                              <p:pRg st="1" end="1"/>
                                            </p:txEl>
                                          </p:spTgt>
                                        </p:tgtEl>
                                      </p:cBhvr>
                                    </p:animEffect>
                                    <p:anim calcmode="lin" valueType="num">
                                      <p:cBhvr>
                                        <p:cTn id="22" dur="1000" fill="hold"/>
                                        <p:tgtEl>
                                          <p:spTgt spid="5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5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0"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11BFE2-1DAB-8EFE-236F-B377392C10B2}"/>
              </a:ext>
            </a:extLst>
          </p:cNvPr>
          <p:cNvSpPr>
            <a:spLocks noGrp="1"/>
          </p:cNvSpPr>
          <p:nvPr>
            <p:ph type="title"/>
          </p:nvPr>
        </p:nvSpPr>
        <p:spPr>
          <a:xfrm>
            <a:off x="841248" y="548640"/>
            <a:ext cx="3600860" cy="5431536"/>
          </a:xfrm>
        </p:spPr>
        <p:txBody>
          <a:bodyPr>
            <a:normAutofit/>
          </a:bodyPr>
          <a:lstStyle/>
          <a:p>
            <a:r>
              <a:rPr lang="en-US" sz="4600" b="1">
                <a:effectLst/>
                <a:latin typeface="Times New Roman" panose="02020603050405020304" pitchFamily="18" charset="0"/>
                <a:cs typeface="Times New Roman" panose="02020603050405020304" pitchFamily="18" charset="0"/>
              </a:rPr>
              <a:t>Telecom Billing Management System</a:t>
            </a:r>
            <a:endParaRPr lang="en-NP" sz="4600" b="1"/>
          </a:p>
        </p:txBody>
      </p:sp>
      <p:sp>
        <p:nvSpPr>
          <p:cNvPr id="74"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Content Placeholder 2">
            <a:extLst>
              <a:ext uri="{FF2B5EF4-FFF2-40B4-BE49-F238E27FC236}">
                <a16:creationId xmlns:a16="http://schemas.microsoft.com/office/drawing/2014/main" id="{5DE687D1-A4A3-6B1F-CFC8-8C52EEC2D0FD}"/>
              </a:ext>
            </a:extLst>
          </p:cNvPr>
          <p:cNvSpPr>
            <a:spLocks noGrp="1"/>
          </p:cNvSpPr>
          <p:nvPr>
            <p:ph idx="1"/>
          </p:nvPr>
        </p:nvSpPr>
        <p:spPr>
          <a:xfrm>
            <a:off x="5126418" y="552091"/>
            <a:ext cx="6224335" cy="5431536"/>
          </a:xfrm>
        </p:spPr>
        <p:txBody>
          <a:bodyPr anchor="ctr">
            <a:normAutofit/>
          </a:bodyPr>
          <a:lstStyle/>
          <a:p>
            <a:pPr marL="0" indent="0">
              <a:buNone/>
            </a:pPr>
            <a:endParaRPr lang="en-US" sz="2200" dirty="0">
              <a:effectLst/>
              <a:latin typeface="Times New Roman" panose="02020603050405020304" pitchFamily="18" charset="0"/>
              <a:cs typeface="Times New Roman" panose="02020603050405020304" pitchFamily="18" charset="0"/>
            </a:endParaRPr>
          </a:p>
          <a:p>
            <a:pPr marL="0" indent="0">
              <a:buNone/>
            </a:pPr>
            <a:r>
              <a:rPr lang="en-US" sz="2200" dirty="0">
                <a:effectLst/>
                <a:latin typeface="Times New Roman" panose="02020603050405020304" pitchFamily="18" charset="0"/>
                <a:cs typeface="Times New Roman" panose="02020603050405020304" pitchFamily="18" charset="0"/>
              </a:rPr>
              <a:t>“Telecom Billing Management System” is useful for computerizing billing system. This software is useful for viewing customer information, calculating taxes, updating billing details, calculating other charges etc. </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a:effectLst/>
                <a:latin typeface="Times New Roman" panose="02020603050405020304" pitchFamily="18" charset="0"/>
                <a:cs typeface="Times New Roman" panose="02020603050405020304" pitchFamily="18" charset="0"/>
              </a:rPr>
              <a:t>“Telecom Billing Management System ” is developed as per seeing the increasing requirement to speed up the work and incorporate a new work culture. Thus, a new software has been proposed to reduce manual work, improving work efficiency, saving time. </a:t>
            </a:r>
            <a:endParaRPr lang="en-US" sz="2200" dirty="0">
              <a:latin typeface="Times New Roman" panose="02020603050405020304" pitchFamily="18" charset="0"/>
              <a:cs typeface="Times New Roman" panose="02020603050405020304" pitchFamily="18" charset="0"/>
            </a:endParaRPr>
          </a:p>
          <a:p>
            <a:pPr marL="0" indent="0">
              <a:buNone/>
            </a:pPr>
            <a:endParaRPr lang="en-NP"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24083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repeatCount="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6">
                                            <p:txEl>
                                              <p:pRg st="1" end="1"/>
                                            </p:txEl>
                                          </p:spTgt>
                                        </p:tgtEl>
                                        <p:attrNameLst>
                                          <p:attrName>style.visibility</p:attrName>
                                        </p:attrNameLst>
                                      </p:cBhvr>
                                      <p:to>
                                        <p:strVal val="visible"/>
                                      </p:to>
                                    </p:set>
                                    <p:animEffect transition="in" filter="fade">
                                      <p:cBhvr>
                                        <p:cTn id="14" dur="1000"/>
                                        <p:tgtEl>
                                          <p:spTgt spid="86">
                                            <p:txEl>
                                              <p:pRg st="1" end="1"/>
                                            </p:txEl>
                                          </p:spTgt>
                                        </p:tgtEl>
                                      </p:cBhvr>
                                    </p:animEffect>
                                    <p:anim calcmode="lin" valueType="num">
                                      <p:cBhvr>
                                        <p:cTn id="15" dur="1000" fill="hold"/>
                                        <p:tgtEl>
                                          <p:spTgt spid="8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6">
                                            <p:txEl>
                                              <p:pRg st="3" end="3"/>
                                            </p:txEl>
                                          </p:spTgt>
                                        </p:tgtEl>
                                        <p:attrNameLst>
                                          <p:attrName>style.visibility</p:attrName>
                                        </p:attrNameLst>
                                      </p:cBhvr>
                                      <p:to>
                                        <p:strVal val="visible"/>
                                      </p:to>
                                    </p:set>
                                    <p:animEffect transition="in" filter="fade">
                                      <p:cBhvr>
                                        <p:cTn id="21" dur="1000"/>
                                        <p:tgtEl>
                                          <p:spTgt spid="86">
                                            <p:txEl>
                                              <p:pRg st="3" end="3"/>
                                            </p:txEl>
                                          </p:spTgt>
                                        </p:tgtEl>
                                      </p:cBhvr>
                                    </p:animEffect>
                                    <p:anim calcmode="lin" valueType="num">
                                      <p:cBhvr>
                                        <p:cTn id="22" dur="1000" fill="hold"/>
                                        <p:tgtEl>
                                          <p:spTgt spid="86">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8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CBBAE8-460C-0B1B-B2B0-CFE233EBADE8}"/>
              </a:ext>
            </a:extLst>
          </p:cNvPr>
          <p:cNvSpPr>
            <a:spLocks noGrp="1"/>
          </p:cNvSpPr>
          <p:nvPr>
            <p:ph type="title"/>
          </p:nvPr>
        </p:nvSpPr>
        <p:spPr>
          <a:xfrm>
            <a:off x="841248" y="548640"/>
            <a:ext cx="3600860" cy="5431536"/>
          </a:xfrm>
        </p:spPr>
        <p:txBody>
          <a:bodyPr>
            <a:normAutofit/>
          </a:bodyPr>
          <a:lstStyle/>
          <a:p>
            <a:r>
              <a:rPr lang="en-US" sz="5400" b="1">
                <a:latin typeface="Times New Roman" panose="02020603050405020304" pitchFamily="18" charset="0"/>
                <a:cs typeface="Times New Roman" panose="02020603050405020304" pitchFamily="18" charset="0"/>
              </a:rPr>
              <a:t>Objectives</a:t>
            </a:r>
            <a:br>
              <a:rPr lang="en-US" sz="5400">
                <a:latin typeface="Times New Roman" panose="02020603050405020304" pitchFamily="18" charset="0"/>
                <a:cs typeface="Times New Roman" panose="02020603050405020304" pitchFamily="18" charset="0"/>
              </a:rPr>
            </a:br>
            <a:endParaRPr lang="en-NP" sz="5400" dirty="0">
              <a:latin typeface="Times New Roman" panose="02020603050405020304" pitchFamily="18" charset="0"/>
              <a:cs typeface="Times New Roman" panose="02020603050405020304" pitchFamily="18" charset="0"/>
            </a:endParaRPr>
          </a:p>
        </p:txBody>
      </p:sp>
      <p:sp>
        <p:nvSpPr>
          <p:cNvPr id="1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45D644-2AC9-AF58-AC3E-8FB1D513D885}"/>
              </a:ext>
            </a:extLst>
          </p:cNvPr>
          <p:cNvSpPr>
            <a:spLocks noGrp="1"/>
          </p:cNvSpPr>
          <p:nvPr>
            <p:ph idx="1"/>
          </p:nvPr>
        </p:nvSpPr>
        <p:spPr>
          <a:xfrm>
            <a:off x="5126418" y="0"/>
            <a:ext cx="6224335" cy="6857999"/>
          </a:xfrm>
        </p:spPr>
        <p:txBody>
          <a:bodyPr anchor="ctr">
            <a:normAutofit/>
          </a:bodyPr>
          <a:lstStyle/>
          <a:p>
            <a:pPr marL="0" indent="0">
              <a:buNone/>
            </a:pPr>
            <a:endParaRPr lang="en-US" sz="2200" dirty="0">
              <a:effectLst/>
              <a:latin typeface="Times New Roman" panose="02020603050405020304" pitchFamily="18" charset="0"/>
              <a:cs typeface="Times New Roman" panose="02020603050405020304" pitchFamily="18" charset="0"/>
            </a:endParaRPr>
          </a:p>
          <a:p>
            <a:pPr marL="0" indent="0">
              <a:buNone/>
            </a:pPr>
            <a:endParaRPr lang="en-US" sz="2200" dirty="0">
              <a:effectLst/>
              <a:latin typeface="Times New Roman" panose="02020603050405020304" pitchFamily="18" charset="0"/>
              <a:cs typeface="Times New Roman" panose="02020603050405020304" pitchFamily="18" charset="0"/>
            </a:endParaRPr>
          </a:p>
          <a:p>
            <a:pPr marL="0" indent="0">
              <a:buNone/>
            </a:pPr>
            <a:r>
              <a:rPr lang="en-US" sz="2200" dirty="0">
                <a:effectLst/>
                <a:latin typeface="Times New Roman" panose="02020603050405020304" pitchFamily="18" charset="0"/>
                <a:cs typeface="Times New Roman" panose="02020603050405020304" pitchFamily="18" charset="0"/>
              </a:rPr>
              <a:t>The main objective while implementing the project Telecom Billing Management System were to minimize the work and at the same time increase the speed of the work done. </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effectLst/>
                <a:latin typeface="Times New Roman" panose="02020603050405020304" pitchFamily="18" charset="0"/>
                <a:cs typeface="Times New Roman" panose="02020603050405020304" pitchFamily="18" charset="0"/>
              </a:rPr>
              <a:t>This system is built with the following objective: </a:t>
            </a:r>
          </a:p>
          <a:p>
            <a:pPr marL="571500" indent="-571500">
              <a:buFont typeface="+mj-lt"/>
              <a:buAutoNum type="romanLcPeriod"/>
            </a:pPr>
            <a:r>
              <a:rPr lang="en-US" sz="2200" dirty="0">
                <a:effectLst/>
                <a:latin typeface="Times New Roman" panose="02020603050405020304" pitchFamily="18" charset="0"/>
                <a:cs typeface="Times New Roman" panose="02020603050405020304" pitchFamily="18" charset="0"/>
              </a:rPr>
              <a:t>The objective of Telecom Billing Management System is to handle the entire billing activity of a Telecom. </a:t>
            </a:r>
          </a:p>
          <a:p>
            <a:pPr marL="571500" indent="-571500">
              <a:buFont typeface="+mj-lt"/>
              <a:buAutoNum type="romanLcPeriod"/>
            </a:pPr>
            <a:r>
              <a:rPr lang="en-US" sz="2200" dirty="0">
                <a:effectLst/>
                <a:latin typeface="Times New Roman" panose="02020603050405020304" pitchFamily="18" charset="0"/>
                <a:cs typeface="Times New Roman" panose="02020603050405020304" pitchFamily="18" charset="0"/>
              </a:rPr>
              <a:t>The software keeps track of all the information about the calls and their complete user details. </a:t>
            </a:r>
          </a:p>
          <a:p>
            <a:pPr marL="571500" indent="-571500">
              <a:buFont typeface="+mj-lt"/>
              <a:buAutoNum type="romanLcPeriod"/>
            </a:pPr>
            <a:r>
              <a:rPr lang="en-US" sz="2200" dirty="0">
                <a:effectLst/>
                <a:latin typeface="Times New Roman" panose="02020603050405020304" pitchFamily="18" charset="0"/>
                <a:cs typeface="Times New Roman" panose="02020603050405020304" pitchFamily="18" charset="0"/>
              </a:rPr>
              <a:t>The interface of the software will be user friendly. </a:t>
            </a:r>
          </a:p>
          <a:p>
            <a:pPr marL="571500" indent="-571500">
              <a:buFont typeface="+mj-lt"/>
              <a:buAutoNum type="romanLcPeriod"/>
            </a:pPr>
            <a:r>
              <a:rPr lang="en-US" sz="2200" dirty="0">
                <a:effectLst/>
                <a:latin typeface="Times New Roman" panose="02020603050405020304" pitchFamily="18" charset="0"/>
                <a:cs typeface="Times New Roman" panose="02020603050405020304" pitchFamily="18" charset="0"/>
              </a:rPr>
              <a:t>The system contains files where all the information will be stored safely. </a:t>
            </a:r>
          </a:p>
          <a:p>
            <a:pPr marL="0" indent="0">
              <a:buNone/>
            </a:pPr>
            <a:endParaRPr lang="en-US" sz="2200" dirty="0">
              <a:effectLst/>
              <a:latin typeface="Times New Roman" panose="02020603050405020304" pitchFamily="18" charset="0"/>
              <a:cs typeface="Times New Roman" panose="02020603050405020304" pitchFamily="18" charset="0"/>
            </a:endParaRPr>
          </a:p>
          <a:p>
            <a:pPr marL="0" indent="0">
              <a:buNone/>
            </a:pPr>
            <a:endParaRPr lang="en-NP" sz="2200" dirty="0"/>
          </a:p>
        </p:txBody>
      </p:sp>
    </p:spTree>
    <p:extLst>
      <p:ext uri="{BB962C8B-B14F-4D97-AF65-F5344CB8AC3E}">
        <p14:creationId xmlns:p14="http://schemas.microsoft.com/office/powerpoint/2010/main" val="822693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3C9BEF-3425-6C04-28B6-F8B2E2A22D32}"/>
              </a:ext>
            </a:extLst>
          </p:cNvPr>
          <p:cNvSpPr>
            <a:spLocks noGrp="1"/>
          </p:cNvSpPr>
          <p:nvPr>
            <p:ph type="title"/>
          </p:nvPr>
        </p:nvSpPr>
        <p:spPr>
          <a:xfrm>
            <a:off x="841248" y="548640"/>
            <a:ext cx="3600860" cy="5431536"/>
          </a:xfrm>
        </p:spPr>
        <p:txBody>
          <a:bodyPr>
            <a:normAutofit/>
          </a:bodyPr>
          <a:lstStyle/>
          <a:p>
            <a:r>
              <a:rPr lang="en-US" sz="5400" b="1" dirty="0">
                <a:effectLst/>
                <a:latin typeface="Times New Roman" panose="02020603050405020304" pitchFamily="18" charset="0"/>
                <a:cs typeface="Times New Roman" panose="02020603050405020304" pitchFamily="18" charset="0"/>
              </a:rPr>
              <a:t>Scope and Purpose of Project </a:t>
            </a:r>
            <a:br>
              <a:rPr lang="en-US" sz="5400" b="1" dirty="0">
                <a:latin typeface="Times New Roman" panose="02020603050405020304" pitchFamily="18" charset="0"/>
                <a:cs typeface="Times New Roman" panose="02020603050405020304" pitchFamily="18" charset="0"/>
              </a:rPr>
            </a:br>
            <a:endParaRPr lang="en-NP" sz="5400" b="1" dirty="0">
              <a:latin typeface="Times New Roman" panose="02020603050405020304" pitchFamily="18" charset="0"/>
              <a:cs typeface="Times New Roman" panose="02020603050405020304" pitchFamily="18" charset="0"/>
            </a:endParaRPr>
          </a:p>
        </p:txBody>
      </p:sp>
      <p:sp>
        <p:nvSpPr>
          <p:cNvPr id="1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590B1B-7F0B-CD97-9EEA-5DA8048A0D2D}"/>
              </a:ext>
            </a:extLst>
          </p:cNvPr>
          <p:cNvSpPr>
            <a:spLocks noGrp="1"/>
          </p:cNvSpPr>
          <p:nvPr>
            <p:ph idx="1"/>
          </p:nvPr>
        </p:nvSpPr>
        <p:spPr>
          <a:xfrm>
            <a:off x="5126418" y="552091"/>
            <a:ext cx="6224335" cy="5431536"/>
          </a:xfrm>
        </p:spPr>
        <p:txBody>
          <a:bodyPr anchor="ctr">
            <a:normAutofit/>
          </a:bodyPr>
          <a:lstStyle/>
          <a:p>
            <a:pPr marL="0" indent="0">
              <a:buNone/>
            </a:pPr>
            <a:endParaRPr lang="en-US" sz="2200" dirty="0">
              <a:effectLst/>
              <a:latin typeface="Times New Roman" panose="02020603050405020304" pitchFamily="18" charset="0"/>
              <a:cs typeface="Times New Roman" panose="02020603050405020304" pitchFamily="18" charset="0"/>
            </a:endParaRPr>
          </a:p>
          <a:p>
            <a:pPr marL="0" indent="0">
              <a:buNone/>
            </a:pPr>
            <a:r>
              <a:rPr lang="en-US" sz="2200" dirty="0">
                <a:effectLst/>
                <a:latin typeface="Times New Roman" panose="02020603050405020304" pitchFamily="18" charset="0"/>
                <a:cs typeface="Times New Roman" panose="02020603050405020304" pitchFamily="18" charset="0"/>
              </a:rPr>
              <a:t>This project is for those organizations who want to keep the record of Telecom Billing Management System. </a:t>
            </a:r>
            <a:r>
              <a:rPr lang="en-US" sz="2200" dirty="0">
                <a:latin typeface="Times New Roman" panose="02020603050405020304" pitchFamily="18" charset="0"/>
                <a:cs typeface="Times New Roman" panose="02020603050405020304" pitchFamily="18" charset="0"/>
              </a:rPr>
              <a:t>It </a:t>
            </a:r>
            <a:r>
              <a:rPr lang="en-US" sz="2200" dirty="0">
                <a:effectLst/>
                <a:latin typeface="Times New Roman" panose="02020603050405020304" pitchFamily="18" charset="0"/>
                <a:cs typeface="Times New Roman" panose="02020603050405020304" pitchFamily="18" charset="0"/>
              </a:rPr>
              <a:t>provides features to insert, display, modify, search, and delete the records.</a:t>
            </a:r>
          </a:p>
          <a:p>
            <a:pPr marL="0" indent="0">
              <a:buNone/>
            </a:pPr>
            <a:endParaRPr lang="en-US" sz="2200" dirty="0">
              <a:effectLst/>
              <a:latin typeface="Times New Roman" panose="02020603050405020304" pitchFamily="18" charset="0"/>
              <a:cs typeface="Times New Roman" panose="02020603050405020304" pitchFamily="18" charset="0"/>
            </a:endParaRPr>
          </a:p>
          <a:p>
            <a:pPr marL="0" indent="0">
              <a:buNone/>
            </a:pPr>
            <a:r>
              <a:rPr lang="en-US" sz="2200" dirty="0">
                <a:effectLst/>
                <a:latin typeface="Times New Roman" panose="02020603050405020304" pitchFamily="18" charset="0"/>
                <a:cs typeface="Times New Roman" panose="02020603050405020304" pitchFamily="18" charset="0"/>
              </a:rPr>
              <a:t>The main purpose of this project is to facilitate the processes of the Telecom Billing Management System. The user of this program is generally the Administration of the Telecom billing counter, and this program helps them to keep records of their customers and prepare the bill based on the total calls made. </a:t>
            </a:r>
            <a:endParaRPr lang="en-US" sz="2200" dirty="0">
              <a:latin typeface="Times New Roman" panose="02020603050405020304" pitchFamily="18" charset="0"/>
              <a:cs typeface="Times New Roman" panose="02020603050405020304" pitchFamily="18" charset="0"/>
            </a:endParaRPr>
          </a:p>
          <a:p>
            <a:pPr marL="0" indent="0">
              <a:buNone/>
            </a:pPr>
            <a:endParaRPr lang="en-NP"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046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746137-C894-CA1D-43C3-B78FC6B42A3F}"/>
              </a:ext>
            </a:extLst>
          </p:cNvPr>
          <p:cNvSpPr>
            <a:spLocks noGrp="1"/>
          </p:cNvSpPr>
          <p:nvPr>
            <p:ph type="title"/>
          </p:nvPr>
        </p:nvSpPr>
        <p:spPr>
          <a:xfrm>
            <a:off x="841248" y="548640"/>
            <a:ext cx="3600860" cy="5431536"/>
          </a:xfrm>
        </p:spPr>
        <p:txBody>
          <a:bodyPr>
            <a:normAutofit/>
          </a:bodyPr>
          <a:lstStyle/>
          <a:p>
            <a:r>
              <a:rPr lang="en-NP" sz="4600" b="1" dirty="0">
                <a:latin typeface="Times New Roman" panose="02020603050405020304" pitchFamily="18" charset="0"/>
                <a:cs typeface="Times New Roman" panose="02020603050405020304" pitchFamily="18" charset="0"/>
              </a:rPr>
              <a:t>Project Development Life Cycle</a:t>
            </a:r>
          </a:p>
        </p:txBody>
      </p:sp>
      <p:sp>
        <p:nvSpPr>
          <p:cNvPr id="2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639A2A-0CF0-93C5-B6AF-94B534A466DA}"/>
              </a:ext>
            </a:extLst>
          </p:cNvPr>
          <p:cNvSpPr>
            <a:spLocks noGrp="1"/>
          </p:cNvSpPr>
          <p:nvPr>
            <p:ph idx="1"/>
          </p:nvPr>
        </p:nvSpPr>
        <p:spPr>
          <a:xfrm>
            <a:off x="5126418" y="552090"/>
            <a:ext cx="6224335" cy="6168750"/>
          </a:xfrm>
        </p:spPr>
        <p:txBody>
          <a:bodyPr anchor="ctr">
            <a:normAutofit/>
          </a:bodyPr>
          <a:lstStyle/>
          <a:p>
            <a:pPr marL="0" indent="0">
              <a:buNone/>
            </a:pPr>
            <a:endParaRPr lang="en-US" sz="2200" b="0" i="0" dirty="0">
              <a:effectLst/>
              <a:latin typeface="Times New Roman" panose="02020603050405020304" pitchFamily="18" charset="0"/>
              <a:cs typeface="Times New Roman" panose="02020603050405020304" pitchFamily="18" charset="0"/>
            </a:endParaRPr>
          </a:p>
          <a:p>
            <a:pPr marL="0" indent="0">
              <a:buNone/>
            </a:pPr>
            <a:r>
              <a:rPr lang="en-US" sz="2200" b="0" i="0" dirty="0">
                <a:effectLst/>
                <a:latin typeface="Times New Roman" panose="02020603050405020304" pitchFamily="18" charset="0"/>
                <a:cs typeface="Times New Roman" panose="02020603050405020304" pitchFamily="18" charset="0"/>
              </a:rPr>
              <a:t>Program Development Life Cycle is a process used by software development teams to plan, design, develop, test, and maintain software. The process include following phases.</a:t>
            </a:r>
          </a:p>
          <a:p>
            <a:pPr marL="514350" indent="-514350">
              <a:buFont typeface="+mj-lt"/>
              <a:buAutoNum type="romanLcPeriod"/>
            </a:pPr>
            <a:r>
              <a:rPr lang="en-US" sz="2200" b="0" i="0" dirty="0">
                <a:effectLst/>
                <a:latin typeface="Times New Roman" panose="02020603050405020304" pitchFamily="18" charset="0"/>
                <a:cs typeface="Times New Roman" panose="02020603050405020304" pitchFamily="18" charset="0"/>
              </a:rPr>
              <a:t>The first three phases (Planning, Requirement and Designing) focus on defining the product and its features, as well as determining if it's feasible and viable to bring it to market.</a:t>
            </a:r>
          </a:p>
          <a:p>
            <a:pPr marL="514350" indent="-514350">
              <a:buFont typeface="+mj-lt"/>
              <a:buAutoNum type="romanLcPeriod"/>
            </a:pPr>
            <a:r>
              <a:rPr lang="en-US" sz="2200" b="0" i="0" dirty="0">
                <a:effectLst/>
                <a:latin typeface="Times New Roman" panose="02020603050405020304" pitchFamily="18" charset="0"/>
                <a:cs typeface="Times New Roman" panose="02020603050405020304" pitchFamily="18" charset="0"/>
              </a:rPr>
              <a:t>The last three phases (Coding, Testing and Operations ) focus on building, testing, and launching the product, ensuring that it meets customer needs and is of high quality.</a:t>
            </a:r>
          </a:p>
          <a:p>
            <a:pPr marL="0" indent="0">
              <a:buNone/>
            </a:pPr>
            <a:endParaRPr lang="en-US" sz="2200" b="0" i="0" dirty="0">
              <a:effectLst/>
              <a:latin typeface="Times New Roman" panose="02020603050405020304" pitchFamily="18" charset="0"/>
              <a:cs typeface="Times New Roman" panose="02020603050405020304" pitchFamily="18" charset="0"/>
            </a:endParaRPr>
          </a:p>
          <a:p>
            <a:pPr marL="0" indent="0">
              <a:buNone/>
            </a:pPr>
            <a:endParaRPr lang="en-US" sz="2200" b="0" i="0" dirty="0">
              <a:effectLst/>
              <a:latin typeface="Times New Roman" panose="02020603050405020304" pitchFamily="18" charset="0"/>
              <a:cs typeface="Times New Roman" panose="02020603050405020304" pitchFamily="18" charset="0"/>
            </a:endParaRPr>
          </a:p>
          <a:p>
            <a:pPr marL="0" indent="0">
              <a:buNone/>
            </a:pPr>
            <a:br>
              <a:rPr lang="en-US" sz="2200" dirty="0">
                <a:latin typeface="Times New Roman" panose="02020603050405020304" pitchFamily="18" charset="0"/>
                <a:cs typeface="Times New Roman" panose="02020603050405020304" pitchFamily="18" charset="0"/>
              </a:rPr>
            </a:br>
            <a:endParaRPr lang="en-NP"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056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334667-741E-7282-910A-06B6E9274329}"/>
              </a:ext>
            </a:extLst>
          </p:cNvPr>
          <p:cNvSpPr>
            <a:spLocks noGrp="1"/>
          </p:cNvSpPr>
          <p:nvPr>
            <p:ph type="title"/>
          </p:nvPr>
        </p:nvSpPr>
        <p:spPr>
          <a:xfrm>
            <a:off x="630936" y="640823"/>
            <a:ext cx="3419856" cy="5583148"/>
          </a:xfrm>
        </p:spPr>
        <p:txBody>
          <a:bodyPr anchor="ctr">
            <a:normAutofit/>
          </a:bodyPr>
          <a:lstStyle/>
          <a:p>
            <a:r>
              <a:rPr lang="en-US" sz="4200" b="1" dirty="0">
                <a:effectLst/>
                <a:latin typeface="TimesNewRomanPS"/>
              </a:rPr>
              <a:t>Methodology </a:t>
            </a:r>
            <a:br>
              <a:rPr lang="en-US" sz="4200" dirty="0"/>
            </a:br>
            <a:endParaRPr lang="en-NP" sz="4200" dirty="0"/>
          </a:p>
        </p:txBody>
      </p:sp>
      <p:sp>
        <p:nvSpPr>
          <p:cNvPr id="81"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a:extLst>
              <a:ext uri="{FF2B5EF4-FFF2-40B4-BE49-F238E27FC236}">
                <a16:creationId xmlns:a16="http://schemas.microsoft.com/office/drawing/2014/main" id="{5BB68427-4CEC-6B6E-5C3D-2E9BF1F77E3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54296" y="630936"/>
            <a:ext cx="6432649" cy="4544568"/>
          </a:xfrm>
          <a:prstGeom prst="rect">
            <a:avLst/>
          </a:prstGeom>
        </p:spPr>
      </p:pic>
      <p:sp>
        <p:nvSpPr>
          <p:cNvPr id="3" name="Content Placeholder 2">
            <a:extLst>
              <a:ext uri="{FF2B5EF4-FFF2-40B4-BE49-F238E27FC236}">
                <a16:creationId xmlns:a16="http://schemas.microsoft.com/office/drawing/2014/main" id="{51E47C33-2345-86B5-AE93-C678C150244A}"/>
              </a:ext>
            </a:extLst>
          </p:cNvPr>
          <p:cNvSpPr>
            <a:spLocks noGrp="1"/>
          </p:cNvSpPr>
          <p:nvPr>
            <p:ph idx="1"/>
          </p:nvPr>
        </p:nvSpPr>
        <p:spPr>
          <a:xfrm>
            <a:off x="4791456" y="5425440"/>
            <a:ext cx="6894576" cy="795877"/>
          </a:xfrm>
        </p:spPr>
        <p:txBody>
          <a:bodyPr anchor="t">
            <a:normAutofit/>
          </a:bodyPr>
          <a:lstStyle/>
          <a:p>
            <a:pPr marL="0" indent="0">
              <a:buNone/>
            </a:pPr>
            <a:r>
              <a:rPr lang="en-US" sz="2200" dirty="0">
                <a:effectLst/>
                <a:latin typeface="Times New Roman" panose="02020603050405020304" pitchFamily="18" charset="0"/>
                <a:cs typeface="Times New Roman" panose="02020603050405020304" pitchFamily="18" charset="0"/>
              </a:rPr>
              <a:t>We have used Water Fall Model to develop this project. This model consists of the following phases. </a:t>
            </a:r>
            <a:endParaRPr lang="en-US" sz="2200" dirty="0">
              <a:latin typeface="Times New Roman" panose="02020603050405020304" pitchFamily="18" charset="0"/>
              <a:cs typeface="Times New Roman" panose="02020603050405020304" pitchFamily="18" charset="0"/>
            </a:endParaRPr>
          </a:p>
          <a:p>
            <a:pPr marL="0" indent="0">
              <a:buNone/>
            </a:pPr>
            <a:endParaRPr lang="en-NP"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2552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1000" fill="hold"/>
                                        <p:tgtEl>
                                          <p:spTgt spid="5"/>
                                        </p:tgtEl>
                                        <p:attrNameLst>
                                          <p:attrName>ppt_x</p:attrName>
                                        </p:attrNameLst>
                                      </p:cBhvr>
                                      <p:tavLst>
                                        <p:tav tm="0">
                                          <p:val>
                                            <p:strVal val="#ppt_x"/>
                                          </p:val>
                                        </p:tav>
                                        <p:tav tm="100000">
                                          <p:val>
                                            <p:strVal val="#ppt_x"/>
                                          </p:val>
                                        </p:tav>
                                      </p:tavLst>
                                    </p:anim>
                                    <p:anim calcmode="lin" valueType="num">
                                      <p:cBhvr additive="base">
                                        <p:cTn id="14"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699CA8-7E47-413E-18C0-1524B8A4ED52}"/>
              </a:ext>
            </a:extLst>
          </p:cNvPr>
          <p:cNvSpPr>
            <a:spLocks noGrp="1"/>
          </p:cNvSpPr>
          <p:nvPr>
            <p:ph type="title"/>
          </p:nvPr>
        </p:nvSpPr>
        <p:spPr>
          <a:xfrm>
            <a:off x="635000" y="640823"/>
            <a:ext cx="3418659" cy="5583148"/>
          </a:xfrm>
        </p:spPr>
        <p:txBody>
          <a:bodyPr anchor="ctr">
            <a:normAutofit/>
          </a:bodyPr>
          <a:lstStyle/>
          <a:p>
            <a:r>
              <a:rPr lang="en-US" sz="4200" b="1" dirty="0">
                <a:effectLst/>
                <a:latin typeface="TimesNewRomanPS"/>
              </a:rPr>
              <a:t>Hardware and Software Requirement</a:t>
            </a:r>
            <a:endParaRPr lang="en-NP" sz="4200" dirty="0"/>
          </a:p>
        </p:txBody>
      </p:sp>
      <p:sp>
        <p:nvSpPr>
          <p:cNvPr id="77"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3" name="Content Placeholder 2">
            <a:extLst>
              <a:ext uri="{FF2B5EF4-FFF2-40B4-BE49-F238E27FC236}">
                <a16:creationId xmlns:a16="http://schemas.microsoft.com/office/drawing/2014/main" id="{E659CC35-9A97-52D2-8D27-1CCBF17BFBE9}"/>
              </a:ext>
            </a:extLst>
          </p:cNvPr>
          <p:cNvGraphicFramePr>
            <a:graphicFrameLocks noGrp="1"/>
          </p:cNvGraphicFramePr>
          <p:nvPr>
            <p:ph idx="1"/>
            <p:extLst>
              <p:ext uri="{D42A27DB-BD31-4B8C-83A1-F6EECF244321}">
                <p14:modId xmlns:p14="http://schemas.microsoft.com/office/powerpoint/2010/main" val="155019932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3984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3"/>
                                        </p:tgtEl>
                                        <p:attrNameLst>
                                          <p:attrName>style.visibility</p:attrName>
                                        </p:attrNameLst>
                                      </p:cBhvr>
                                      <p:to>
                                        <p:strVal val="visible"/>
                                      </p:to>
                                    </p:set>
                                    <p:anim calcmode="lin" valueType="num">
                                      <p:cBhvr additive="base">
                                        <p:cTn id="13" dur="1000" fill="hold"/>
                                        <p:tgtEl>
                                          <p:spTgt spid="63"/>
                                        </p:tgtEl>
                                        <p:attrNameLst>
                                          <p:attrName>ppt_x</p:attrName>
                                        </p:attrNameLst>
                                      </p:cBhvr>
                                      <p:tavLst>
                                        <p:tav tm="0">
                                          <p:val>
                                            <p:strVal val="#ppt_x"/>
                                          </p:val>
                                        </p:tav>
                                        <p:tav tm="100000">
                                          <p:val>
                                            <p:strVal val="#ppt_x"/>
                                          </p:val>
                                        </p:tav>
                                      </p:tavLst>
                                    </p:anim>
                                    <p:anim calcmode="lin" valueType="num">
                                      <p:cBhvr additive="base">
                                        <p:cTn id="14" dur="10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3"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1" name="Rectangle 113">
            <a:extLst>
              <a:ext uri="{FF2B5EF4-FFF2-40B4-BE49-F238E27FC236}">
                <a16:creationId xmlns:a16="http://schemas.microsoft.com/office/drawing/2014/main" id="{F1C4E306-BC28-4A7B-871B-1926F6FA6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2" name="Freeform: Shape 115">
            <a:extLst>
              <a:ext uri="{FF2B5EF4-FFF2-40B4-BE49-F238E27FC236}">
                <a16:creationId xmlns:a16="http://schemas.microsoft.com/office/drawing/2014/main" id="{C3ECC9B4-989C-4F71-A6BC-DEBC1D9FD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52322" cy="6858000"/>
          </a:xfrm>
          <a:custGeom>
            <a:avLst/>
            <a:gdLst>
              <a:gd name="connsiteX0" fmla="*/ 0 w 8452322"/>
              <a:gd name="connsiteY0" fmla="*/ 0 h 6858000"/>
              <a:gd name="connsiteX1" fmla="*/ 7447992 w 8452322"/>
              <a:gd name="connsiteY1" fmla="*/ 0 h 6858000"/>
              <a:gd name="connsiteX2" fmla="*/ 7501089 w 8452322"/>
              <a:gd name="connsiteY2" fmla="*/ 79009 h 6858000"/>
              <a:gd name="connsiteX3" fmla="*/ 8452322 w 8452322"/>
              <a:gd name="connsiteY3" fmla="*/ 3429001 h 6858000"/>
              <a:gd name="connsiteX4" fmla="*/ 7501089 w 8452322"/>
              <a:gd name="connsiteY4" fmla="*/ 6778993 h 6858000"/>
              <a:gd name="connsiteX5" fmla="*/ 7447994 w 8452322"/>
              <a:gd name="connsiteY5" fmla="*/ 6858000 h 6858000"/>
              <a:gd name="connsiteX6" fmla="*/ 0 w 845232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2322" h="6858000">
                <a:moveTo>
                  <a:pt x="0" y="0"/>
                </a:moveTo>
                <a:lnTo>
                  <a:pt x="7447992" y="0"/>
                </a:lnTo>
                <a:lnTo>
                  <a:pt x="7501089" y="79009"/>
                </a:lnTo>
                <a:cubicBezTo>
                  <a:pt x="8098524" y="1013167"/>
                  <a:pt x="8452322" y="2172770"/>
                  <a:pt x="8452322" y="3429001"/>
                </a:cubicBezTo>
                <a:cubicBezTo>
                  <a:pt x="8452322" y="4685233"/>
                  <a:pt x="8098524" y="5844836"/>
                  <a:pt x="7501089" y="6778993"/>
                </a:cubicBezTo>
                <a:lnTo>
                  <a:pt x="7447994" y="6858000"/>
                </a:lnTo>
                <a:lnTo>
                  <a:pt x="0" y="6858000"/>
                </a:lnTo>
                <a:close/>
              </a:path>
            </a:pathLst>
          </a:custGeom>
          <a:ln w="9525">
            <a:solidFill>
              <a:srgbClr val="EFEFEF"/>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3" name="Freeform: Shape 117">
            <a:extLst>
              <a:ext uri="{FF2B5EF4-FFF2-40B4-BE49-F238E27FC236}">
                <a16:creationId xmlns:a16="http://schemas.microsoft.com/office/drawing/2014/main" id="{E20AF01B-D099-4710-BF18-E2832A9B6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43572" cy="6858000"/>
          </a:xfrm>
          <a:custGeom>
            <a:avLst/>
            <a:gdLst>
              <a:gd name="connsiteX0" fmla="*/ 0 w 8443572"/>
              <a:gd name="connsiteY0" fmla="*/ 0 h 6858000"/>
              <a:gd name="connsiteX1" fmla="*/ 7439242 w 8443572"/>
              <a:gd name="connsiteY1" fmla="*/ 0 h 6858000"/>
              <a:gd name="connsiteX2" fmla="*/ 7492339 w 8443572"/>
              <a:gd name="connsiteY2" fmla="*/ 79009 h 6858000"/>
              <a:gd name="connsiteX3" fmla="*/ 8443572 w 8443572"/>
              <a:gd name="connsiteY3" fmla="*/ 3429001 h 6858000"/>
              <a:gd name="connsiteX4" fmla="*/ 7492339 w 8443572"/>
              <a:gd name="connsiteY4" fmla="*/ 6778993 h 6858000"/>
              <a:gd name="connsiteX5" fmla="*/ 7439244 w 8443572"/>
              <a:gd name="connsiteY5" fmla="*/ 6858000 h 6858000"/>
              <a:gd name="connsiteX6" fmla="*/ 0 w 84435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3572" h="6858000">
                <a:moveTo>
                  <a:pt x="0" y="0"/>
                </a:moveTo>
                <a:lnTo>
                  <a:pt x="7439242" y="0"/>
                </a:lnTo>
                <a:lnTo>
                  <a:pt x="7492339" y="79009"/>
                </a:lnTo>
                <a:cubicBezTo>
                  <a:pt x="8089774" y="1013167"/>
                  <a:pt x="8443572" y="2172770"/>
                  <a:pt x="8443572" y="3429001"/>
                </a:cubicBezTo>
                <a:cubicBezTo>
                  <a:pt x="8443572" y="4685233"/>
                  <a:pt x="8089774" y="5844836"/>
                  <a:pt x="7492339" y="6778993"/>
                </a:cubicBezTo>
                <a:lnTo>
                  <a:pt x="743924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8BC3FA-D208-DF5D-82BC-C781B20C804D}"/>
              </a:ext>
            </a:extLst>
          </p:cNvPr>
          <p:cNvSpPr>
            <a:spLocks noGrp="1"/>
          </p:cNvSpPr>
          <p:nvPr>
            <p:ph type="title"/>
          </p:nvPr>
        </p:nvSpPr>
        <p:spPr>
          <a:xfrm>
            <a:off x="616893" y="1238250"/>
            <a:ext cx="7003107" cy="4381500"/>
          </a:xfrm>
        </p:spPr>
        <p:txBody>
          <a:bodyPr vert="horz" lIns="91440" tIns="45720" rIns="91440" bIns="45720" rtlCol="0" anchor="ctr">
            <a:normAutofit/>
          </a:bodyPr>
          <a:lstStyle/>
          <a:p>
            <a:r>
              <a:rPr lang="en-US" sz="7200" b="1" kern="1200" dirty="0">
                <a:solidFill>
                  <a:schemeClr val="tx1"/>
                </a:solidFill>
                <a:latin typeface="+mj-lt"/>
                <a:ea typeface="+mj-ea"/>
                <a:cs typeface="+mj-cs"/>
              </a:rPr>
              <a:t>DE</a:t>
            </a:r>
            <a:r>
              <a:rPr lang="en-US" sz="7200" b="1" kern="1200" dirty="0">
                <a:solidFill>
                  <a:srgbClr val="FF9300"/>
                </a:solidFill>
                <a:latin typeface="+mj-lt"/>
                <a:ea typeface="+mj-ea"/>
                <a:cs typeface="+mj-cs"/>
              </a:rPr>
              <a:t>MO</a:t>
            </a:r>
          </a:p>
        </p:txBody>
      </p:sp>
      <p:sp>
        <p:nvSpPr>
          <p:cNvPr id="120" name="Rectangle 119">
            <a:extLst>
              <a:ext uri="{FF2B5EF4-FFF2-40B4-BE49-F238E27FC236}">
                <a16:creationId xmlns:a16="http://schemas.microsoft.com/office/drawing/2014/main" id="{B0E4BB4F-99AB-4C4E-A763-C5AC5273D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27916"/>
            <a:ext cx="128016" cy="1188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87AC6B3-A1E5-85BB-B481-40F03330CC7F}"/>
              </a:ext>
            </a:extLst>
          </p:cNvPr>
          <p:cNvSpPr txBox="1"/>
          <p:nvPr/>
        </p:nvSpPr>
        <p:spPr>
          <a:xfrm>
            <a:off x="593558" y="4138863"/>
            <a:ext cx="184731" cy="369332"/>
          </a:xfrm>
          <a:prstGeom prst="rect">
            <a:avLst/>
          </a:prstGeom>
          <a:noFill/>
        </p:spPr>
        <p:txBody>
          <a:bodyPr wrap="none" rtlCol="0">
            <a:spAutoFit/>
          </a:bodyPr>
          <a:lstStyle/>
          <a:p>
            <a:endParaRPr lang="en-NP" dirty="0"/>
          </a:p>
        </p:txBody>
      </p:sp>
    </p:spTree>
    <p:extLst>
      <p:ext uri="{BB962C8B-B14F-4D97-AF65-F5344CB8AC3E}">
        <p14:creationId xmlns:p14="http://schemas.microsoft.com/office/powerpoint/2010/main" val="2934558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2" name="Rectangle 171">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EB91E2-769B-25A3-D93B-85EEEF015C01}"/>
              </a:ext>
            </a:extLst>
          </p:cNvPr>
          <p:cNvSpPr>
            <a:spLocks noGrp="1"/>
          </p:cNvSpPr>
          <p:nvPr>
            <p:ph type="title"/>
          </p:nvPr>
        </p:nvSpPr>
        <p:spPr>
          <a:xfrm>
            <a:off x="635000" y="640823"/>
            <a:ext cx="3418659" cy="5583148"/>
          </a:xfrm>
        </p:spPr>
        <p:txBody>
          <a:bodyPr anchor="ctr">
            <a:normAutofit/>
          </a:bodyPr>
          <a:lstStyle/>
          <a:p>
            <a:r>
              <a:rPr lang="en-US" sz="5400" b="1" dirty="0">
                <a:effectLst/>
                <a:latin typeface="Times New Roman" panose="02020603050405020304" pitchFamily="18" charset="0"/>
                <a:cs typeface="Times New Roman" panose="02020603050405020304" pitchFamily="18" charset="0"/>
              </a:rPr>
              <a:t>Limitation of the System </a:t>
            </a:r>
            <a:br>
              <a:rPr lang="en-US" sz="5400" dirty="0">
                <a:latin typeface="Times New Roman" panose="02020603050405020304" pitchFamily="18" charset="0"/>
                <a:cs typeface="Times New Roman" panose="02020603050405020304" pitchFamily="18" charset="0"/>
              </a:rPr>
            </a:br>
            <a:endParaRPr lang="en-NP" sz="5400" dirty="0">
              <a:latin typeface="Times New Roman" panose="02020603050405020304" pitchFamily="18" charset="0"/>
              <a:cs typeface="Times New Roman" panose="02020603050405020304" pitchFamily="18" charset="0"/>
            </a:endParaRPr>
          </a:p>
        </p:txBody>
      </p:sp>
      <p:sp>
        <p:nvSpPr>
          <p:cNvPr id="17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0" name="Content Placeholder 2">
            <a:extLst>
              <a:ext uri="{FF2B5EF4-FFF2-40B4-BE49-F238E27FC236}">
                <a16:creationId xmlns:a16="http://schemas.microsoft.com/office/drawing/2014/main" id="{C39C3A57-468D-F918-770A-2D39B9D9EF9F}"/>
              </a:ext>
            </a:extLst>
          </p:cNvPr>
          <p:cNvGraphicFramePr>
            <a:graphicFrameLocks noGrp="1"/>
          </p:cNvGraphicFramePr>
          <p:nvPr>
            <p:ph idx="1"/>
            <p:extLst>
              <p:ext uri="{D42A27DB-BD31-4B8C-83A1-F6EECF244321}">
                <p14:modId xmlns:p14="http://schemas.microsoft.com/office/powerpoint/2010/main" val="166407826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0814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0"/>
                                        </p:tgtEl>
                                        <p:attrNameLst>
                                          <p:attrName>style.visibility</p:attrName>
                                        </p:attrNameLst>
                                      </p:cBhvr>
                                      <p:to>
                                        <p:strVal val="visible"/>
                                      </p:to>
                                    </p:set>
                                    <p:animEffect transition="in" filter="fade">
                                      <p:cBhvr>
                                        <p:cTn id="14" dur="1000"/>
                                        <p:tgtEl>
                                          <p:spTgt spid="140"/>
                                        </p:tgtEl>
                                      </p:cBhvr>
                                    </p:animEffect>
                                    <p:anim calcmode="lin" valueType="num">
                                      <p:cBhvr>
                                        <p:cTn id="15" dur="1000" fill="hold"/>
                                        <p:tgtEl>
                                          <p:spTgt spid="140"/>
                                        </p:tgtEl>
                                        <p:attrNameLst>
                                          <p:attrName>ppt_x</p:attrName>
                                        </p:attrNameLst>
                                      </p:cBhvr>
                                      <p:tavLst>
                                        <p:tav tm="0">
                                          <p:val>
                                            <p:strVal val="#ppt_x"/>
                                          </p:val>
                                        </p:tav>
                                        <p:tav tm="100000">
                                          <p:val>
                                            <p:strVal val="#ppt_x"/>
                                          </p:val>
                                        </p:tav>
                                      </p:tavLst>
                                    </p:anim>
                                    <p:anim calcmode="lin" valueType="num">
                                      <p:cBhvr>
                                        <p:cTn id="16" dur="1000" fill="hold"/>
                                        <p:tgtEl>
                                          <p:spTgt spid="1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40"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183</TotalTime>
  <Words>619</Words>
  <Application>Microsoft Macintosh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TimesNewRomanPS</vt:lpstr>
      <vt:lpstr>Office Theme</vt:lpstr>
      <vt:lpstr>PowerPoint Presentation</vt:lpstr>
      <vt:lpstr>Telecom Billing Management System</vt:lpstr>
      <vt:lpstr>Objectives </vt:lpstr>
      <vt:lpstr>Scope and Purpose of Project  </vt:lpstr>
      <vt:lpstr>Project Development Life Cycle</vt:lpstr>
      <vt:lpstr>Methodology  </vt:lpstr>
      <vt:lpstr>Hardware and Software Requirement</vt:lpstr>
      <vt:lpstr>DEMO</vt:lpstr>
      <vt:lpstr>Limitation of the System  </vt:lpstr>
      <vt:lpstr>Web 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ammar</dc:creator>
  <cp:lastModifiedBy>Mr. ammar</cp:lastModifiedBy>
  <cp:revision>11</cp:revision>
  <dcterms:created xsi:type="dcterms:W3CDTF">2023-04-26T16:22:18Z</dcterms:created>
  <dcterms:modified xsi:type="dcterms:W3CDTF">2023-05-03T12:39:00Z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2023-04-26T17:00:52Z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6d286dd9-57c2-466e-bf25-3c8e8f305f0e</vt:lpwstr>
  </property>
  <property fmtid="{D5CDD505-2E9C-101B-9397-08002B2CF9AE}" pid="7" name="MSIP_Label_defa4170-0d19-0005-0004-bc88714345d2_ActionId">
    <vt:lpwstr>23b39dee-aad9-4db9-89d7-f428e95563e3</vt:lpwstr>
  </property>
  <property fmtid="{D5CDD505-2E9C-101B-9397-08002B2CF9AE}" pid="8" name="MSIP_Label_defa4170-0d19-0005-0004-bc88714345d2_ContentBits">
    <vt:lpwstr>0</vt:lpwstr>
  </property>
</Properties>
</file>