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1" r:id="rId13"/>
    <p:sldId id="268" r:id="rId14"/>
    <p:sldId id="269" r:id="rId15"/>
    <p:sldId id="270" r:id="rId16"/>
    <p:sldId id="282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283" autoAdjust="0"/>
  </p:normalViewPr>
  <p:slideViewPr>
    <p:cSldViewPr snapToGrid="0">
      <p:cViewPr varScale="1">
        <p:scale>
          <a:sx n="112" d="100"/>
          <a:sy n="112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7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7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248732-11CF-47B1-9B89-09DBB1823B3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BCBEF06-1ED7-49A2-89F3-3E1898ED7474}">
      <dgm:prSet/>
      <dgm:spPr/>
      <dgm:t>
        <a:bodyPr/>
        <a:lstStyle/>
        <a:p>
          <a:r>
            <a:rPr lang="en-US"/>
            <a:t>Network simulation tool.</a:t>
          </a:r>
        </a:p>
      </dgm:t>
    </dgm:pt>
    <dgm:pt modelId="{3BC59906-14F3-49C8-8838-757227AF793A}" type="parTrans" cxnId="{CB87EE7A-D17B-42CF-B2DA-CC2FC5E66341}">
      <dgm:prSet/>
      <dgm:spPr/>
      <dgm:t>
        <a:bodyPr/>
        <a:lstStyle/>
        <a:p>
          <a:endParaRPr lang="en-US"/>
        </a:p>
      </dgm:t>
    </dgm:pt>
    <dgm:pt modelId="{4598B916-D521-498F-B5CD-61F5AC46894A}" type="sibTrans" cxnId="{CB87EE7A-D17B-42CF-B2DA-CC2FC5E66341}">
      <dgm:prSet/>
      <dgm:spPr/>
      <dgm:t>
        <a:bodyPr/>
        <a:lstStyle/>
        <a:p>
          <a:endParaRPr lang="en-US"/>
        </a:p>
      </dgm:t>
    </dgm:pt>
    <dgm:pt modelId="{A8965B46-DC79-4FE4-BA71-92341D3A1E0B}">
      <dgm:prSet/>
      <dgm:spPr/>
      <dgm:t>
        <a:bodyPr/>
        <a:lstStyle/>
        <a:p>
          <a:r>
            <a:rPr lang="en-US"/>
            <a:t>Emulates real network devices and configurations.</a:t>
          </a:r>
        </a:p>
      </dgm:t>
    </dgm:pt>
    <dgm:pt modelId="{8C36CFB4-030E-41C5-A1A7-A34B335E8534}" type="parTrans" cxnId="{AA25CE5C-6F43-4D79-9A5F-FA3E99892F35}">
      <dgm:prSet/>
      <dgm:spPr/>
      <dgm:t>
        <a:bodyPr/>
        <a:lstStyle/>
        <a:p>
          <a:endParaRPr lang="en-US"/>
        </a:p>
      </dgm:t>
    </dgm:pt>
    <dgm:pt modelId="{F0FA6FBD-79FD-41CE-9C05-53576E5D8F1E}" type="sibTrans" cxnId="{AA25CE5C-6F43-4D79-9A5F-FA3E99892F35}">
      <dgm:prSet/>
      <dgm:spPr/>
      <dgm:t>
        <a:bodyPr/>
        <a:lstStyle/>
        <a:p>
          <a:endParaRPr lang="en-US"/>
        </a:p>
      </dgm:t>
    </dgm:pt>
    <dgm:pt modelId="{B7BC0953-71A6-4EF4-8A6D-29AE72813445}">
      <dgm:prSet/>
      <dgm:spPr/>
      <dgm:t>
        <a:bodyPr/>
        <a:lstStyle/>
        <a:p>
          <a:r>
            <a:rPr lang="en-US"/>
            <a:t>Provides a virtual environment for testing and learning.</a:t>
          </a:r>
        </a:p>
      </dgm:t>
    </dgm:pt>
    <dgm:pt modelId="{2DF3A3FC-472F-4F79-9304-29A7E2F6D596}" type="parTrans" cxnId="{21BAD699-DD45-49D7-8B5B-0A6B7FD6D74A}">
      <dgm:prSet/>
      <dgm:spPr/>
      <dgm:t>
        <a:bodyPr/>
        <a:lstStyle/>
        <a:p>
          <a:endParaRPr lang="en-US"/>
        </a:p>
      </dgm:t>
    </dgm:pt>
    <dgm:pt modelId="{35150F11-B906-4EE2-8F4C-684BF91AD5C8}" type="sibTrans" cxnId="{21BAD699-DD45-49D7-8B5B-0A6B7FD6D74A}">
      <dgm:prSet/>
      <dgm:spPr/>
      <dgm:t>
        <a:bodyPr/>
        <a:lstStyle/>
        <a:p>
          <a:endParaRPr lang="en-US"/>
        </a:p>
      </dgm:t>
    </dgm:pt>
    <dgm:pt modelId="{9BC4D956-E90A-4ABE-BBCE-12FC4A850C36}" type="pres">
      <dgm:prSet presAssocID="{3E248732-11CF-47B1-9B89-09DBB1823B34}" presName="root" presStyleCnt="0">
        <dgm:presLayoutVars>
          <dgm:dir/>
          <dgm:resizeHandles val="exact"/>
        </dgm:presLayoutVars>
      </dgm:prSet>
      <dgm:spPr/>
    </dgm:pt>
    <dgm:pt modelId="{0F87A0CB-EC41-4DFD-AD57-BEEB8A518A73}" type="pres">
      <dgm:prSet presAssocID="{4BCBEF06-1ED7-49A2-89F3-3E1898ED7474}" presName="compNode" presStyleCnt="0"/>
      <dgm:spPr/>
    </dgm:pt>
    <dgm:pt modelId="{D64A5240-15FC-4DED-AA20-107276427479}" type="pres">
      <dgm:prSet presAssocID="{4BCBEF06-1ED7-49A2-89F3-3E1898ED7474}" presName="bgRect" presStyleLbl="bgShp" presStyleIdx="0" presStyleCnt="3"/>
      <dgm:spPr/>
    </dgm:pt>
    <dgm:pt modelId="{3F583FC2-03C9-4CEA-B4A8-A41530B122E1}" type="pres">
      <dgm:prSet presAssocID="{4BCBEF06-1ED7-49A2-89F3-3E1898ED747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41AEDB0-FDB4-456A-871B-1D720CD15818}" type="pres">
      <dgm:prSet presAssocID="{4BCBEF06-1ED7-49A2-89F3-3E1898ED7474}" presName="spaceRect" presStyleCnt="0"/>
      <dgm:spPr/>
    </dgm:pt>
    <dgm:pt modelId="{AFDF5899-3234-41C3-BC73-87CDD9D6E3A9}" type="pres">
      <dgm:prSet presAssocID="{4BCBEF06-1ED7-49A2-89F3-3E1898ED7474}" presName="parTx" presStyleLbl="revTx" presStyleIdx="0" presStyleCnt="3">
        <dgm:presLayoutVars>
          <dgm:chMax val="0"/>
          <dgm:chPref val="0"/>
        </dgm:presLayoutVars>
      </dgm:prSet>
      <dgm:spPr/>
    </dgm:pt>
    <dgm:pt modelId="{0C85BDB2-DDAD-4487-ABC5-6FE298A7992E}" type="pres">
      <dgm:prSet presAssocID="{4598B916-D521-498F-B5CD-61F5AC46894A}" presName="sibTrans" presStyleCnt="0"/>
      <dgm:spPr/>
    </dgm:pt>
    <dgm:pt modelId="{CFAEA0C4-63D2-46F9-A70A-EAC988FD5976}" type="pres">
      <dgm:prSet presAssocID="{A8965B46-DC79-4FE4-BA71-92341D3A1E0B}" presName="compNode" presStyleCnt="0"/>
      <dgm:spPr/>
    </dgm:pt>
    <dgm:pt modelId="{CD6B6BF0-CB91-4941-AD1C-000B587BE719}" type="pres">
      <dgm:prSet presAssocID="{A8965B46-DC79-4FE4-BA71-92341D3A1E0B}" presName="bgRect" presStyleLbl="bgShp" presStyleIdx="1" presStyleCnt="3"/>
      <dgm:spPr/>
    </dgm:pt>
    <dgm:pt modelId="{92004707-6678-47DF-9617-342C80C2CF55}" type="pres">
      <dgm:prSet presAssocID="{A8965B46-DC79-4FE4-BA71-92341D3A1E0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"/>
        </a:ext>
      </dgm:extLst>
    </dgm:pt>
    <dgm:pt modelId="{3DFA1D73-5AAF-4087-8730-73C39572BF1E}" type="pres">
      <dgm:prSet presAssocID="{A8965B46-DC79-4FE4-BA71-92341D3A1E0B}" presName="spaceRect" presStyleCnt="0"/>
      <dgm:spPr/>
    </dgm:pt>
    <dgm:pt modelId="{700E5105-35F7-4C62-AA9F-B5030C4EE95C}" type="pres">
      <dgm:prSet presAssocID="{A8965B46-DC79-4FE4-BA71-92341D3A1E0B}" presName="parTx" presStyleLbl="revTx" presStyleIdx="1" presStyleCnt="3">
        <dgm:presLayoutVars>
          <dgm:chMax val="0"/>
          <dgm:chPref val="0"/>
        </dgm:presLayoutVars>
      </dgm:prSet>
      <dgm:spPr/>
    </dgm:pt>
    <dgm:pt modelId="{5FAD917B-0838-4962-97FF-64ECE8B85533}" type="pres">
      <dgm:prSet presAssocID="{F0FA6FBD-79FD-41CE-9C05-53576E5D8F1E}" presName="sibTrans" presStyleCnt="0"/>
      <dgm:spPr/>
    </dgm:pt>
    <dgm:pt modelId="{E80CA151-B714-4A2F-82EA-7A1264C8EF28}" type="pres">
      <dgm:prSet presAssocID="{B7BC0953-71A6-4EF4-8A6D-29AE72813445}" presName="compNode" presStyleCnt="0"/>
      <dgm:spPr/>
    </dgm:pt>
    <dgm:pt modelId="{560E4246-B2D3-478B-9034-1A0C8872E81C}" type="pres">
      <dgm:prSet presAssocID="{B7BC0953-71A6-4EF4-8A6D-29AE72813445}" presName="bgRect" presStyleLbl="bgShp" presStyleIdx="2" presStyleCnt="3"/>
      <dgm:spPr/>
    </dgm:pt>
    <dgm:pt modelId="{71CB8556-D8F2-47C2-B369-E0C7332827EA}" type="pres">
      <dgm:prSet presAssocID="{B7BC0953-71A6-4EF4-8A6D-29AE7281344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BFAC9799-C4F9-4A7F-B19A-71F8C0077F62}" type="pres">
      <dgm:prSet presAssocID="{B7BC0953-71A6-4EF4-8A6D-29AE72813445}" presName="spaceRect" presStyleCnt="0"/>
      <dgm:spPr/>
    </dgm:pt>
    <dgm:pt modelId="{84E493E3-D9BA-4A17-A0E3-C981F15647F5}" type="pres">
      <dgm:prSet presAssocID="{B7BC0953-71A6-4EF4-8A6D-29AE7281344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1E7C13F-E39B-47C8-B2D4-915A8018712B}" type="presOf" srcId="{4BCBEF06-1ED7-49A2-89F3-3E1898ED7474}" destId="{AFDF5899-3234-41C3-BC73-87CDD9D6E3A9}" srcOrd="0" destOrd="0" presId="urn:microsoft.com/office/officeart/2018/2/layout/IconVerticalSolidList"/>
    <dgm:cxn modelId="{AA25CE5C-6F43-4D79-9A5F-FA3E99892F35}" srcId="{3E248732-11CF-47B1-9B89-09DBB1823B34}" destId="{A8965B46-DC79-4FE4-BA71-92341D3A1E0B}" srcOrd="1" destOrd="0" parTransId="{8C36CFB4-030E-41C5-A1A7-A34B335E8534}" sibTransId="{F0FA6FBD-79FD-41CE-9C05-53576E5D8F1E}"/>
    <dgm:cxn modelId="{CB87EE7A-D17B-42CF-B2DA-CC2FC5E66341}" srcId="{3E248732-11CF-47B1-9B89-09DBB1823B34}" destId="{4BCBEF06-1ED7-49A2-89F3-3E1898ED7474}" srcOrd="0" destOrd="0" parTransId="{3BC59906-14F3-49C8-8838-757227AF793A}" sibTransId="{4598B916-D521-498F-B5CD-61F5AC46894A}"/>
    <dgm:cxn modelId="{21BAD699-DD45-49D7-8B5B-0A6B7FD6D74A}" srcId="{3E248732-11CF-47B1-9B89-09DBB1823B34}" destId="{B7BC0953-71A6-4EF4-8A6D-29AE72813445}" srcOrd="2" destOrd="0" parTransId="{2DF3A3FC-472F-4F79-9304-29A7E2F6D596}" sibTransId="{35150F11-B906-4EE2-8F4C-684BF91AD5C8}"/>
    <dgm:cxn modelId="{2FC360BC-5108-4F57-AE48-C108FA991B96}" type="presOf" srcId="{A8965B46-DC79-4FE4-BA71-92341D3A1E0B}" destId="{700E5105-35F7-4C62-AA9F-B5030C4EE95C}" srcOrd="0" destOrd="0" presId="urn:microsoft.com/office/officeart/2018/2/layout/IconVerticalSolidList"/>
    <dgm:cxn modelId="{5F6FA9EF-D89B-4D77-980B-79B6DDE4E90A}" type="presOf" srcId="{B7BC0953-71A6-4EF4-8A6D-29AE72813445}" destId="{84E493E3-D9BA-4A17-A0E3-C981F15647F5}" srcOrd="0" destOrd="0" presId="urn:microsoft.com/office/officeart/2018/2/layout/IconVerticalSolidList"/>
    <dgm:cxn modelId="{0EDF96FD-A5F6-41F0-9F83-44F41ED9DC3A}" type="presOf" srcId="{3E248732-11CF-47B1-9B89-09DBB1823B34}" destId="{9BC4D956-E90A-4ABE-BBCE-12FC4A850C36}" srcOrd="0" destOrd="0" presId="urn:microsoft.com/office/officeart/2018/2/layout/IconVerticalSolidList"/>
    <dgm:cxn modelId="{4AC10B7A-F611-4128-B4A9-FAA2FF68AE76}" type="presParOf" srcId="{9BC4D956-E90A-4ABE-BBCE-12FC4A850C36}" destId="{0F87A0CB-EC41-4DFD-AD57-BEEB8A518A73}" srcOrd="0" destOrd="0" presId="urn:microsoft.com/office/officeart/2018/2/layout/IconVerticalSolidList"/>
    <dgm:cxn modelId="{D89D2532-E21C-4B01-917E-50ABF82E97F0}" type="presParOf" srcId="{0F87A0CB-EC41-4DFD-AD57-BEEB8A518A73}" destId="{D64A5240-15FC-4DED-AA20-107276427479}" srcOrd="0" destOrd="0" presId="urn:microsoft.com/office/officeart/2018/2/layout/IconVerticalSolidList"/>
    <dgm:cxn modelId="{4D5FD279-21A9-451E-8EF9-E62EDD7E33AE}" type="presParOf" srcId="{0F87A0CB-EC41-4DFD-AD57-BEEB8A518A73}" destId="{3F583FC2-03C9-4CEA-B4A8-A41530B122E1}" srcOrd="1" destOrd="0" presId="urn:microsoft.com/office/officeart/2018/2/layout/IconVerticalSolidList"/>
    <dgm:cxn modelId="{4E5A3957-91C1-447D-ADE3-FA114989F5F8}" type="presParOf" srcId="{0F87A0CB-EC41-4DFD-AD57-BEEB8A518A73}" destId="{441AEDB0-FDB4-456A-871B-1D720CD15818}" srcOrd="2" destOrd="0" presId="urn:microsoft.com/office/officeart/2018/2/layout/IconVerticalSolidList"/>
    <dgm:cxn modelId="{1EC9BD26-5385-4402-B0B3-8E23C5A5F3EB}" type="presParOf" srcId="{0F87A0CB-EC41-4DFD-AD57-BEEB8A518A73}" destId="{AFDF5899-3234-41C3-BC73-87CDD9D6E3A9}" srcOrd="3" destOrd="0" presId="urn:microsoft.com/office/officeart/2018/2/layout/IconVerticalSolidList"/>
    <dgm:cxn modelId="{5077CBB5-03A2-4F64-A4EC-59F6A07D7253}" type="presParOf" srcId="{9BC4D956-E90A-4ABE-BBCE-12FC4A850C36}" destId="{0C85BDB2-DDAD-4487-ABC5-6FE298A7992E}" srcOrd="1" destOrd="0" presId="urn:microsoft.com/office/officeart/2018/2/layout/IconVerticalSolidList"/>
    <dgm:cxn modelId="{C75D973C-6FD3-40DA-A10A-CC9126C3F98F}" type="presParOf" srcId="{9BC4D956-E90A-4ABE-BBCE-12FC4A850C36}" destId="{CFAEA0C4-63D2-46F9-A70A-EAC988FD5976}" srcOrd="2" destOrd="0" presId="urn:microsoft.com/office/officeart/2018/2/layout/IconVerticalSolidList"/>
    <dgm:cxn modelId="{F0862933-D290-43BB-8F22-EA465702D64D}" type="presParOf" srcId="{CFAEA0C4-63D2-46F9-A70A-EAC988FD5976}" destId="{CD6B6BF0-CB91-4941-AD1C-000B587BE719}" srcOrd="0" destOrd="0" presId="urn:microsoft.com/office/officeart/2018/2/layout/IconVerticalSolidList"/>
    <dgm:cxn modelId="{D6FA92C7-F92E-4D82-854D-01DC5FDD915A}" type="presParOf" srcId="{CFAEA0C4-63D2-46F9-A70A-EAC988FD5976}" destId="{92004707-6678-47DF-9617-342C80C2CF55}" srcOrd="1" destOrd="0" presId="urn:microsoft.com/office/officeart/2018/2/layout/IconVerticalSolidList"/>
    <dgm:cxn modelId="{D67F6762-DBB6-4D3B-AF5C-12E3B570A836}" type="presParOf" srcId="{CFAEA0C4-63D2-46F9-A70A-EAC988FD5976}" destId="{3DFA1D73-5AAF-4087-8730-73C39572BF1E}" srcOrd="2" destOrd="0" presId="urn:microsoft.com/office/officeart/2018/2/layout/IconVerticalSolidList"/>
    <dgm:cxn modelId="{67BD8E4C-8FDB-45BA-8450-A2E64F69CE9C}" type="presParOf" srcId="{CFAEA0C4-63D2-46F9-A70A-EAC988FD5976}" destId="{700E5105-35F7-4C62-AA9F-B5030C4EE95C}" srcOrd="3" destOrd="0" presId="urn:microsoft.com/office/officeart/2018/2/layout/IconVerticalSolidList"/>
    <dgm:cxn modelId="{2850DEAE-989B-4B7C-876E-F736C09A0830}" type="presParOf" srcId="{9BC4D956-E90A-4ABE-BBCE-12FC4A850C36}" destId="{5FAD917B-0838-4962-97FF-64ECE8B85533}" srcOrd="3" destOrd="0" presId="urn:microsoft.com/office/officeart/2018/2/layout/IconVerticalSolidList"/>
    <dgm:cxn modelId="{07257135-3D79-47D7-B2EE-1D9F98B975FB}" type="presParOf" srcId="{9BC4D956-E90A-4ABE-BBCE-12FC4A850C36}" destId="{E80CA151-B714-4A2F-82EA-7A1264C8EF28}" srcOrd="4" destOrd="0" presId="urn:microsoft.com/office/officeart/2018/2/layout/IconVerticalSolidList"/>
    <dgm:cxn modelId="{D08E5FCA-8036-4949-ADA3-A18BE6F75E66}" type="presParOf" srcId="{E80CA151-B714-4A2F-82EA-7A1264C8EF28}" destId="{560E4246-B2D3-478B-9034-1A0C8872E81C}" srcOrd="0" destOrd="0" presId="urn:microsoft.com/office/officeart/2018/2/layout/IconVerticalSolidList"/>
    <dgm:cxn modelId="{342452A4-68D4-438B-B1F0-2F6519F8B41D}" type="presParOf" srcId="{E80CA151-B714-4A2F-82EA-7A1264C8EF28}" destId="{71CB8556-D8F2-47C2-B369-E0C7332827EA}" srcOrd="1" destOrd="0" presId="urn:microsoft.com/office/officeart/2018/2/layout/IconVerticalSolidList"/>
    <dgm:cxn modelId="{24148D1B-6508-41B7-89DB-7A353E0F9EF2}" type="presParOf" srcId="{E80CA151-B714-4A2F-82EA-7A1264C8EF28}" destId="{BFAC9799-C4F9-4A7F-B19A-71F8C0077F62}" srcOrd="2" destOrd="0" presId="urn:microsoft.com/office/officeart/2018/2/layout/IconVerticalSolidList"/>
    <dgm:cxn modelId="{09FECFB2-AB94-4B0E-9181-96D594E899F2}" type="presParOf" srcId="{E80CA151-B714-4A2F-82EA-7A1264C8EF28}" destId="{84E493E3-D9BA-4A17-A0E3-C981F15647F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C84BB3-D857-4686-92B1-8C6CAA955CD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C80630C-43F1-4D83-A870-C49290EFD1D3}">
      <dgm:prSet/>
      <dgm:spPr/>
      <dgm:t>
        <a:bodyPr/>
        <a:lstStyle/>
        <a:p>
          <a:r>
            <a:rPr lang="en-US" b="1"/>
            <a:t>Cost-effective: </a:t>
          </a:r>
          <a:r>
            <a:rPr lang="en-US"/>
            <a:t>No need for physical hardware.</a:t>
          </a:r>
        </a:p>
      </dgm:t>
    </dgm:pt>
    <dgm:pt modelId="{095ED4E9-F07F-4A48-8D22-2254602BF65D}" type="parTrans" cxnId="{D2B5067D-1E18-4D4C-A663-E79BDA1F258A}">
      <dgm:prSet/>
      <dgm:spPr/>
      <dgm:t>
        <a:bodyPr/>
        <a:lstStyle/>
        <a:p>
          <a:endParaRPr lang="en-US"/>
        </a:p>
      </dgm:t>
    </dgm:pt>
    <dgm:pt modelId="{C97F9E2C-29CC-48DD-B3D7-A24E40AEEAEF}" type="sibTrans" cxnId="{D2B5067D-1E18-4D4C-A663-E79BDA1F258A}">
      <dgm:prSet/>
      <dgm:spPr/>
      <dgm:t>
        <a:bodyPr/>
        <a:lstStyle/>
        <a:p>
          <a:endParaRPr lang="en-US"/>
        </a:p>
      </dgm:t>
    </dgm:pt>
    <dgm:pt modelId="{8DF571B9-EA89-4025-8C32-A25028C555E2}">
      <dgm:prSet/>
      <dgm:spPr/>
      <dgm:t>
        <a:bodyPr/>
        <a:lstStyle/>
        <a:p>
          <a:r>
            <a:rPr lang="en-US" b="1"/>
            <a:t>Safe environment: </a:t>
          </a:r>
          <a:r>
            <a:rPr lang="en-US"/>
            <a:t>Test configurations without risk.</a:t>
          </a:r>
        </a:p>
      </dgm:t>
    </dgm:pt>
    <dgm:pt modelId="{783419E0-F00C-45B8-ABC1-1980617E0831}" type="parTrans" cxnId="{39F4F7BE-77A6-44E4-9507-ABD2325A7DA2}">
      <dgm:prSet/>
      <dgm:spPr/>
      <dgm:t>
        <a:bodyPr/>
        <a:lstStyle/>
        <a:p>
          <a:endParaRPr lang="en-US"/>
        </a:p>
      </dgm:t>
    </dgm:pt>
    <dgm:pt modelId="{D2D6081F-ACA1-4FED-8670-DDFBB31071AB}" type="sibTrans" cxnId="{39F4F7BE-77A6-44E4-9507-ABD2325A7DA2}">
      <dgm:prSet/>
      <dgm:spPr/>
      <dgm:t>
        <a:bodyPr/>
        <a:lstStyle/>
        <a:p>
          <a:endParaRPr lang="en-US"/>
        </a:p>
      </dgm:t>
    </dgm:pt>
    <dgm:pt modelId="{3ABD9EF5-B6C8-456E-9669-B30DF516CB83}">
      <dgm:prSet/>
      <dgm:spPr/>
      <dgm:t>
        <a:bodyPr/>
        <a:lstStyle/>
        <a:p>
          <a:r>
            <a:rPr lang="en-US" b="1"/>
            <a:t>Flexible: </a:t>
          </a:r>
          <a:r>
            <a:rPr lang="en-US"/>
            <a:t>Supports various network topologies and devices.</a:t>
          </a:r>
        </a:p>
      </dgm:t>
    </dgm:pt>
    <dgm:pt modelId="{A0176E92-11A0-45D4-8235-624D2E24E28C}" type="parTrans" cxnId="{5FD310A4-F879-43B2-9570-358D89CC8072}">
      <dgm:prSet/>
      <dgm:spPr/>
      <dgm:t>
        <a:bodyPr/>
        <a:lstStyle/>
        <a:p>
          <a:endParaRPr lang="en-US"/>
        </a:p>
      </dgm:t>
    </dgm:pt>
    <dgm:pt modelId="{DA48773C-A2CA-4205-B0C6-CE90A27CFD3B}" type="sibTrans" cxnId="{5FD310A4-F879-43B2-9570-358D89CC8072}">
      <dgm:prSet/>
      <dgm:spPr/>
      <dgm:t>
        <a:bodyPr/>
        <a:lstStyle/>
        <a:p>
          <a:endParaRPr lang="en-US"/>
        </a:p>
      </dgm:t>
    </dgm:pt>
    <dgm:pt modelId="{1968D4E3-0112-4D9F-B9B8-3C9603CA3876}">
      <dgm:prSet/>
      <dgm:spPr/>
      <dgm:t>
        <a:bodyPr/>
        <a:lstStyle/>
        <a:p>
          <a:r>
            <a:rPr lang="en-US" b="1"/>
            <a:t>Educational: </a:t>
          </a:r>
          <a:r>
            <a:rPr lang="en-US"/>
            <a:t>Ideal for learning and practicing networking skills.</a:t>
          </a:r>
        </a:p>
      </dgm:t>
    </dgm:pt>
    <dgm:pt modelId="{EDB5A6B3-8D04-47D2-8691-6C50AF3F9589}" type="parTrans" cxnId="{0A62633F-C567-4D9C-BC08-03C9FB662374}">
      <dgm:prSet/>
      <dgm:spPr/>
      <dgm:t>
        <a:bodyPr/>
        <a:lstStyle/>
        <a:p>
          <a:endParaRPr lang="en-US"/>
        </a:p>
      </dgm:t>
    </dgm:pt>
    <dgm:pt modelId="{3EA17D79-D1F0-454B-BF86-28C69F42F532}" type="sibTrans" cxnId="{0A62633F-C567-4D9C-BC08-03C9FB662374}">
      <dgm:prSet/>
      <dgm:spPr/>
      <dgm:t>
        <a:bodyPr/>
        <a:lstStyle/>
        <a:p>
          <a:endParaRPr lang="en-US"/>
        </a:p>
      </dgm:t>
    </dgm:pt>
    <dgm:pt modelId="{5C46CCF2-8EB3-42AC-BF1E-69ED5431CC69}" type="pres">
      <dgm:prSet presAssocID="{26C84BB3-D857-4686-92B1-8C6CAA955CDB}" presName="root" presStyleCnt="0">
        <dgm:presLayoutVars>
          <dgm:dir/>
          <dgm:resizeHandles val="exact"/>
        </dgm:presLayoutVars>
      </dgm:prSet>
      <dgm:spPr/>
    </dgm:pt>
    <dgm:pt modelId="{6647AEBA-6998-438E-BB80-A7115571479D}" type="pres">
      <dgm:prSet presAssocID="{7C80630C-43F1-4D83-A870-C49290EFD1D3}" presName="compNode" presStyleCnt="0"/>
      <dgm:spPr/>
    </dgm:pt>
    <dgm:pt modelId="{59B93FEC-43D1-4584-8459-9AD0897AC0A9}" type="pres">
      <dgm:prSet presAssocID="{7C80630C-43F1-4D83-A870-C49290EFD1D3}" presName="bgRect" presStyleLbl="bgShp" presStyleIdx="0" presStyleCnt="4"/>
      <dgm:spPr/>
    </dgm:pt>
    <dgm:pt modelId="{5443FC45-C9E3-4F6F-AB00-3C30E36EA393}" type="pres">
      <dgm:prSet presAssocID="{7C80630C-43F1-4D83-A870-C49290EFD1D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808D741D-095F-490D-A8E0-DCAF90C19B0A}" type="pres">
      <dgm:prSet presAssocID="{7C80630C-43F1-4D83-A870-C49290EFD1D3}" presName="spaceRect" presStyleCnt="0"/>
      <dgm:spPr/>
    </dgm:pt>
    <dgm:pt modelId="{C44F8BD9-96CD-4CE1-A606-07B4DEF73F73}" type="pres">
      <dgm:prSet presAssocID="{7C80630C-43F1-4D83-A870-C49290EFD1D3}" presName="parTx" presStyleLbl="revTx" presStyleIdx="0" presStyleCnt="4">
        <dgm:presLayoutVars>
          <dgm:chMax val="0"/>
          <dgm:chPref val="0"/>
        </dgm:presLayoutVars>
      </dgm:prSet>
      <dgm:spPr/>
    </dgm:pt>
    <dgm:pt modelId="{7A669872-2D5B-4148-AA37-22DC84DA8455}" type="pres">
      <dgm:prSet presAssocID="{C97F9E2C-29CC-48DD-B3D7-A24E40AEEAEF}" presName="sibTrans" presStyleCnt="0"/>
      <dgm:spPr/>
    </dgm:pt>
    <dgm:pt modelId="{3EEDF6F0-FB34-4664-B6C7-7E1978AF1FAD}" type="pres">
      <dgm:prSet presAssocID="{8DF571B9-EA89-4025-8C32-A25028C555E2}" presName="compNode" presStyleCnt="0"/>
      <dgm:spPr/>
    </dgm:pt>
    <dgm:pt modelId="{7B1EE2DC-CB6D-48D2-8816-F43E9B43F886}" type="pres">
      <dgm:prSet presAssocID="{8DF571B9-EA89-4025-8C32-A25028C555E2}" presName="bgRect" presStyleLbl="bgShp" presStyleIdx="1" presStyleCnt="4"/>
      <dgm:spPr/>
    </dgm:pt>
    <dgm:pt modelId="{B7ABA420-5DE8-4405-ABBA-BAE87D663164}" type="pres">
      <dgm:prSet presAssocID="{8DF571B9-EA89-4025-8C32-A25028C555E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A359052-86F8-4E89-9B2E-9488BF7BA32D}" type="pres">
      <dgm:prSet presAssocID="{8DF571B9-EA89-4025-8C32-A25028C555E2}" presName="spaceRect" presStyleCnt="0"/>
      <dgm:spPr/>
    </dgm:pt>
    <dgm:pt modelId="{0C2D2021-D104-4256-AFBB-B816EB9E8F37}" type="pres">
      <dgm:prSet presAssocID="{8DF571B9-EA89-4025-8C32-A25028C555E2}" presName="parTx" presStyleLbl="revTx" presStyleIdx="1" presStyleCnt="4">
        <dgm:presLayoutVars>
          <dgm:chMax val="0"/>
          <dgm:chPref val="0"/>
        </dgm:presLayoutVars>
      </dgm:prSet>
      <dgm:spPr/>
    </dgm:pt>
    <dgm:pt modelId="{46EB813A-4911-4157-921C-AA6AF5C067D5}" type="pres">
      <dgm:prSet presAssocID="{D2D6081F-ACA1-4FED-8670-DDFBB31071AB}" presName="sibTrans" presStyleCnt="0"/>
      <dgm:spPr/>
    </dgm:pt>
    <dgm:pt modelId="{8BCD48CE-DE79-4851-A76E-C73FE434FBCE}" type="pres">
      <dgm:prSet presAssocID="{3ABD9EF5-B6C8-456E-9669-B30DF516CB83}" presName="compNode" presStyleCnt="0"/>
      <dgm:spPr/>
    </dgm:pt>
    <dgm:pt modelId="{51202612-EB23-4120-958B-E94066421FA1}" type="pres">
      <dgm:prSet presAssocID="{3ABD9EF5-B6C8-456E-9669-B30DF516CB83}" presName="bgRect" presStyleLbl="bgShp" presStyleIdx="2" presStyleCnt="4"/>
      <dgm:spPr/>
    </dgm:pt>
    <dgm:pt modelId="{D36C2886-E2D4-4115-934B-9A8CD19265F0}" type="pres">
      <dgm:prSet presAssocID="{3ABD9EF5-B6C8-456E-9669-B30DF516CB8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BAFB40FD-6477-4E58-8C4F-A94A3F78A95C}" type="pres">
      <dgm:prSet presAssocID="{3ABD9EF5-B6C8-456E-9669-B30DF516CB83}" presName="spaceRect" presStyleCnt="0"/>
      <dgm:spPr/>
    </dgm:pt>
    <dgm:pt modelId="{A8E90BA8-9732-4642-A7F2-32DFB4AB120E}" type="pres">
      <dgm:prSet presAssocID="{3ABD9EF5-B6C8-456E-9669-B30DF516CB83}" presName="parTx" presStyleLbl="revTx" presStyleIdx="2" presStyleCnt="4">
        <dgm:presLayoutVars>
          <dgm:chMax val="0"/>
          <dgm:chPref val="0"/>
        </dgm:presLayoutVars>
      </dgm:prSet>
      <dgm:spPr/>
    </dgm:pt>
    <dgm:pt modelId="{692C7250-710A-494C-84D9-1E6AC03CC285}" type="pres">
      <dgm:prSet presAssocID="{DA48773C-A2CA-4205-B0C6-CE90A27CFD3B}" presName="sibTrans" presStyleCnt="0"/>
      <dgm:spPr/>
    </dgm:pt>
    <dgm:pt modelId="{46524F46-C099-4C70-A0BC-FDC9F46D0660}" type="pres">
      <dgm:prSet presAssocID="{1968D4E3-0112-4D9F-B9B8-3C9603CA3876}" presName="compNode" presStyleCnt="0"/>
      <dgm:spPr/>
    </dgm:pt>
    <dgm:pt modelId="{32343269-D3B4-419D-950B-B7015C4DAB37}" type="pres">
      <dgm:prSet presAssocID="{1968D4E3-0112-4D9F-B9B8-3C9603CA3876}" presName="bgRect" presStyleLbl="bgShp" presStyleIdx="3" presStyleCnt="4"/>
      <dgm:spPr/>
    </dgm:pt>
    <dgm:pt modelId="{2D7957DA-995F-40E0-A90C-9F14B96BDD07}" type="pres">
      <dgm:prSet presAssocID="{1968D4E3-0112-4D9F-B9B8-3C9603CA387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147895C5-5408-4850-8AA5-856CECEE8C86}" type="pres">
      <dgm:prSet presAssocID="{1968D4E3-0112-4D9F-B9B8-3C9603CA3876}" presName="spaceRect" presStyleCnt="0"/>
      <dgm:spPr/>
    </dgm:pt>
    <dgm:pt modelId="{F5182244-B172-42B3-9079-7F3A015A2397}" type="pres">
      <dgm:prSet presAssocID="{1968D4E3-0112-4D9F-B9B8-3C9603CA387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DCB1A0C-18C3-49F7-AEAD-5C26A087B1E2}" type="presOf" srcId="{8DF571B9-EA89-4025-8C32-A25028C555E2}" destId="{0C2D2021-D104-4256-AFBB-B816EB9E8F37}" srcOrd="0" destOrd="0" presId="urn:microsoft.com/office/officeart/2018/2/layout/IconVerticalSolidList"/>
    <dgm:cxn modelId="{B755EC13-D98B-40B2-ACEB-29777F3A3816}" type="presOf" srcId="{26C84BB3-D857-4686-92B1-8C6CAA955CDB}" destId="{5C46CCF2-8EB3-42AC-BF1E-69ED5431CC69}" srcOrd="0" destOrd="0" presId="urn:microsoft.com/office/officeart/2018/2/layout/IconVerticalSolidList"/>
    <dgm:cxn modelId="{0A62633F-C567-4D9C-BC08-03C9FB662374}" srcId="{26C84BB3-D857-4686-92B1-8C6CAA955CDB}" destId="{1968D4E3-0112-4D9F-B9B8-3C9603CA3876}" srcOrd="3" destOrd="0" parTransId="{EDB5A6B3-8D04-47D2-8691-6C50AF3F9589}" sibTransId="{3EA17D79-D1F0-454B-BF86-28C69F42F532}"/>
    <dgm:cxn modelId="{0AF6916E-F3A0-415F-9DB9-01F79CE2A638}" type="presOf" srcId="{1968D4E3-0112-4D9F-B9B8-3C9603CA3876}" destId="{F5182244-B172-42B3-9079-7F3A015A2397}" srcOrd="0" destOrd="0" presId="urn:microsoft.com/office/officeart/2018/2/layout/IconVerticalSolidList"/>
    <dgm:cxn modelId="{D2B5067D-1E18-4D4C-A663-E79BDA1F258A}" srcId="{26C84BB3-D857-4686-92B1-8C6CAA955CDB}" destId="{7C80630C-43F1-4D83-A870-C49290EFD1D3}" srcOrd="0" destOrd="0" parTransId="{095ED4E9-F07F-4A48-8D22-2254602BF65D}" sibTransId="{C97F9E2C-29CC-48DD-B3D7-A24E40AEEAEF}"/>
    <dgm:cxn modelId="{5FD310A4-F879-43B2-9570-358D89CC8072}" srcId="{26C84BB3-D857-4686-92B1-8C6CAA955CDB}" destId="{3ABD9EF5-B6C8-456E-9669-B30DF516CB83}" srcOrd="2" destOrd="0" parTransId="{A0176E92-11A0-45D4-8235-624D2E24E28C}" sibTransId="{DA48773C-A2CA-4205-B0C6-CE90A27CFD3B}"/>
    <dgm:cxn modelId="{39F4F7BE-77A6-44E4-9507-ABD2325A7DA2}" srcId="{26C84BB3-D857-4686-92B1-8C6CAA955CDB}" destId="{8DF571B9-EA89-4025-8C32-A25028C555E2}" srcOrd="1" destOrd="0" parTransId="{783419E0-F00C-45B8-ABC1-1980617E0831}" sibTransId="{D2D6081F-ACA1-4FED-8670-DDFBB31071AB}"/>
    <dgm:cxn modelId="{D65F18E4-C936-4A11-B062-EFDE754E35C5}" type="presOf" srcId="{7C80630C-43F1-4D83-A870-C49290EFD1D3}" destId="{C44F8BD9-96CD-4CE1-A606-07B4DEF73F73}" srcOrd="0" destOrd="0" presId="urn:microsoft.com/office/officeart/2018/2/layout/IconVerticalSolidList"/>
    <dgm:cxn modelId="{256CF3FD-0662-4D80-80EB-1A2B8827FF42}" type="presOf" srcId="{3ABD9EF5-B6C8-456E-9669-B30DF516CB83}" destId="{A8E90BA8-9732-4642-A7F2-32DFB4AB120E}" srcOrd="0" destOrd="0" presId="urn:microsoft.com/office/officeart/2018/2/layout/IconVerticalSolidList"/>
    <dgm:cxn modelId="{F2136440-5AA6-4038-9575-F877084E99A7}" type="presParOf" srcId="{5C46CCF2-8EB3-42AC-BF1E-69ED5431CC69}" destId="{6647AEBA-6998-438E-BB80-A7115571479D}" srcOrd="0" destOrd="0" presId="urn:microsoft.com/office/officeart/2018/2/layout/IconVerticalSolidList"/>
    <dgm:cxn modelId="{ED3467F7-D3B7-4809-A0EB-FF29ABF32918}" type="presParOf" srcId="{6647AEBA-6998-438E-BB80-A7115571479D}" destId="{59B93FEC-43D1-4584-8459-9AD0897AC0A9}" srcOrd="0" destOrd="0" presId="urn:microsoft.com/office/officeart/2018/2/layout/IconVerticalSolidList"/>
    <dgm:cxn modelId="{0865E152-667A-48B2-ACCE-02F3FDDFAF08}" type="presParOf" srcId="{6647AEBA-6998-438E-BB80-A7115571479D}" destId="{5443FC45-C9E3-4F6F-AB00-3C30E36EA393}" srcOrd="1" destOrd="0" presId="urn:microsoft.com/office/officeart/2018/2/layout/IconVerticalSolidList"/>
    <dgm:cxn modelId="{762682DD-714C-49A9-8EFD-496BFEFF9877}" type="presParOf" srcId="{6647AEBA-6998-438E-BB80-A7115571479D}" destId="{808D741D-095F-490D-A8E0-DCAF90C19B0A}" srcOrd="2" destOrd="0" presId="urn:microsoft.com/office/officeart/2018/2/layout/IconVerticalSolidList"/>
    <dgm:cxn modelId="{7FF0F42F-0906-427F-B54E-FCBC94418261}" type="presParOf" srcId="{6647AEBA-6998-438E-BB80-A7115571479D}" destId="{C44F8BD9-96CD-4CE1-A606-07B4DEF73F73}" srcOrd="3" destOrd="0" presId="urn:microsoft.com/office/officeart/2018/2/layout/IconVerticalSolidList"/>
    <dgm:cxn modelId="{B57DCAEC-E7CF-4DCB-8A8A-C6B66ADBC5A9}" type="presParOf" srcId="{5C46CCF2-8EB3-42AC-BF1E-69ED5431CC69}" destId="{7A669872-2D5B-4148-AA37-22DC84DA8455}" srcOrd="1" destOrd="0" presId="urn:microsoft.com/office/officeart/2018/2/layout/IconVerticalSolidList"/>
    <dgm:cxn modelId="{E2516DD3-03EB-488C-9908-67A28CF5BD87}" type="presParOf" srcId="{5C46CCF2-8EB3-42AC-BF1E-69ED5431CC69}" destId="{3EEDF6F0-FB34-4664-B6C7-7E1978AF1FAD}" srcOrd="2" destOrd="0" presId="urn:microsoft.com/office/officeart/2018/2/layout/IconVerticalSolidList"/>
    <dgm:cxn modelId="{9907BAC4-0498-41F4-91E5-A2D2F9E247C3}" type="presParOf" srcId="{3EEDF6F0-FB34-4664-B6C7-7E1978AF1FAD}" destId="{7B1EE2DC-CB6D-48D2-8816-F43E9B43F886}" srcOrd="0" destOrd="0" presId="urn:microsoft.com/office/officeart/2018/2/layout/IconVerticalSolidList"/>
    <dgm:cxn modelId="{86FEC5DF-D7F5-4091-99D8-963B9BDA2220}" type="presParOf" srcId="{3EEDF6F0-FB34-4664-B6C7-7E1978AF1FAD}" destId="{B7ABA420-5DE8-4405-ABBA-BAE87D663164}" srcOrd="1" destOrd="0" presId="urn:microsoft.com/office/officeart/2018/2/layout/IconVerticalSolidList"/>
    <dgm:cxn modelId="{552DBDC2-11BD-466F-815A-ACB68506DB33}" type="presParOf" srcId="{3EEDF6F0-FB34-4664-B6C7-7E1978AF1FAD}" destId="{0A359052-86F8-4E89-9B2E-9488BF7BA32D}" srcOrd="2" destOrd="0" presId="urn:microsoft.com/office/officeart/2018/2/layout/IconVerticalSolidList"/>
    <dgm:cxn modelId="{E30A89A7-8939-4BB5-844C-9A5CB9F56D1E}" type="presParOf" srcId="{3EEDF6F0-FB34-4664-B6C7-7E1978AF1FAD}" destId="{0C2D2021-D104-4256-AFBB-B816EB9E8F37}" srcOrd="3" destOrd="0" presId="urn:microsoft.com/office/officeart/2018/2/layout/IconVerticalSolidList"/>
    <dgm:cxn modelId="{18069102-7ADE-44B0-A1AF-D03445C2BA25}" type="presParOf" srcId="{5C46CCF2-8EB3-42AC-BF1E-69ED5431CC69}" destId="{46EB813A-4911-4157-921C-AA6AF5C067D5}" srcOrd="3" destOrd="0" presId="urn:microsoft.com/office/officeart/2018/2/layout/IconVerticalSolidList"/>
    <dgm:cxn modelId="{83C870BA-466D-4F7F-BB0C-415E8B2C89B2}" type="presParOf" srcId="{5C46CCF2-8EB3-42AC-BF1E-69ED5431CC69}" destId="{8BCD48CE-DE79-4851-A76E-C73FE434FBCE}" srcOrd="4" destOrd="0" presId="urn:microsoft.com/office/officeart/2018/2/layout/IconVerticalSolidList"/>
    <dgm:cxn modelId="{F18B0467-2459-4346-8684-A475EABA9E32}" type="presParOf" srcId="{8BCD48CE-DE79-4851-A76E-C73FE434FBCE}" destId="{51202612-EB23-4120-958B-E94066421FA1}" srcOrd="0" destOrd="0" presId="urn:microsoft.com/office/officeart/2018/2/layout/IconVerticalSolidList"/>
    <dgm:cxn modelId="{4156BCBD-09D8-46E9-AFF9-3B05E6B9F631}" type="presParOf" srcId="{8BCD48CE-DE79-4851-A76E-C73FE434FBCE}" destId="{D36C2886-E2D4-4115-934B-9A8CD19265F0}" srcOrd="1" destOrd="0" presId="urn:microsoft.com/office/officeart/2018/2/layout/IconVerticalSolidList"/>
    <dgm:cxn modelId="{9758C248-E8A5-4691-ADC6-D3B59B8624AE}" type="presParOf" srcId="{8BCD48CE-DE79-4851-A76E-C73FE434FBCE}" destId="{BAFB40FD-6477-4E58-8C4F-A94A3F78A95C}" srcOrd="2" destOrd="0" presId="urn:microsoft.com/office/officeart/2018/2/layout/IconVerticalSolidList"/>
    <dgm:cxn modelId="{9850DFDF-7BF3-4EC0-8A38-19792BADC360}" type="presParOf" srcId="{8BCD48CE-DE79-4851-A76E-C73FE434FBCE}" destId="{A8E90BA8-9732-4642-A7F2-32DFB4AB120E}" srcOrd="3" destOrd="0" presId="urn:microsoft.com/office/officeart/2018/2/layout/IconVerticalSolidList"/>
    <dgm:cxn modelId="{32580DB6-F8BC-4900-A65C-B52771A94177}" type="presParOf" srcId="{5C46CCF2-8EB3-42AC-BF1E-69ED5431CC69}" destId="{692C7250-710A-494C-84D9-1E6AC03CC285}" srcOrd="5" destOrd="0" presId="urn:microsoft.com/office/officeart/2018/2/layout/IconVerticalSolidList"/>
    <dgm:cxn modelId="{646D1547-2D4A-45E2-9F3C-EF2A4D452EB6}" type="presParOf" srcId="{5C46CCF2-8EB3-42AC-BF1E-69ED5431CC69}" destId="{46524F46-C099-4C70-A0BC-FDC9F46D0660}" srcOrd="6" destOrd="0" presId="urn:microsoft.com/office/officeart/2018/2/layout/IconVerticalSolidList"/>
    <dgm:cxn modelId="{C1C62D00-8A6D-4FAB-A602-69BCE41E2E06}" type="presParOf" srcId="{46524F46-C099-4C70-A0BC-FDC9F46D0660}" destId="{32343269-D3B4-419D-950B-B7015C4DAB37}" srcOrd="0" destOrd="0" presId="urn:microsoft.com/office/officeart/2018/2/layout/IconVerticalSolidList"/>
    <dgm:cxn modelId="{462A1446-B92F-4AF6-BC2E-B7E3DB5200F9}" type="presParOf" srcId="{46524F46-C099-4C70-A0BC-FDC9F46D0660}" destId="{2D7957DA-995F-40E0-A90C-9F14B96BDD07}" srcOrd="1" destOrd="0" presId="urn:microsoft.com/office/officeart/2018/2/layout/IconVerticalSolidList"/>
    <dgm:cxn modelId="{935215E5-2130-4409-81EC-C52F0F87C462}" type="presParOf" srcId="{46524F46-C099-4C70-A0BC-FDC9F46D0660}" destId="{147895C5-5408-4850-8AA5-856CECEE8C86}" srcOrd="2" destOrd="0" presId="urn:microsoft.com/office/officeart/2018/2/layout/IconVerticalSolidList"/>
    <dgm:cxn modelId="{D17BDA39-8904-46B2-B19B-E98164E02CC2}" type="presParOf" srcId="{46524F46-C099-4C70-A0BC-FDC9F46D0660}" destId="{F5182244-B172-42B3-9079-7F3A015A239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5C0929-439A-436C-83B1-879D0CD2379A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3864DA7-D2C5-4B95-B5EE-B45DEE16D90B}">
      <dgm:prSet/>
      <dgm:spPr/>
      <dgm:t>
        <a:bodyPr/>
        <a:lstStyle/>
        <a:p>
          <a:r>
            <a:rPr lang="en-US"/>
            <a:t>Realistic network simulations</a:t>
          </a:r>
        </a:p>
      </dgm:t>
    </dgm:pt>
    <dgm:pt modelId="{5604AD4D-AEBC-4324-BBDD-135EF33BF576}" type="parTrans" cxnId="{7349E1F4-245E-441F-A7ED-7FF26ECF3D72}">
      <dgm:prSet/>
      <dgm:spPr/>
      <dgm:t>
        <a:bodyPr/>
        <a:lstStyle/>
        <a:p>
          <a:endParaRPr lang="en-US"/>
        </a:p>
      </dgm:t>
    </dgm:pt>
    <dgm:pt modelId="{14F9B1BB-A30E-4450-AE45-2DF305F726A6}" type="sibTrans" cxnId="{7349E1F4-245E-441F-A7ED-7FF26ECF3D72}">
      <dgm:prSet/>
      <dgm:spPr/>
      <dgm:t>
        <a:bodyPr/>
        <a:lstStyle/>
        <a:p>
          <a:endParaRPr lang="en-US"/>
        </a:p>
      </dgm:t>
    </dgm:pt>
    <dgm:pt modelId="{275BF153-8610-44EF-8374-BC0F9C5C907A}">
      <dgm:prSet/>
      <dgm:spPr/>
      <dgm:t>
        <a:bodyPr/>
        <a:lstStyle/>
        <a:p>
          <a:r>
            <a:rPr lang="en-US"/>
            <a:t>Extensive device support</a:t>
          </a:r>
        </a:p>
      </dgm:t>
    </dgm:pt>
    <dgm:pt modelId="{A47F238E-96AD-4294-BB4E-9D813539A1FA}" type="parTrans" cxnId="{A2C01E10-4F73-4610-9A9B-6ACBE8FE6F4A}">
      <dgm:prSet/>
      <dgm:spPr/>
      <dgm:t>
        <a:bodyPr/>
        <a:lstStyle/>
        <a:p>
          <a:endParaRPr lang="en-US"/>
        </a:p>
      </dgm:t>
    </dgm:pt>
    <dgm:pt modelId="{62568894-F653-4604-83B0-7B163DD28179}" type="sibTrans" cxnId="{A2C01E10-4F73-4610-9A9B-6ACBE8FE6F4A}">
      <dgm:prSet/>
      <dgm:spPr/>
      <dgm:t>
        <a:bodyPr/>
        <a:lstStyle/>
        <a:p>
          <a:endParaRPr lang="en-US"/>
        </a:p>
      </dgm:t>
    </dgm:pt>
    <dgm:pt modelId="{2911C513-3014-43B9-9539-46CC4911D340}">
      <dgm:prSet/>
      <dgm:spPr/>
      <dgm:t>
        <a:bodyPr/>
        <a:lstStyle/>
        <a:p>
          <a:r>
            <a:rPr lang="en-US"/>
            <a:t>Integration with real hardware</a:t>
          </a:r>
        </a:p>
      </dgm:t>
    </dgm:pt>
    <dgm:pt modelId="{C5887584-5324-420F-BB9C-403571D86727}" type="parTrans" cxnId="{C32A6F70-7ADB-41DA-A337-664B215CFFB0}">
      <dgm:prSet/>
      <dgm:spPr/>
      <dgm:t>
        <a:bodyPr/>
        <a:lstStyle/>
        <a:p>
          <a:endParaRPr lang="en-US"/>
        </a:p>
      </dgm:t>
    </dgm:pt>
    <dgm:pt modelId="{FEC6233D-B123-48F5-9D75-A2798728A8CA}" type="sibTrans" cxnId="{C32A6F70-7ADB-41DA-A337-664B215CFFB0}">
      <dgm:prSet/>
      <dgm:spPr/>
      <dgm:t>
        <a:bodyPr/>
        <a:lstStyle/>
        <a:p>
          <a:endParaRPr lang="en-US"/>
        </a:p>
      </dgm:t>
    </dgm:pt>
    <dgm:pt modelId="{2727BB03-C697-4D98-8B4A-574A51C8CE8D}">
      <dgm:prSet/>
      <dgm:spPr/>
      <dgm:t>
        <a:bodyPr/>
        <a:lstStyle/>
        <a:p>
          <a:r>
            <a:rPr lang="en-US"/>
            <a:t>User-friendly interface</a:t>
          </a:r>
        </a:p>
      </dgm:t>
    </dgm:pt>
    <dgm:pt modelId="{F299DAA3-A0A0-43A2-B0E8-5A522F5A0DDC}" type="parTrans" cxnId="{9DA44F85-9D1C-4CC7-894D-ACF344BCAD07}">
      <dgm:prSet/>
      <dgm:spPr/>
      <dgm:t>
        <a:bodyPr/>
        <a:lstStyle/>
        <a:p>
          <a:endParaRPr lang="en-US"/>
        </a:p>
      </dgm:t>
    </dgm:pt>
    <dgm:pt modelId="{24C08924-A26A-4464-BE4D-077E7FADDCCC}" type="sibTrans" cxnId="{9DA44F85-9D1C-4CC7-894D-ACF344BCAD07}">
      <dgm:prSet/>
      <dgm:spPr/>
      <dgm:t>
        <a:bodyPr/>
        <a:lstStyle/>
        <a:p>
          <a:endParaRPr lang="en-US"/>
        </a:p>
      </dgm:t>
    </dgm:pt>
    <dgm:pt modelId="{71F4149D-01F1-413C-8841-AA2BDD15714D}" type="pres">
      <dgm:prSet presAssocID="{B65C0929-439A-436C-83B1-879D0CD2379A}" presName="linear" presStyleCnt="0">
        <dgm:presLayoutVars>
          <dgm:dir/>
          <dgm:animLvl val="lvl"/>
          <dgm:resizeHandles val="exact"/>
        </dgm:presLayoutVars>
      </dgm:prSet>
      <dgm:spPr/>
    </dgm:pt>
    <dgm:pt modelId="{CD1FF656-CCA0-4506-A59C-7D36DD354126}" type="pres">
      <dgm:prSet presAssocID="{93864DA7-D2C5-4B95-B5EE-B45DEE16D90B}" presName="parentLin" presStyleCnt="0"/>
      <dgm:spPr/>
    </dgm:pt>
    <dgm:pt modelId="{D50D28DA-4774-490F-803B-0506A2F5C1E1}" type="pres">
      <dgm:prSet presAssocID="{93864DA7-D2C5-4B95-B5EE-B45DEE16D90B}" presName="parentLeftMargin" presStyleLbl="node1" presStyleIdx="0" presStyleCnt="4"/>
      <dgm:spPr/>
    </dgm:pt>
    <dgm:pt modelId="{84A261C4-CD3A-4736-9B94-1902CF722234}" type="pres">
      <dgm:prSet presAssocID="{93864DA7-D2C5-4B95-B5EE-B45DEE16D90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61DAD74-867D-42FA-89BD-9F505CDA1103}" type="pres">
      <dgm:prSet presAssocID="{93864DA7-D2C5-4B95-B5EE-B45DEE16D90B}" presName="negativeSpace" presStyleCnt="0"/>
      <dgm:spPr/>
    </dgm:pt>
    <dgm:pt modelId="{C8648395-D00B-4408-B2F9-BF049BF9A549}" type="pres">
      <dgm:prSet presAssocID="{93864DA7-D2C5-4B95-B5EE-B45DEE16D90B}" presName="childText" presStyleLbl="conFgAcc1" presStyleIdx="0" presStyleCnt="4">
        <dgm:presLayoutVars>
          <dgm:bulletEnabled val="1"/>
        </dgm:presLayoutVars>
      </dgm:prSet>
      <dgm:spPr/>
    </dgm:pt>
    <dgm:pt modelId="{C029FF36-10C6-4F50-AFEC-512CED66521C}" type="pres">
      <dgm:prSet presAssocID="{14F9B1BB-A30E-4450-AE45-2DF305F726A6}" presName="spaceBetweenRectangles" presStyleCnt="0"/>
      <dgm:spPr/>
    </dgm:pt>
    <dgm:pt modelId="{2B39B40F-0103-408C-A339-85FAC8E51D20}" type="pres">
      <dgm:prSet presAssocID="{275BF153-8610-44EF-8374-BC0F9C5C907A}" presName="parentLin" presStyleCnt="0"/>
      <dgm:spPr/>
    </dgm:pt>
    <dgm:pt modelId="{557561BB-3891-40EA-A56D-B27A13F51280}" type="pres">
      <dgm:prSet presAssocID="{275BF153-8610-44EF-8374-BC0F9C5C907A}" presName="parentLeftMargin" presStyleLbl="node1" presStyleIdx="0" presStyleCnt="4"/>
      <dgm:spPr/>
    </dgm:pt>
    <dgm:pt modelId="{8838F1BA-F0E7-4702-BCC4-0A144AB81BA2}" type="pres">
      <dgm:prSet presAssocID="{275BF153-8610-44EF-8374-BC0F9C5C907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F1347E9-4F7E-4CEC-B525-06E180B7E854}" type="pres">
      <dgm:prSet presAssocID="{275BF153-8610-44EF-8374-BC0F9C5C907A}" presName="negativeSpace" presStyleCnt="0"/>
      <dgm:spPr/>
    </dgm:pt>
    <dgm:pt modelId="{58ACB7E4-5A8D-471F-9903-15006A30FA0D}" type="pres">
      <dgm:prSet presAssocID="{275BF153-8610-44EF-8374-BC0F9C5C907A}" presName="childText" presStyleLbl="conFgAcc1" presStyleIdx="1" presStyleCnt="4">
        <dgm:presLayoutVars>
          <dgm:bulletEnabled val="1"/>
        </dgm:presLayoutVars>
      </dgm:prSet>
      <dgm:spPr/>
    </dgm:pt>
    <dgm:pt modelId="{BDF63D89-5FEE-4D1B-A01F-7BD44FBB3AC5}" type="pres">
      <dgm:prSet presAssocID="{62568894-F653-4604-83B0-7B163DD28179}" presName="spaceBetweenRectangles" presStyleCnt="0"/>
      <dgm:spPr/>
    </dgm:pt>
    <dgm:pt modelId="{BB1C3076-D62E-44F6-94CE-4EE819A629CE}" type="pres">
      <dgm:prSet presAssocID="{2911C513-3014-43B9-9539-46CC4911D340}" presName="parentLin" presStyleCnt="0"/>
      <dgm:spPr/>
    </dgm:pt>
    <dgm:pt modelId="{29F996D1-D9AD-4CDC-BF35-BA8BE3525540}" type="pres">
      <dgm:prSet presAssocID="{2911C513-3014-43B9-9539-46CC4911D340}" presName="parentLeftMargin" presStyleLbl="node1" presStyleIdx="1" presStyleCnt="4"/>
      <dgm:spPr/>
    </dgm:pt>
    <dgm:pt modelId="{61CFF8E8-F67A-4AB1-B7D1-07D6C9D2566A}" type="pres">
      <dgm:prSet presAssocID="{2911C513-3014-43B9-9539-46CC4911D34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FFA8ACE-6EB3-468A-8E02-6ECCE5118069}" type="pres">
      <dgm:prSet presAssocID="{2911C513-3014-43B9-9539-46CC4911D340}" presName="negativeSpace" presStyleCnt="0"/>
      <dgm:spPr/>
    </dgm:pt>
    <dgm:pt modelId="{69C1B1B7-4E1F-4F0E-B1FE-1BACDA305E73}" type="pres">
      <dgm:prSet presAssocID="{2911C513-3014-43B9-9539-46CC4911D340}" presName="childText" presStyleLbl="conFgAcc1" presStyleIdx="2" presStyleCnt="4">
        <dgm:presLayoutVars>
          <dgm:bulletEnabled val="1"/>
        </dgm:presLayoutVars>
      </dgm:prSet>
      <dgm:spPr/>
    </dgm:pt>
    <dgm:pt modelId="{FC1339E1-E7E2-417A-B28C-B7121DAD43D0}" type="pres">
      <dgm:prSet presAssocID="{FEC6233D-B123-48F5-9D75-A2798728A8CA}" presName="spaceBetweenRectangles" presStyleCnt="0"/>
      <dgm:spPr/>
    </dgm:pt>
    <dgm:pt modelId="{C34A0595-7FE9-4678-8BCD-33259389CB27}" type="pres">
      <dgm:prSet presAssocID="{2727BB03-C697-4D98-8B4A-574A51C8CE8D}" presName="parentLin" presStyleCnt="0"/>
      <dgm:spPr/>
    </dgm:pt>
    <dgm:pt modelId="{D3DBE151-4D79-49F6-B9C2-B54A3960F472}" type="pres">
      <dgm:prSet presAssocID="{2727BB03-C697-4D98-8B4A-574A51C8CE8D}" presName="parentLeftMargin" presStyleLbl="node1" presStyleIdx="2" presStyleCnt="4"/>
      <dgm:spPr/>
    </dgm:pt>
    <dgm:pt modelId="{CFF0C9D1-46DC-44D3-ABF5-83793D36EA12}" type="pres">
      <dgm:prSet presAssocID="{2727BB03-C697-4D98-8B4A-574A51C8CE8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FA45459-9C3D-486C-9B6A-072DF50F72B9}" type="pres">
      <dgm:prSet presAssocID="{2727BB03-C697-4D98-8B4A-574A51C8CE8D}" presName="negativeSpace" presStyleCnt="0"/>
      <dgm:spPr/>
    </dgm:pt>
    <dgm:pt modelId="{A2EBFFF3-8095-4592-A5F8-DE666AB88A0D}" type="pres">
      <dgm:prSet presAssocID="{2727BB03-C697-4D98-8B4A-574A51C8CE8D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2C01E10-4F73-4610-9A9B-6ACBE8FE6F4A}" srcId="{B65C0929-439A-436C-83B1-879D0CD2379A}" destId="{275BF153-8610-44EF-8374-BC0F9C5C907A}" srcOrd="1" destOrd="0" parTransId="{A47F238E-96AD-4294-BB4E-9D813539A1FA}" sibTransId="{62568894-F653-4604-83B0-7B163DD28179}"/>
    <dgm:cxn modelId="{0E41665C-4E4E-4DBD-B5DE-110EDA9BA847}" type="presOf" srcId="{93864DA7-D2C5-4B95-B5EE-B45DEE16D90B}" destId="{84A261C4-CD3A-4736-9B94-1902CF722234}" srcOrd="1" destOrd="0" presId="urn:microsoft.com/office/officeart/2005/8/layout/list1"/>
    <dgm:cxn modelId="{871EA14B-8EB2-4FD1-846D-413F44D2B0F4}" type="presOf" srcId="{2727BB03-C697-4D98-8B4A-574A51C8CE8D}" destId="{D3DBE151-4D79-49F6-B9C2-B54A3960F472}" srcOrd="0" destOrd="0" presId="urn:microsoft.com/office/officeart/2005/8/layout/list1"/>
    <dgm:cxn modelId="{C32A6F70-7ADB-41DA-A337-664B215CFFB0}" srcId="{B65C0929-439A-436C-83B1-879D0CD2379A}" destId="{2911C513-3014-43B9-9539-46CC4911D340}" srcOrd="2" destOrd="0" parTransId="{C5887584-5324-420F-BB9C-403571D86727}" sibTransId="{FEC6233D-B123-48F5-9D75-A2798728A8CA}"/>
    <dgm:cxn modelId="{26AB007C-052E-44A9-96D3-0AB3F637B8A0}" type="presOf" srcId="{275BF153-8610-44EF-8374-BC0F9C5C907A}" destId="{8838F1BA-F0E7-4702-BCC4-0A144AB81BA2}" srcOrd="1" destOrd="0" presId="urn:microsoft.com/office/officeart/2005/8/layout/list1"/>
    <dgm:cxn modelId="{1CFBBD7C-B218-4594-9085-1FA18E0E1A1F}" type="presOf" srcId="{2911C513-3014-43B9-9539-46CC4911D340}" destId="{29F996D1-D9AD-4CDC-BF35-BA8BE3525540}" srcOrd="0" destOrd="0" presId="urn:microsoft.com/office/officeart/2005/8/layout/list1"/>
    <dgm:cxn modelId="{B640EA82-8861-4DBC-8108-5AAE3C8B6847}" type="presOf" srcId="{B65C0929-439A-436C-83B1-879D0CD2379A}" destId="{71F4149D-01F1-413C-8841-AA2BDD15714D}" srcOrd="0" destOrd="0" presId="urn:microsoft.com/office/officeart/2005/8/layout/list1"/>
    <dgm:cxn modelId="{9DA44F85-9D1C-4CC7-894D-ACF344BCAD07}" srcId="{B65C0929-439A-436C-83B1-879D0CD2379A}" destId="{2727BB03-C697-4D98-8B4A-574A51C8CE8D}" srcOrd="3" destOrd="0" parTransId="{F299DAA3-A0A0-43A2-B0E8-5A522F5A0DDC}" sibTransId="{24C08924-A26A-4464-BE4D-077E7FADDCCC}"/>
    <dgm:cxn modelId="{ACBEC785-4094-4CF1-82A3-26728A3E5F32}" type="presOf" srcId="{2727BB03-C697-4D98-8B4A-574A51C8CE8D}" destId="{CFF0C9D1-46DC-44D3-ABF5-83793D36EA12}" srcOrd="1" destOrd="0" presId="urn:microsoft.com/office/officeart/2005/8/layout/list1"/>
    <dgm:cxn modelId="{8EA9668E-CB61-42FD-8743-A9F776B35481}" type="presOf" srcId="{2911C513-3014-43B9-9539-46CC4911D340}" destId="{61CFF8E8-F67A-4AB1-B7D1-07D6C9D2566A}" srcOrd="1" destOrd="0" presId="urn:microsoft.com/office/officeart/2005/8/layout/list1"/>
    <dgm:cxn modelId="{E866BC92-C32A-4765-8F79-3D1B674AAC22}" type="presOf" srcId="{275BF153-8610-44EF-8374-BC0F9C5C907A}" destId="{557561BB-3891-40EA-A56D-B27A13F51280}" srcOrd="0" destOrd="0" presId="urn:microsoft.com/office/officeart/2005/8/layout/list1"/>
    <dgm:cxn modelId="{E2E310A6-D1DE-4CB7-BDEC-BB80B3D8A238}" type="presOf" srcId="{93864DA7-D2C5-4B95-B5EE-B45DEE16D90B}" destId="{D50D28DA-4774-490F-803B-0506A2F5C1E1}" srcOrd="0" destOrd="0" presId="urn:microsoft.com/office/officeart/2005/8/layout/list1"/>
    <dgm:cxn modelId="{7349E1F4-245E-441F-A7ED-7FF26ECF3D72}" srcId="{B65C0929-439A-436C-83B1-879D0CD2379A}" destId="{93864DA7-D2C5-4B95-B5EE-B45DEE16D90B}" srcOrd="0" destOrd="0" parTransId="{5604AD4D-AEBC-4324-BBDD-135EF33BF576}" sibTransId="{14F9B1BB-A30E-4450-AE45-2DF305F726A6}"/>
    <dgm:cxn modelId="{711A19A2-2160-4FA7-82D7-E6934AE99BCF}" type="presParOf" srcId="{71F4149D-01F1-413C-8841-AA2BDD15714D}" destId="{CD1FF656-CCA0-4506-A59C-7D36DD354126}" srcOrd="0" destOrd="0" presId="urn:microsoft.com/office/officeart/2005/8/layout/list1"/>
    <dgm:cxn modelId="{10CECCBD-A15F-4AED-98FF-B9F5533396A7}" type="presParOf" srcId="{CD1FF656-CCA0-4506-A59C-7D36DD354126}" destId="{D50D28DA-4774-490F-803B-0506A2F5C1E1}" srcOrd="0" destOrd="0" presId="urn:microsoft.com/office/officeart/2005/8/layout/list1"/>
    <dgm:cxn modelId="{C2F00AA2-E360-486E-8FCB-A331774709A8}" type="presParOf" srcId="{CD1FF656-CCA0-4506-A59C-7D36DD354126}" destId="{84A261C4-CD3A-4736-9B94-1902CF722234}" srcOrd="1" destOrd="0" presId="urn:microsoft.com/office/officeart/2005/8/layout/list1"/>
    <dgm:cxn modelId="{20D3F4CE-885B-4172-A470-C4DF5F61E078}" type="presParOf" srcId="{71F4149D-01F1-413C-8841-AA2BDD15714D}" destId="{161DAD74-867D-42FA-89BD-9F505CDA1103}" srcOrd="1" destOrd="0" presId="urn:microsoft.com/office/officeart/2005/8/layout/list1"/>
    <dgm:cxn modelId="{093BB430-AC5C-41F1-9577-72D476ABD50A}" type="presParOf" srcId="{71F4149D-01F1-413C-8841-AA2BDD15714D}" destId="{C8648395-D00B-4408-B2F9-BF049BF9A549}" srcOrd="2" destOrd="0" presId="urn:microsoft.com/office/officeart/2005/8/layout/list1"/>
    <dgm:cxn modelId="{31781CBE-6D82-4EDE-9561-E94CEB784757}" type="presParOf" srcId="{71F4149D-01F1-413C-8841-AA2BDD15714D}" destId="{C029FF36-10C6-4F50-AFEC-512CED66521C}" srcOrd="3" destOrd="0" presId="urn:microsoft.com/office/officeart/2005/8/layout/list1"/>
    <dgm:cxn modelId="{F6CD5E53-D9B1-4B55-9180-D23C9E53AE3A}" type="presParOf" srcId="{71F4149D-01F1-413C-8841-AA2BDD15714D}" destId="{2B39B40F-0103-408C-A339-85FAC8E51D20}" srcOrd="4" destOrd="0" presId="urn:microsoft.com/office/officeart/2005/8/layout/list1"/>
    <dgm:cxn modelId="{DFD87585-70C2-42C3-A76C-F7CE7322EAAA}" type="presParOf" srcId="{2B39B40F-0103-408C-A339-85FAC8E51D20}" destId="{557561BB-3891-40EA-A56D-B27A13F51280}" srcOrd="0" destOrd="0" presId="urn:microsoft.com/office/officeart/2005/8/layout/list1"/>
    <dgm:cxn modelId="{2E99E0AF-2CBF-47E1-B2CC-1BBC1064DE86}" type="presParOf" srcId="{2B39B40F-0103-408C-A339-85FAC8E51D20}" destId="{8838F1BA-F0E7-4702-BCC4-0A144AB81BA2}" srcOrd="1" destOrd="0" presId="urn:microsoft.com/office/officeart/2005/8/layout/list1"/>
    <dgm:cxn modelId="{0FE53365-A5A9-4360-867C-E24F8108BAF0}" type="presParOf" srcId="{71F4149D-01F1-413C-8841-AA2BDD15714D}" destId="{0F1347E9-4F7E-4CEC-B525-06E180B7E854}" srcOrd="5" destOrd="0" presId="urn:microsoft.com/office/officeart/2005/8/layout/list1"/>
    <dgm:cxn modelId="{8C4FA87F-C017-4C48-BC11-13FDFE776F29}" type="presParOf" srcId="{71F4149D-01F1-413C-8841-AA2BDD15714D}" destId="{58ACB7E4-5A8D-471F-9903-15006A30FA0D}" srcOrd="6" destOrd="0" presId="urn:microsoft.com/office/officeart/2005/8/layout/list1"/>
    <dgm:cxn modelId="{8AE21101-AE5C-410B-8473-9C3539D61783}" type="presParOf" srcId="{71F4149D-01F1-413C-8841-AA2BDD15714D}" destId="{BDF63D89-5FEE-4D1B-A01F-7BD44FBB3AC5}" srcOrd="7" destOrd="0" presId="urn:microsoft.com/office/officeart/2005/8/layout/list1"/>
    <dgm:cxn modelId="{CD6467D9-88EF-47FE-9BC3-2B7E9A31F248}" type="presParOf" srcId="{71F4149D-01F1-413C-8841-AA2BDD15714D}" destId="{BB1C3076-D62E-44F6-94CE-4EE819A629CE}" srcOrd="8" destOrd="0" presId="urn:microsoft.com/office/officeart/2005/8/layout/list1"/>
    <dgm:cxn modelId="{FC9E5FAF-D55D-4FC9-8A28-7DD4D94B2AB0}" type="presParOf" srcId="{BB1C3076-D62E-44F6-94CE-4EE819A629CE}" destId="{29F996D1-D9AD-4CDC-BF35-BA8BE3525540}" srcOrd="0" destOrd="0" presId="urn:microsoft.com/office/officeart/2005/8/layout/list1"/>
    <dgm:cxn modelId="{E23AAE63-C2B7-406E-A58C-48A8BCD0FC2E}" type="presParOf" srcId="{BB1C3076-D62E-44F6-94CE-4EE819A629CE}" destId="{61CFF8E8-F67A-4AB1-B7D1-07D6C9D2566A}" srcOrd="1" destOrd="0" presId="urn:microsoft.com/office/officeart/2005/8/layout/list1"/>
    <dgm:cxn modelId="{422B1A98-DE84-4B4D-8A69-67AF98063D80}" type="presParOf" srcId="{71F4149D-01F1-413C-8841-AA2BDD15714D}" destId="{4FFA8ACE-6EB3-468A-8E02-6ECCE5118069}" srcOrd="9" destOrd="0" presId="urn:microsoft.com/office/officeart/2005/8/layout/list1"/>
    <dgm:cxn modelId="{2D09BE59-CD6E-47FE-8918-5E7AD3666CCD}" type="presParOf" srcId="{71F4149D-01F1-413C-8841-AA2BDD15714D}" destId="{69C1B1B7-4E1F-4F0E-B1FE-1BACDA305E73}" srcOrd="10" destOrd="0" presId="urn:microsoft.com/office/officeart/2005/8/layout/list1"/>
    <dgm:cxn modelId="{A1FE59BB-A32F-4116-BB99-7D8F2FC30AF8}" type="presParOf" srcId="{71F4149D-01F1-413C-8841-AA2BDD15714D}" destId="{FC1339E1-E7E2-417A-B28C-B7121DAD43D0}" srcOrd="11" destOrd="0" presId="urn:microsoft.com/office/officeart/2005/8/layout/list1"/>
    <dgm:cxn modelId="{71A8F370-6FEB-483E-A25B-6800B32246B0}" type="presParOf" srcId="{71F4149D-01F1-413C-8841-AA2BDD15714D}" destId="{C34A0595-7FE9-4678-8BCD-33259389CB27}" srcOrd="12" destOrd="0" presId="urn:microsoft.com/office/officeart/2005/8/layout/list1"/>
    <dgm:cxn modelId="{181D4650-9F54-432B-9A26-FE6345859180}" type="presParOf" srcId="{C34A0595-7FE9-4678-8BCD-33259389CB27}" destId="{D3DBE151-4D79-49F6-B9C2-B54A3960F472}" srcOrd="0" destOrd="0" presId="urn:microsoft.com/office/officeart/2005/8/layout/list1"/>
    <dgm:cxn modelId="{DF4E8219-8EE1-484E-A27B-53D279A5B5FB}" type="presParOf" srcId="{C34A0595-7FE9-4678-8BCD-33259389CB27}" destId="{CFF0C9D1-46DC-44D3-ABF5-83793D36EA12}" srcOrd="1" destOrd="0" presId="urn:microsoft.com/office/officeart/2005/8/layout/list1"/>
    <dgm:cxn modelId="{16FCACDB-FDBB-44CC-9EA2-3F1E4C3E8D3E}" type="presParOf" srcId="{71F4149D-01F1-413C-8841-AA2BDD15714D}" destId="{8FA45459-9C3D-486C-9B6A-072DF50F72B9}" srcOrd="13" destOrd="0" presId="urn:microsoft.com/office/officeart/2005/8/layout/list1"/>
    <dgm:cxn modelId="{71D794FE-7B2D-48CF-BFF3-ECF026BC2ABD}" type="presParOf" srcId="{71F4149D-01F1-413C-8841-AA2BDD15714D}" destId="{A2EBFFF3-8095-4592-A5F8-DE666AB88A0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250063-BB75-44C8-B4BF-8421A38A371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5AB497E-2525-44DD-846A-95934829923B}">
      <dgm:prSet/>
      <dgm:spPr/>
      <dgm:t>
        <a:bodyPr/>
        <a:lstStyle/>
        <a:p>
          <a:r>
            <a:rPr lang="en-US"/>
            <a:t>Requires powerful hardware for complex simulations.</a:t>
          </a:r>
        </a:p>
      </dgm:t>
    </dgm:pt>
    <dgm:pt modelId="{4CCB6CBE-1410-404F-A300-A388D0E9B12F}" type="parTrans" cxnId="{73B5D31E-FABA-4A65-A1BA-469EF0CA75C5}">
      <dgm:prSet/>
      <dgm:spPr/>
      <dgm:t>
        <a:bodyPr/>
        <a:lstStyle/>
        <a:p>
          <a:endParaRPr lang="en-US"/>
        </a:p>
      </dgm:t>
    </dgm:pt>
    <dgm:pt modelId="{F70C1B41-9047-4258-9DD4-DF3CA3D6324C}" type="sibTrans" cxnId="{73B5D31E-FABA-4A65-A1BA-469EF0CA75C5}">
      <dgm:prSet/>
      <dgm:spPr/>
      <dgm:t>
        <a:bodyPr/>
        <a:lstStyle/>
        <a:p>
          <a:endParaRPr lang="en-US"/>
        </a:p>
      </dgm:t>
    </dgm:pt>
    <dgm:pt modelId="{E7A04342-0128-4BD2-A3CF-CF2AFE9A1AEE}">
      <dgm:prSet/>
      <dgm:spPr/>
      <dgm:t>
        <a:bodyPr/>
        <a:lstStyle/>
        <a:p>
          <a:r>
            <a:rPr lang="en-US"/>
            <a:t>Can be complex to set up initially.</a:t>
          </a:r>
        </a:p>
      </dgm:t>
    </dgm:pt>
    <dgm:pt modelId="{C071F160-C035-44EC-BB98-9B5A03A7BC2B}" type="parTrans" cxnId="{5CEE61A0-CD7C-4FE3-95CD-79975D14552C}">
      <dgm:prSet/>
      <dgm:spPr/>
      <dgm:t>
        <a:bodyPr/>
        <a:lstStyle/>
        <a:p>
          <a:endParaRPr lang="en-US"/>
        </a:p>
      </dgm:t>
    </dgm:pt>
    <dgm:pt modelId="{57A19EF3-5BFD-409C-B215-F6E2FDEAA1AA}" type="sibTrans" cxnId="{5CEE61A0-CD7C-4FE3-95CD-79975D14552C}">
      <dgm:prSet/>
      <dgm:spPr/>
      <dgm:t>
        <a:bodyPr/>
        <a:lstStyle/>
        <a:p>
          <a:endParaRPr lang="en-US"/>
        </a:p>
      </dgm:t>
    </dgm:pt>
    <dgm:pt modelId="{8FB3C0C2-0918-428E-BF77-276448D15A45}">
      <dgm:prSet/>
      <dgm:spPr/>
      <dgm:t>
        <a:bodyPr/>
        <a:lstStyle/>
        <a:p>
          <a:r>
            <a:rPr lang="en-US"/>
            <a:t>Limited support for some proprietary network devices.</a:t>
          </a:r>
        </a:p>
      </dgm:t>
    </dgm:pt>
    <dgm:pt modelId="{898F00D3-8DC9-44DD-A17D-773491D4D18A}" type="parTrans" cxnId="{91BCAF82-8183-4F1A-B672-11DB2CC6C8FA}">
      <dgm:prSet/>
      <dgm:spPr/>
      <dgm:t>
        <a:bodyPr/>
        <a:lstStyle/>
        <a:p>
          <a:endParaRPr lang="en-US"/>
        </a:p>
      </dgm:t>
    </dgm:pt>
    <dgm:pt modelId="{4EF0BEA1-8A05-411E-B46E-8CA77C3473DA}" type="sibTrans" cxnId="{91BCAF82-8183-4F1A-B672-11DB2CC6C8FA}">
      <dgm:prSet/>
      <dgm:spPr/>
      <dgm:t>
        <a:bodyPr/>
        <a:lstStyle/>
        <a:p>
          <a:endParaRPr lang="en-US"/>
        </a:p>
      </dgm:t>
    </dgm:pt>
    <dgm:pt modelId="{8A0E42F1-9BCA-44EE-955D-73F130321F86}" type="pres">
      <dgm:prSet presAssocID="{E2250063-BB75-44C8-B4BF-8421A38A371A}" presName="root" presStyleCnt="0">
        <dgm:presLayoutVars>
          <dgm:dir/>
          <dgm:resizeHandles val="exact"/>
        </dgm:presLayoutVars>
      </dgm:prSet>
      <dgm:spPr/>
    </dgm:pt>
    <dgm:pt modelId="{3C533596-2E69-45CD-BB84-52385F4A9C66}" type="pres">
      <dgm:prSet presAssocID="{05AB497E-2525-44DD-846A-95934829923B}" presName="compNode" presStyleCnt="0"/>
      <dgm:spPr/>
    </dgm:pt>
    <dgm:pt modelId="{0703A637-DC9F-4023-960C-AA1FCCB083E6}" type="pres">
      <dgm:prSet presAssocID="{05AB497E-2525-44DD-846A-95934829923B}" presName="bgRect" presStyleLbl="bgShp" presStyleIdx="0" presStyleCnt="3"/>
      <dgm:spPr/>
    </dgm:pt>
    <dgm:pt modelId="{F4BE043E-442B-45A5-AE59-CE799B92C89C}" type="pres">
      <dgm:prSet presAssocID="{05AB497E-2525-44DD-846A-95934829923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9171FFE-A3F7-44B8-B62F-7A67E4507643}" type="pres">
      <dgm:prSet presAssocID="{05AB497E-2525-44DD-846A-95934829923B}" presName="spaceRect" presStyleCnt="0"/>
      <dgm:spPr/>
    </dgm:pt>
    <dgm:pt modelId="{17CC359E-2383-4595-8044-0B9AD7036FE0}" type="pres">
      <dgm:prSet presAssocID="{05AB497E-2525-44DD-846A-95934829923B}" presName="parTx" presStyleLbl="revTx" presStyleIdx="0" presStyleCnt="3">
        <dgm:presLayoutVars>
          <dgm:chMax val="0"/>
          <dgm:chPref val="0"/>
        </dgm:presLayoutVars>
      </dgm:prSet>
      <dgm:spPr/>
    </dgm:pt>
    <dgm:pt modelId="{1860BE62-2F22-4C1B-B473-66C25652078A}" type="pres">
      <dgm:prSet presAssocID="{F70C1B41-9047-4258-9DD4-DF3CA3D6324C}" presName="sibTrans" presStyleCnt="0"/>
      <dgm:spPr/>
    </dgm:pt>
    <dgm:pt modelId="{95439E74-C718-481B-80F9-B8D6EF118A84}" type="pres">
      <dgm:prSet presAssocID="{E7A04342-0128-4BD2-A3CF-CF2AFE9A1AEE}" presName="compNode" presStyleCnt="0"/>
      <dgm:spPr/>
    </dgm:pt>
    <dgm:pt modelId="{46955DD6-464E-4358-A920-96DDB3F67657}" type="pres">
      <dgm:prSet presAssocID="{E7A04342-0128-4BD2-A3CF-CF2AFE9A1AEE}" presName="bgRect" presStyleLbl="bgShp" presStyleIdx="1" presStyleCnt="3"/>
      <dgm:spPr/>
    </dgm:pt>
    <dgm:pt modelId="{A4CA496F-99DB-4AE2-B8D8-ABA6CFE93DD8}" type="pres">
      <dgm:prSet presAssocID="{E7A04342-0128-4BD2-A3CF-CF2AFE9A1AE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946BA57C-89A5-474C-AFBC-E2C66DF427EE}" type="pres">
      <dgm:prSet presAssocID="{E7A04342-0128-4BD2-A3CF-CF2AFE9A1AEE}" presName="spaceRect" presStyleCnt="0"/>
      <dgm:spPr/>
    </dgm:pt>
    <dgm:pt modelId="{FC75C4EF-68FA-473B-B920-48A6167FB9E5}" type="pres">
      <dgm:prSet presAssocID="{E7A04342-0128-4BD2-A3CF-CF2AFE9A1AEE}" presName="parTx" presStyleLbl="revTx" presStyleIdx="1" presStyleCnt="3">
        <dgm:presLayoutVars>
          <dgm:chMax val="0"/>
          <dgm:chPref val="0"/>
        </dgm:presLayoutVars>
      </dgm:prSet>
      <dgm:spPr/>
    </dgm:pt>
    <dgm:pt modelId="{F67DDA65-19AC-4B58-B23B-8D5607A4BC36}" type="pres">
      <dgm:prSet presAssocID="{57A19EF3-5BFD-409C-B215-F6E2FDEAA1AA}" presName="sibTrans" presStyleCnt="0"/>
      <dgm:spPr/>
    </dgm:pt>
    <dgm:pt modelId="{60B4CCD1-5A8F-472A-B8B9-0290E13758CD}" type="pres">
      <dgm:prSet presAssocID="{8FB3C0C2-0918-428E-BF77-276448D15A45}" presName="compNode" presStyleCnt="0"/>
      <dgm:spPr/>
    </dgm:pt>
    <dgm:pt modelId="{6945FFEB-AC6F-4B8C-B364-43027DDDE68F}" type="pres">
      <dgm:prSet presAssocID="{8FB3C0C2-0918-428E-BF77-276448D15A45}" presName="bgRect" presStyleLbl="bgShp" presStyleIdx="2" presStyleCnt="3"/>
      <dgm:spPr/>
    </dgm:pt>
    <dgm:pt modelId="{A687D272-26C9-42EF-83A4-F79646E557E4}" type="pres">
      <dgm:prSet presAssocID="{8FB3C0C2-0918-428E-BF77-276448D15A4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"/>
        </a:ext>
      </dgm:extLst>
    </dgm:pt>
    <dgm:pt modelId="{979AF44F-E064-481C-9201-2B4879F595F0}" type="pres">
      <dgm:prSet presAssocID="{8FB3C0C2-0918-428E-BF77-276448D15A45}" presName="spaceRect" presStyleCnt="0"/>
      <dgm:spPr/>
    </dgm:pt>
    <dgm:pt modelId="{862238DE-C4D0-4FF7-BF83-1900C898D3E8}" type="pres">
      <dgm:prSet presAssocID="{8FB3C0C2-0918-428E-BF77-276448D15A4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3B5D31E-FABA-4A65-A1BA-469EF0CA75C5}" srcId="{E2250063-BB75-44C8-B4BF-8421A38A371A}" destId="{05AB497E-2525-44DD-846A-95934829923B}" srcOrd="0" destOrd="0" parTransId="{4CCB6CBE-1410-404F-A300-A388D0E9B12F}" sibTransId="{F70C1B41-9047-4258-9DD4-DF3CA3D6324C}"/>
    <dgm:cxn modelId="{7FF87078-8C2B-452D-8A48-8BB35BE15F79}" type="presOf" srcId="{8FB3C0C2-0918-428E-BF77-276448D15A45}" destId="{862238DE-C4D0-4FF7-BF83-1900C898D3E8}" srcOrd="0" destOrd="0" presId="urn:microsoft.com/office/officeart/2018/2/layout/IconVerticalSolidList"/>
    <dgm:cxn modelId="{91BCAF82-8183-4F1A-B672-11DB2CC6C8FA}" srcId="{E2250063-BB75-44C8-B4BF-8421A38A371A}" destId="{8FB3C0C2-0918-428E-BF77-276448D15A45}" srcOrd="2" destOrd="0" parTransId="{898F00D3-8DC9-44DD-A17D-773491D4D18A}" sibTransId="{4EF0BEA1-8A05-411E-B46E-8CA77C3473DA}"/>
    <dgm:cxn modelId="{5CEE61A0-CD7C-4FE3-95CD-79975D14552C}" srcId="{E2250063-BB75-44C8-B4BF-8421A38A371A}" destId="{E7A04342-0128-4BD2-A3CF-CF2AFE9A1AEE}" srcOrd="1" destOrd="0" parTransId="{C071F160-C035-44EC-BB98-9B5A03A7BC2B}" sibTransId="{57A19EF3-5BFD-409C-B215-F6E2FDEAA1AA}"/>
    <dgm:cxn modelId="{5EE38AA5-4E1F-427B-B5B1-410578788330}" type="presOf" srcId="{E7A04342-0128-4BD2-A3CF-CF2AFE9A1AEE}" destId="{FC75C4EF-68FA-473B-B920-48A6167FB9E5}" srcOrd="0" destOrd="0" presId="urn:microsoft.com/office/officeart/2018/2/layout/IconVerticalSolidList"/>
    <dgm:cxn modelId="{8191A2AF-89A4-459A-B61A-BF60736E1D5B}" type="presOf" srcId="{05AB497E-2525-44DD-846A-95934829923B}" destId="{17CC359E-2383-4595-8044-0B9AD7036FE0}" srcOrd="0" destOrd="0" presId="urn:microsoft.com/office/officeart/2018/2/layout/IconVerticalSolidList"/>
    <dgm:cxn modelId="{3AF430E9-A377-4C54-B646-C0934EB8BE80}" type="presOf" srcId="{E2250063-BB75-44C8-B4BF-8421A38A371A}" destId="{8A0E42F1-9BCA-44EE-955D-73F130321F86}" srcOrd="0" destOrd="0" presId="urn:microsoft.com/office/officeart/2018/2/layout/IconVerticalSolidList"/>
    <dgm:cxn modelId="{12A71154-60E5-4363-A680-A07476EB32C1}" type="presParOf" srcId="{8A0E42F1-9BCA-44EE-955D-73F130321F86}" destId="{3C533596-2E69-45CD-BB84-52385F4A9C66}" srcOrd="0" destOrd="0" presId="urn:microsoft.com/office/officeart/2018/2/layout/IconVerticalSolidList"/>
    <dgm:cxn modelId="{4A36B2BA-C29E-4C8A-8015-9EF7F0C69E8A}" type="presParOf" srcId="{3C533596-2E69-45CD-BB84-52385F4A9C66}" destId="{0703A637-DC9F-4023-960C-AA1FCCB083E6}" srcOrd="0" destOrd="0" presId="urn:microsoft.com/office/officeart/2018/2/layout/IconVerticalSolidList"/>
    <dgm:cxn modelId="{71E5047A-C819-4A9F-A9AC-5F301F84FC74}" type="presParOf" srcId="{3C533596-2E69-45CD-BB84-52385F4A9C66}" destId="{F4BE043E-442B-45A5-AE59-CE799B92C89C}" srcOrd="1" destOrd="0" presId="urn:microsoft.com/office/officeart/2018/2/layout/IconVerticalSolidList"/>
    <dgm:cxn modelId="{4010EE44-4E83-48A6-87E9-55CDE9D107DC}" type="presParOf" srcId="{3C533596-2E69-45CD-BB84-52385F4A9C66}" destId="{D9171FFE-A3F7-44B8-B62F-7A67E4507643}" srcOrd="2" destOrd="0" presId="urn:microsoft.com/office/officeart/2018/2/layout/IconVerticalSolidList"/>
    <dgm:cxn modelId="{D580EA08-79FE-452F-9EC7-2150E447B33E}" type="presParOf" srcId="{3C533596-2E69-45CD-BB84-52385F4A9C66}" destId="{17CC359E-2383-4595-8044-0B9AD7036FE0}" srcOrd="3" destOrd="0" presId="urn:microsoft.com/office/officeart/2018/2/layout/IconVerticalSolidList"/>
    <dgm:cxn modelId="{45484F46-5057-4048-83DA-E5097CACFAF8}" type="presParOf" srcId="{8A0E42F1-9BCA-44EE-955D-73F130321F86}" destId="{1860BE62-2F22-4C1B-B473-66C25652078A}" srcOrd="1" destOrd="0" presId="urn:microsoft.com/office/officeart/2018/2/layout/IconVerticalSolidList"/>
    <dgm:cxn modelId="{8E2B3338-9061-4203-83B7-194214E004CC}" type="presParOf" srcId="{8A0E42F1-9BCA-44EE-955D-73F130321F86}" destId="{95439E74-C718-481B-80F9-B8D6EF118A84}" srcOrd="2" destOrd="0" presId="urn:microsoft.com/office/officeart/2018/2/layout/IconVerticalSolidList"/>
    <dgm:cxn modelId="{065BFD03-AE85-4CAC-BBF8-822579A611F7}" type="presParOf" srcId="{95439E74-C718-481B-80F9-B8D6EF118A84}" destId="{46955DD6-464E-4358-A920-96DDB3F67657}" srcOrd="0" destOrd="0" presId="urn:microsoft.com/office/officeart/2018/2/layout/IconVerticalSolidList"/>
    <dgm:cxn modelId="{3EFA6C7A-D8BB-488D-AF73-7DF658DC5D64}" type="presParOf" srcId="{95439E74-C718-481B-80F9-B8D6EF118A84}" destId="{A4CA496F-99DB-4AE2-B8D8-ABA6CFE93DD8}" srcOrd="1" destOrd="0" presId="urn:microsoft.com/office/officeart/2018/2/layout/IconVerticalSolidList"/>
    <dgm:cxn modelId="{BEA6119F-7F16-44C1-BC48-56FC9D16FCF3}" type="presParOf" srcId="{95439E74-C718-481B-80F9-B8D6EF118A84}" destId="{946BA57C-89A5-474C-AFBC-E2C66DF427EE}" srcOrd="2" destOrd="0" presId="urn:microsoft.com/office/officeart/2018/2/layout/IconVerticalSolidList"/>
    <dgm:cxn modelId="{1C2A5544-F981-4C38-86CD-1205D114BAD0}" type="presParOf" srcId="{95439E74-C718-481B-80F9-B8D6EF118A84}" destId="{FC75C4EF-68FA-473B-B920-48A6167FB9E5}" srcOrd="3" destOrd="0" presId="urn:microsoft.com/office/officeart/2018/2/layout/IconVerticalSolidList"/>
    <dgm:cxn modelId="{22C9173E-E2DF-4F4A-BCDD-43B05015FCBC}" type="presParOf" srcId="{8A0E42F1-9BCA-44EE-955D-73F130321F86}" destId="{F67DDA65-19AC-4B58-B23B-8D5607A4BC36}" srcOrd="3" destOrd="0" presId="urn:microsoft.com/office/officeart/2018/2/layout/IconVerticalSolidList"/>
    <dgm:cxn modelId="{33C88920-E804-4A9F-A808-8C2E0890DDDE}" type="presParOf" srcId="{8A0E42F1-9BCA-44EE-955D-73F130321F86}" destId="{60B4CCD1-5A8F-472A-B8B9-0290E13758CD}" srcOrd="4" destOrd="0" presId="urn:microsoft.com/office/officeart/2018/2/layout/IconVerticalSolidList"/>
    <dgm:cxn modelId="{3F0C6385-6C49-4EB2-99A9-56DD1F97A355}" type="presParOf" srcId="{60B4CCD1-5A8F-472A-B8B9-0290E13758CD}" destId="{6945FFEB-AC6F-4B8C-B364-43027DDDE68F}" srcOrd="0" destOrd="0" presId="urn:microsoft.com/office/officeart/2018/2/layout/IconVerticalSolidList"/>
    <dgm:cxn modelId="{A3328E56-57FB-4DBF-B5D2-5DB256206F65}" type="presParOf" srcId="{60B4CCD1-5A8F-472A-B8B9-0290E13758CD}" destId="{A687D272-26C9-42EF-83A4-F79646E557E4}" srcOrd="1" destOrd="0" presId="urn:microsoft.com/office/officeart/2018/2/layout/IconVerticalSolidList"/>
    <dgm:cxn modelId="{16D413A7-C689-4A07-94A5-601B5D215C79}" type="presParOf" srcId="{60B4CCD1-5A8F-472A-B8B9-0290E13758CD}" destId="{979AF44F-E064-481C-9201-2B4879F595F0}" srcOrd="2" destOrd="0" presId="urn:microsoft.com/office/officeart/2018/2/layout/IconVerticalSolidList"/>
    <dgm:cxn modelId="{2049838C-E2B7-4676-A3CB-AF7865AC2654}" type="presParOf" srcId="{60B4CCD1-5A8F-472A-B8B9-0290E13758CD}" destId="{862238DE-C4D0-4FF7-BF83-1900C898D3E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7844900-D4B3-4073-B888-D07811176FF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A9B9EFC-48BE-469A-B29C-E9BE246E71E0}">
      <dgm:prSet/>
      <dgm:spPr/>
      <dgm:t>
        <a:bodyPr/>
        <a:lstStyle/>
        <a:p>
          <a:r>
            <a:rPr lang="en-US" b="1"/>
            <a:t>GNS3: </a:t>
          </a:r>
          <a:r>
            <a:rPr lang="en-US"/>
            <a:t>More realistic, supports real device images</a:t>
          </a:r>
        </a:p>
      </dgm:t>
    </dgm:pt>
    <dgm:pt modelId="{306B5E60-179B-46B6-9038-C17B95DD75EA}" type="parTrans" cxnId="{2AE43A60-42AA-436D-90CA-4FC8C333827C}">
      <dgm:prSet/>
      <dgm:spPr/>
      <dgm:t>
        <a:bodyPr/>
        <a:lstStyle/>
        <a:p>
          <a:endParaRPr lang="en-US"/>
        </a:p>
      </dgm:t>
    </dgm:pt>
    <dgm:pt modelId="{A875F5B1-6A1A-4AC4-9530-FF4E954EBA72}" type="sibTrans" cxnId="{2AE43A60-42AA-436D-90CA-4FC8C333827C}">
      <dgm:prSet/>
      <dgm:spPr/>
      <dgm:t>
        <a:bodyPr/>
        <a:lstStyle/>
        <a:p>
          <a:endParaRPr lang="en-US"/>
        </a:p>
      </dgm:t>
    </dgm:pt>
    <dgm:pt modelId="{FD9F5CC4-097F-4BAD-8C58-6E1C5E8CF525}">
      <dgm:prSet/>
      <dgm:spPr/>
      <dgm:t>
        <a:bodyPr/>
        <a:lstStyle/>
        <a:p>
          <a:r>
            <a:rPr lang="en-US" b="1"/>
            <a:t>Packet Tracer: </a:t>
          </a:r>
          <a:r>
            <a:rPr lang="en-US"/>
            <a:t>Easier to use, limited to Cisco devices</a:t>
          </a:r>
        </a:p>
      </dgm:t>
    </dgm:pt>
    <dgm:pt modelId="{0D7E10A6-16F2-4C4F-8E0C-B6D131BEC3E3}" type="parTrans" cxnId="{C93CBA0E-0774-40AF-A88F-2CEBEE188077}">
      <dgm:prSet/>
      <dgm:spPr/>
      <dgm:t>
        <a:bodyPr/>
        <a:lstStyle/>
        <a:p>
          <a:endParaRPr lang="en-US"/>
        </a:p>
      </dgm:t>
    </dgm:pt>
    <dgm:pt modelId="{866F7B14-C362-4FDE-9178-F8F3E6C90C7F}" type="sibTrans" cxnId="{C93CBA0E-0774-40AF-A88F-2CEBEE188077}">
      <dgm:prSet/>
      <dgm:spPr/>
      <dgm:t>
        <a:bodyPr/>
        <a:lstStyle/>
        <a:p>
          <a:endParaRPr lang="en-US"/>
        </a:p>
      </dgm:t>
    </dgm:pt>
    <dgm:pt modelId="{537DE8F8-19A8-47F8-BF29-5716EEB23130}" type="pres">
      <dgm:prSet presAssocID="{77844900-D4B3-4073-B888-D07811176FFC}" presName="root" presStyleCnt="0">
        <dgm:presLayoutVars>
          <dgm:dir/>
          <dgm:resizeHandles val="exact"/>
        </dgm:presLayoutVars>
      </dgm:prSet>
      <dgm:spPr/>
    </dgm:pt>
    <dgm:pt modelId="{BFA27FF0-C3F7-464F-99F5-BAD4B27FFF41}" type="pres">
      <dgm:prSet presAssocID="{BA9B9EFC-48BE-469A-B29C-E9BE246E71E0}" presName="compNode" presStyleCnt="0"/>
      <dgm:spPr/>
    </dgm:pt>
    <dgm:pt modelId="{C04AB8DF-202A-4A67-85B7-7BD822979983}" type="pres">
      <dgm:prSet presAssocID="{BA9B9EFC-48BE-469A-B29C-E9BE246E71E0}" presName="bgRect" presStyleLbl="bgShp" presStyleIdx="0" presStyleCnt="2"/>
      <dgm:spPr/>
    </dgm:pt>
    <dgm:pt modelId="{40D01B22-0AB9-4C87-AE73-BBD3F77A5E31}" type="pres">
      <dgm:prSet presAssocID="{BA9B9EFC-48BE-469A-B29C-E9BE246E71E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VD player"/>
        </a:ext>
      </dgm:extLst>
    </dgm:pt>
    <dgm:pt modelId="{619F5BA9-C0F1-471B-8F24-6ABCDC75AEFF}" type="pres">
      <dgm:prSet presAssocID="{BA9B9EFC-48BE-469A-B29C-E9BE246E71E0}" presName="spaceRect" presStyleCnt="0"/>
      <dgm:spPr/>
    </dgm:pt>
    <dgm:pt modelId="{A58294D4-7805-42E5-A77D-FB3F3F8DF684}" type="pres">
      <dgm:prSet presAssocID="{BA9B9EFC-48BE-469A-B29C-E9BE246E71E0}" presName="parTx" presStyleLbl="revTx" presStyleIdx="0" presStyleCnt="2">
        <dgm:presLayoutVars>
          <dgm:chMax val="0"/>
          <dgm:chPref val="0"/>
        </dgm:presLayoutVars>
      </dgm:prSet>
      <dgm:spPr/>
    </dgm:pt>
    <dgm:pt modelId="{D3F6DEC7-793C-457E-8BA4-9FAEBD86017A}" type="pres">
      <dgm:prSet presAssocID="{A875F5B1-6A1A-4AC4-9530-FF4E954EBA72}" presName="sibTrans" presStyleCnt="0"/>
      <dgm:spPr/>
    </dgm:pt>
    <dgm:pt modelId="{0FCCCBF9-9D7D-4351-ABBE-2233FFBED8BC}" type="pres">
      <dgm:prSet presAssocID="{FD9F5CC4-097F-4BAD-8C58-6E1C5E8CF525}" presName="compNode" presStyleCnt="0"/>
      <dgm:spPr/>
    </dgm:pt>
    <dgm:pt modelId="{EBE8ADFB-A8F0-44B6-8FF4-A20C5DF98B69}" type="pres">
      <dgm:prSet presAssocID="{FD9F5CC4-097F-4BAD-8C58-6E1C5E8CF525}" presName="bgRect" presStyleLbl="bgShp" presStyleIdx="1" presStyleCnt="2"/>
      <dgm:spPr/>
    </dgm:pt>
    <dgm:pt modelId="{0594B5B6-8851-4833-8C8C-5CF342732658}" type="pres">
      <dgm:prSet presAssocID="{FD9F5CC4-097F-4BAD-8C58-6E1C5E8CF52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6FD9E39A-2400-4AE3-A9ED-A458B8E00ECF}" type="pres">
      <dgm:prSet presAssocID="{FD9F5CC4-097F-4BAD-8C58-6E1C5E8CF525}" presName="spaceRect" presStyleCnt="0"/>
      <dgm:spPr/>
    </dgm:pt>
    <dgm:pt modelId="{9605502B-10C8-4DC4-B512-4DD2203336CE}" type="pres">
      <dgm:prSet presAssocID="{FD9F5CC4-097F-4BAD-8C58-6E1C5E8CF52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93CBA0E-0774-40AF-A88F-2CEBEE188077}" srcId="{77844900-D4B3-4073-B888-D07811176FFC}" destId="{FD9F5CC4-097F-4BAD-8C58-6E1C5E8CF525}" srcOrd="1" destOrd="0" parTransId="{0D7E10A6-16F2-4C4F-8E0C-B6D131BEC3E3}" sibTransId="{866F7B14-C362-4FDE-9178-F8F3E6C90C7F}"/>
    <dgm:cxn modelId="{4C160313-FBBA-4FD6-9A24-B3BD25D64BEB}" type="presOf" srcId="{77844900-D4B3-4073-B888-D07811176FFC}" destId="{537DE8F8-19A8-47F8-BF29-5716EEB23130}" srcOrd="0" destOrd="0" presId="urn:microsoft.com/office/officeart/2018/2/layout/IconVerticalSolidList"/>
    <dgm:cxn modelId="{2AE43A60-42AA-436D-90CA-4FC8C333827C}" srcId="{77844900-D4B3-4073-B888-D07811176FFC}" destId="{BA9B9EFC-48BE-469A-B29C-E9BE246E71E0}" srcOrd="0" destOrd="0" parTransId="{306B5E60-179B-46B6-9038-C17B95DD75EA}" sibTransId="{A875F5B1-6A1A-4AC4-9530-FF4E954EBA72}"/>
    <dgm:cxn modelId="{8A7DED6D-E9CE-4435-8E3A-F10E180CBA7C}" type="presOf" srcId="{FD9F5CC4-097F-4BAD-8C58-6E1C5E8CF525}" destId="{9605502B-10C8-4DC4-B512-4DD2203336CE}" srcOrd="0" destOrd="0" presId="urn:microsoft.com/office/officeart/2018/2/layout/IconVerticalSolidList"/>
    <dgm:cxn modelId="{47F44375-38FF-4A63-BE56-D9E93E6A5D4B}" type="presOf" srcId="{BA9B9EFC-48BE-469A-B29C-E9BE246E71E0}" destId="{A58294D4-7805-42E5-A77D-FB3F3F8DF684}" srcOrd="0" destOrd="0" presId="urn:microsoft.com/office/officeart/2018/2/layout/IconVerticalSolidList"/>
    <dgm:cxn modelId="{EC9DB21C-7EC2-412B-AA37-96DFE8641B9B}" type="presParOf" srcId="{537DE8F8-19A8-47F8-BF29-5716EEB23130}" destId="{BFA27FF0-C3F7-464F-99F5-BAD4B27FFF41}" srcOrd="0" destOrd="0" presId="urn:microsoft.com/office/officeart/2018/2/layout/IconVerticalSolidList"/>
    <dgm:cxn modelId="{7B43FA9A-731B-4528-97EF-415E847FD569}" type="presParOf" srcId="{BFA27FF0-C3F7-464F-99F5-BAD4B27FFF41}" destId="{C04AB8DF-202A-4A67-85B7-7BD822979983}" srcOrd="0" destOrd="0" presId="urn:microsoft.com/office/officeart/2018/2/layout/IconVerticalSolidList"/>
    <dgm:cxn modelId="{5E369AB0-2FF6-47DE-B175-FD073220188A}" type="presParOf" srcId="{BFA27FF0-C3F7-464F-99F5-BAD4B27FFF41}" destId="{40D01B22-0AB9-4C87-AE73-BBD3F77A5E31}" srcOrd="1" destOrd="0" presId="urn:microsoft.com/office/officeart/2018/2/layout/IconVerticalSolidList"/>
    <dgm:cxn modelId="{F6AA7515-A712-412C-98C8-465249A7615E}" type="presParOf" srcId="{BFA27FF0-C3F7-464F-99F5-BAD4B27FFF41}" destId="{619F5BA9-C0F1-471B-8F24-6ABCDC75AEFF}" srcOrd="2" destOrd="0" presId="urn:microsoft.com/office/officeart/2018/2/layout/IconVerticalSolidList"/>
    <dgm:cxn modelId="{7A0706BC-255D-4011-8205-DD953DB2786A}" type="presParOf" srcId="{BFA27FF0-C3F7-464F-99F5-BAD4B27FFF41}" destId="{A58294D4-7805-42E5-A77D-FB3F3F8DF684}" srcOrd="3" destOrd="0" presId="urn:microsoft.com/office/officeart/2018/2/layout/IconVerticalSolidList"/>
    <dgm:cxn modelId="{D5E4330B-FB2A-481F-83E7-E4F64A3192D9}" type="presParOf" srcId="{537DE8F8-19A8-47F8-BF29-5716EEB23130}" destId="{D3F6DEC7-793C-457E-8BA4-9FAEBD86017A}" srcOrd="1" destOrd="0" presId="urn:microsoft.com/office/officeart/2018/2/layout/IconVerticalSolidList"/>
    <dgm:cxn modelId="{C0EDDC8B-0165-4CFA-8EBD-ACFF2C4A7D2E}" type="presParOf" srcId="{537DE8F8-19A8-47F8-BF29-5716EEB23130}" destId="{0FCCCBF9-9D7D-4351-ABBE-2233FFBED8BC}" srcOrd="2" destOrd="0" presId="urn:microsoft.com/office/officeart/2018/2/layout/IconVerticalSolidList"/>
    <dgm:cxn modelId="{BC780868-3898-4D7B-B6F2-24A190E56991}" type="presParOf" srcId="{0FCCCBF9-9D7D-4351-ABBE-2233FFBED8BC}" destId="{EBE8ADFB-A8F0-44B6-8FF4-A20C5DF98B69}" srcOrd="0" destOrd="0" presId="urn:microsoft.com/office/officeart/2018/2/layout/IconVerticalSolidList"/>
    <dgm:cxn modelId="{64BC3BE0-6F8C-4D73-B5AF-92C9369EF560}" type="presParOf" srcId="{0FCCCBF9-9D7D-4351-ABBE-2233FFBED8BC}" destId="{0594B5B6-8851-4833-8C8C-5CF342732658}" srcOrd="1" destOrd="0" presId="urn:microsoft.com/office/officeart/2018/2/layout/IconVerticalSolidList"/>
    <dgm:cxn modelId="{0B534FB6-D134-426D-B5B2-00BB815FC549}" type="presParOf" srcId="{0FCCCBF9-9D7D-4351-ABBE-2233FFBED8BC}" destId="{6FD9E39A-2400-4AE3-A9ED-A458B8E00ECF}" srcOrd="2" destOrd="0" presId="urn:microsoft.com/office/officeart/2018/2/layout/IconVerticalSolidList"/>
    <dgm:cxn modelId="{87BF47B8-C958-4544-9B59-1B69A75121CF}" type="presParOf" srcId="{0FCCCBF9-9D7D-4351-ABBE-2233FFBED8BC}" destId="{9605502B-10C8-4DC4-B512-4DD2203336C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CA46AD0-1891-4403-8CD7-5737719DE8F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26C35A2-AA25-499D-B8EE-5840A9F91328}">
      <dgm:prSet/>
      <dgm:spPr/>
      <dgm:t>
        <a:bodyPr/>
        <a:lstStyle/>
        <a:p>
          <a:r>
            <a:rPr lang="en-US"/>
            <a:t>GNS3: Focuses on network simulation</a:t>
          </a:r>
        </a:p>
      </dgm:t>
    </dgm:pt>
    <dgm:pt modelId="{62F58775-F3C8-4FFC-A669-540DC8DC10CE}" type="parTrans" cxnId="{E6B48F9F-59BD-4C99-BF81-E1EF22BD1675}">
      <dgm:prSet/>
      <dgm:spPr/>
      <dgm:t>
        <a:bodyPr/>
        <a:lstStyle/>
        <a:p>
          <a:endParaRPr lang="en-US"/>
        </a:p>
      </dgm:t>
    </dgm:pt>
    <dgm:pt modelId="{C2351D2B-F62E-4F09-A0D7-507474C94443}" type="sibTrans" cxnId="{E6B48F9F-59BD-4C99-BF81-E1EF22BD1675}">
      <dgm:prSet/>
      <dgm:spPr/>
      <dgm:t>
        <a:bodyPr/>
        <a:lstStyle/>
        <a:p>
          <a:endParaRPr lang="en-US"/>
        </a:p>
      </dgm:t>
    </dgm:pt>
    <dgm:pt modelId="{7475E541-EC90-4409-90AF-5C6E341C27FA}">
      <dgm:prSet/>
      <dgm:spPr/>
      <dgm:t>
        <a:bodyPr/>
        <a:lstStyle/>
        <a:p>
          <a:r>
            <a:rPr lang="en-US" dirty="0"/>
            <a:t>VMware: General virtualization tool, not specific to networking</a:t>
          </a:r>
        </a:p>
      </dgm:t>
    </dgm:pt>
    <dgm:pt modelId="{EF6B2C87-0959-41E1-95D1-EAE33E1FD254}" type="parTrans" cxnId="{3C1AB853-CCBA-4C20-ABD3-F85545388917}">
      <dgm:prSet/>
      <dgm:spPr/>
      <dgm:t>
        <a:bodyPr/>
        <a:lstStyle/>
        <a:p>
          <a:endParaRPr lang="en-US"/>
        </a:p>
      </dgm:t>
    </dgm:pt>
    <dgm:pt modelId="{4A1120F2-B603-494A-9934-B07550DDFE25}" type="sibTrans" cxnId="{3C1AB853-CCBA-4C20-ABD3-F85545388917}">
      <dgm:prSet/>
      <dgm:spPr/>
      <dgm:t>
        <a:bodyPr/>
        <a:lstStyle/>
        <a:p>
          <a:endParaRPr lang="en-US"/>
        </a:p>
      </dgm:t>
    </dgm:pt>
    <dgm:pt modelId="{36BC2925-A2A5-451B-85A7-A4CB1EAD0DF8}" type="pres">
      <dgm:prSet presAssocID="{2CA46AD0-1891-4403-8CD7-5737719DE8FD}" presName="root" presStyleCnt="0">
        <dgm:presLayoutVars>
          <dgm:dir/>
          <dgm:resizeHandles val="exact"/>
        </dgm:presLayoutVars>
      </dgm:prSet>
      <dgm:spPr/>
    </dgm:pt>
    <dgm:pt modelId="{27EAA54D-0641-4B8F-AEED-7AA9EC7DF1DD}" type="pres">
      <dgm:prSet presAssocID="{E26C35A2-AA25-499D-B8EE-5840A9F91328}" presName="compNode" presStyleCnt="0"/>
      <dgm:spPr/>
    </dgm:pt>
    <dgm:pt modelId="{D1BA74F7-BF09-4F38-A95C-3621B514EC7E}" type="pres">
      <dgm:prSet presAssocID="{E26C35A2-AA25-499D-B8EE-5840A9F91328}" presName="bgRect" presStyleLbl="bgShp" presStyleIdx="0" presStyleCnt="2"/>
      <dgm:spPr/>
    </dgm:pt>
    <dgm:pt modelId="{79B75002-12F0-4F7D-AA87-9E85A15759C8}" type="pres">
      <dgm:prSet presAssocID="{E26C35A2-AA25-499D-B8EE-5840A9F91328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DD593B2A-58C5-4320-89E9-A447B79739D5}" type="pres">
      <dgm:prSet presAssocID="{E26C35A2-AA25-499D-B8EE-5840A9F91328}" presName="spaceRect" presStyleCnt="0"/>
      <dgm:spPr/>
    </dgm:pt>
    <dgm:pt modelId="{B275E966-1DF7-42DF-BF6F-FCF209D9299B}" type="pres">
      <dgm:prSet presAssocID="{E26C35A2-AA25-499D-B8EE-5840A9F91328}" presName="parTx" presStyleLbl="revTx" presStyleIdx="0" presStyleCnt="2">
        <dgm:presLayoutVars>
          <dgm:chMax val="0"/>
          <dgm:chPref val="0"/>
        </dgm:presLayoutVars>
      </dgm:prSet>
      <dgm:spPr/>
    </dgm:pt>
    <dgm:pt modelId="{24FF5EE8-A66D-4EFE-ADE6-8917C4DE7666}" type="pres">
      <dgm:prSet presAssocID="{C2351D2B-F62E-4F09-A0D7-507474C94443}" presName="sibTrans" presStyleCnt="0"/>
      <dgm:spPr/>
    </dgm:pt>
    <dgm:pt modelId="{B9964D86-9FF9-43B6-9E19-5EAD2F58B927}" type="pres">
      <dgm:prSet presAssocID="{7475E541-EC90-4409-90AF-5C6E341C27FA}" presName="compNode" presStyleCnt="0"/>
      <dgm:spPr/>
    </dgm:pt>
    <dgm:pt modelId="{D7FBA482-5483-4833-8AA8-C2D3BC56C36D}" type="pres">
      <dgm:prSet presAssocID="{7475E541-EC90-4409-90AF-5C6E341C27FA}" presName="bgRect" presStyleLbl="bgShp" presStyleIdx="1" presStyleCnt="2"/>
      <dgm:spPr/>
    </dgm:pt>
    <dgm:pt modelId="{A8027286-B622-4F91-A5BA-87C2D43B88A7}" type="pres">
      <dgm:prSet presAssocID="{7475E541-EC90-4409-90AF-5C6E341C27F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F499522E-9604-4370-A938-D693A32F4437}" type="pres">
      <dgm:prSet presAssocID="{7475E541-EC90-4409-90AF-5C6E341C27FA}" presName="spaceRect" presStyleCnt="0"/>
      <dgm:spPr/>
    </dgm:pt>
    <dgm:pt modelId="{513024F3-5C34-4215-A120-137A41E03D7F}" type="pres">
      <dgm:prSet presAssocID="{7475E541-EC90-4409-90AF-5C6E341C27F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304D40F-D6C2-4E60-9755-47989C9E01B6}" type="presOf" srcId="{7475E541-EC90-4409-90AF-5C6E341C27FA}" destId="{513024F3-5C34-4215-A120-137A41E03D7F}" srcOrd="0" destOrd="0" presId="urn:microsoft.com/office/officeart/2018/2/layout/IconVerticalSolidList"/>
    <dgm:cxn modelId="{9F0D373A-2AE8-489D-8B12-CDED04D18FCC}" type="presOf" srcId="{2CA46AD0-1891-4403-8CD7-5737719DE8FD}" destId="{36BC2925-A2A5-451B-85A7-A4CB1EAD0DF8}" srcOrd="0" destOrd="0" presId="urn:microsoft.com/office/officeart/2018/2/layout/IconVerticalSolidList"/>
    <dgm:cxn modelId="{C99D2949-5DDB-4E6F-A3F4-256D30EEC316}" type="presOf" srcId="{E26C35A2-AA25-499D-B8EE-5840A9F91328}" destId="{B275E966-1DF7-42DF-BF6F-FCF209D9299B}" srcOrd="0" destOrd="0" presId="urn:microsoft.com/office/officeart/2018/2/layout/IconVerticalSolidList"/>
    <dgm:cxn modelId="{3C1AB853-CCBA-4C20-ABD3-F85545388917}" srcId="{2CA46AD0-1891-4403-8CD7-5737719DE8FD}" destId="{7475E541-EC90-4409-90AF-5C6E341C27FA}" srcOrd="1" destOrd="0" parTransId="{EF6B2C87-0959-41E1-95D1-EAE33E1FD254}" sibTransId="{4A1120F2-B603-494A-9934-B07550DDFE25}"/>
    <dgm:cxn modelId="{E6B48F9F-59BD-4C99-BF81-E1EF22BD1675}" srcId="{2CA46AD0-1891-4403-8CD7-5737719DE8FD}" destId="{E26C35A2-AA25-499D-B8EE-5840A9F91328}" srcOrd="0" destOrd="0" parTransId="{62F58775-F3C8-4FFC-A669-540DC8DC10CE}" sibTransId="{C2351D2B-F62E-4F09-A0D7-507474C94443}"/>
    <dgm:cxn modelId="{89BAC095-A312-4BCA-A985-91B1F46F148F}" type="presParOf" srcId="{36BC2925-A2A5-451B-85A7-A4CB1EAD0DF8}" destId="{27EAA54D-0641-4B8F-AEED-7AA9EC7DF1DD}" srcOrd="0" destOrd="0" presId="urn:microsoft.com/office/officeart/2018/2/layout/IconVerticalSolidList"/>
    <dgm:cxn modelId="{25FEBE67-D084-48D1-8ADA-713C8FEDFA90}" type="presParOf" srcId="{27EAA54D-0641-4B8F-AEED-7AA9EC7DF1DD}" destId="{D1BA74F7-BF09-4F38-A95C-3621B514EC7E}" srcOrd="0" destOrd="0" presId="urn:microsoft.com/office/officeart/2018/2/layout/IconVerticalSolidList"/>
    <dgm:cxn modelId="{6255E726-6580-4A35-A710-A9E16946FBB6}" type="presParOf" srcId="{27EAA54D-0641-4B8F-AEED-7AA9EC7DF1DD}" destId="{79B75002-12F0-4F7D-AA87-9E85A15759C8}" srcOrd="1" destOrd="0" presId="urn:microsoft.com/office/officeart/2018/2/layout/IconVerticalSolidList"/>
    <dgm:cxn modelId="{864554C8-2F7A-4B3E-A54F-87798B620CB6}" type="presParOf" srcId="{27EAA54D-0641-4B8F-AEED-7AA9EC7DF1DD}" destId="{DD593B2A-58C5-4320-89E9-A447B79739D5}" srcOrd="2" destOrd="0" presId="urn:microsoft.com/office/officeart/2018/2/layout/IconVerticalSolidList"/>
    <dgm:cxn modelId="{F027EA0E-1C62-48ED-9975-E3B9085C9EA4}" type="presParOf" srcId="{27EAA54D-0641-4B8F-AEED-7AA9EC7DF1DD}" destId="{B275E966-1DF7-42DF-BF6F-FCF209D9299B}" srcOrd="3" destOrd="0" presId="urn:microsoft.com/office/officeart/2018/2/layout/IconVerticalSolidList"/>
    <dgm:cxn modelId="{D20965F2-7F4C-428E-AE9E-907D5110672A}" type="presParOf" srcId="{36BC2925-A2A5-451B-85A7-A4CB1EAD0DF8}" destId="{24FF5EE8-A66D-4EFE-ADE6-8917C4DE7666}" srcOrd="1" destOrd="0" presId="urn:microsoft.com/office/officeart/2018/2/layout/IconVerticalSolidList"/>
    <dgm:cxn modelId="{C6FC04D9-F3D2-48BA-A280-5BACCF9D59CB}" type="presParOf" srcId="{36BC2925-A2A5-451B-85A7-A4CB1EAD0DF8}" destId="{B9964D86-9FF9-43B6-9E19-5EAD2F58B927}" srcOrd="2" destOrd="0" presId="urn:microsoft.com/office/officeart/2018/2/layout/IconVerticalSolidList"/>
    <dgm:cxn modelId="{A1E9006F-4609-4EB8-ABE0-72A9B3D4DAE5}" type="presParOf" srcId="{B9964D86-9FF9-43B6-9E19-5EAD2F58B927}" destId="{D7FBA482-5483-4833-8AA8-C2D3BC56C36D}" srcOrd="0" destOrd="0" presId="urn:microsoft.com/office/officeart/2018/2/layout/IconVerticalSolidList"/>
    <dgm:cxn modelId="{98C25803-94D3-4A73-8C38-BD78DFAB3EC2}" type="presParOf" srcId="{B9964D86-9FF9-43B6-9E19-5EAD2F58B927}" destId="{A8027286-B622-4F91-A5BA-87C2D43B88A7}" srcOrd="1" destOrd="0" presId="urn:microsoft.com/office/officeart/2018/2/layout/IconVerticalSolidList"/>
    <dgm:cxn modelId="{A46EADD3-89D4-4E41-8E15-8D3214910DB5}" type="presParOf" srcId="{B9964D86-9FF9-43B6-9E19-5EAD2F58B927}" destId="{F499522E-9604-4370-A938-D693A32F4437}" srcOrd="2" destOrd="0" presId="urn:microsoft.com/office/officeart/2018/2/layout/IconVerticalSolidList"/>
    <dgm:cxn modelId="{CC5B9B0F-C3E2-4A6B-A960-1D6E0AB078E3}" type="presParOf" srcId="{B9964D86-9FF9-43B6-9E19-5EAD2F58B927}" destId="{513024F3-5C34-4215-A120-137A41E03D7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AC9574C-66CC-451E-A54C-7DD8FF602B72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A478EC5-ECFD-4E7F-A704-C28C91407C48}">
      <dgm:prSet/>
      <dgm:spPr/>
      <dgm:t>
        <a:bodyPr/>
        <a:lstStyle/>
        <a:p>
          <a:r>
            <a:rPr lang="en-US" b="1" dirty="0"/>
            <a:t>Network Addressing:</a:t>
          </a:r>
          <a:endParaRPr lang="en-US" dirty="0"/>
        </a:p>
      </dgm:t>
    </dgm:pt>
    <dgm:pt modelId="{E05FFD30-C2EF-4376-9CC0-597898D0E742}" type="parTrans" cxnId="{FC08DBD6-9435-4646-8BAC-76AEC40C4577}">
      <dgm:prSet/>
      <dgm:spPr/>
      <dgm:t>
        <a:bodyPr/>
        <a:lstStyle/>
        <a:p>
          <a:endParaRPr lang="en-US"/>
        </a:p>
      </dgm:t>
    </dgm:pt>
    <dgm:pt modelId="{37F0D10A-7F7B-471D-915B-09604886B6CB}" type="sibTrans" cxnId="{FC08DBD6-9435-4646-8BAC-76AEC40C4577}">
      <dgm:prSet/>
      <dgm:spPr/>
      <dgm:t>
        <a:bodyPr/>
        <a:lstStyle/>
        <a:p>
          <a:endParaRPr lang="en-US"/>
        </a:p>
      </dgm:t>
    </dgm:pt>
    <dgm:pt modelId="{623C8C64-F3DD-4912-A06E-52DD35EC4D32}">
      <dgm:prSet/>
      <dgm:spPr/>
      <dgm:t>
        <a:bodyPr/>
        <a:lstStyle/>
        <a:p>
          <a:r>
            <a:rPr lang="en-US" b="1" dirty="0"/>
            <a:t>PC1:</a:t>
          </a:r>
          <a:r>
            <a:rPr lang="en-US" dirty="0"/>
            <a:t> IP Address - 50.50.50.1, Subnet Mask - 255.255.255.0 (/24)</a:t>
          </a:r>
        </a:p>
      </dgm:t>
    </dgm:pt>
    <dgm:pt modelId="{C664F6AE-5EBE-40CD-ACCC-51968C8F62BB}" type="parTrans" cxnId="{1B55F7A0-C7C4-4597-A6D4-4CE17329D97B}">
      <dgm:prSet/>
      <dgm:spPr/>
      <dgm:t>
        <a:bodyPr/>
        <a:lstStyle/>
        <a:p>
          <a:endParaRPr lang="en-US"/>
        </a:p>
      </dgm:t>
    </dgm:pt>
    <dgm:pt modelId="{2AA5BDB8-50E2-436E-A8E6-5BDB148CA67C}" type="sibTrans" cxnId="{1B55F7A0-C7C4-4597-A6D4-4CE17329D97B}">
      <dgm:prSet/>
      <dgm:spPr/>
      <dgm:t>
        <a:bodyPr/>
        <a:lstStyle/>
        <a:p>
          <a:endParaRPr lang="en-US"/>
        </a:p>
      </dgm:t>
    </dgm:pt>
    <dgm:pt modelId="{E8CD3147-C27C-4682-BE99-A2DCE9663F56}">
      <dgm:prSet/>
      <dgm:spPr/>
      <dgm:t>
        <a:bodyPr/>
        <a:lstStyle/>
        <a:p>
          <a:r>
            <a:rPr lang="en-US" b="1" dirty="0"/>
            <a:t>PC2:</a:t>
          </a:r>
          <a:r>
            <a:rPr lang="en-US" dirty="0"/>
            <a:t> IP Address - 50.50.50.2, Subnet Mask - 255.255.255.0 (/24)</a:t>
          </a:r>
        </a:p>
      </dgm:t>
    </dgm:pt>
    <dgm:pt modelId="{FE776FEC-5024-4755-BD85-490D901E892E}" type="parTrans" cxnId="{133E1742-007F-4AF0-A995-E5A1CCE7D861}">
      <dgm:prSet/>
      <dgm:spPr/>
      <dgm:t>
        <a:bodyPr/>
        <a:lstStyle/>
        <a:p>
          <a:endParaRPr lang="en-US"/>
        </a:p>
      </dgm:t>
    </dgm:pt>
    <dgm:pt modelId="{55E186EC-A116-42AA-92F7-A261C994377B}" type="sibTrans" cxnId="{133E1742-007F-4AF0-A995-E5A1CCE7D861}">
      <dgm:prSet/>
      <dgm:spPr/>
      <dgm:t>
        <a:bodyPr/>
        <a:lstStyle/>
        <a:p>
          <a:endParaRPr lang="en-US"/>
        </a:p>
      </dgm:t>
    </dgm:pt>
    <dgm:pt modelId="{FFFE4D50-A8EA-4BF2-B73D-951D44FBA02A}">
      <dgm:prSet/>
      <dgm:spPr/>
      <dgm:t>
        <a:bodyPr/>
        <a:lstStyle/>
        <a:p>
          <a:r>
            <a:rPr lang="en-US" b="1" dirty="0"/>
            <a:t>PC3:</a:t>
          </a:r>
          <a:r>
            <a:rPr lang="en-US" dirty="0"/>
            <a:t> IP Address - 50.50.50.3, Subnet Mask - 255.255.255.0 (/24)</a:t>
          </a:r>
        </a:p>
      </dgm:t>
    </dgm:pt>
    <dgm:pt modelId="{C868D176-F3EB-447D-9FC0-D965D37F17BD}" type="parTrans" cxnId="{C81200A1-5463-4F20-87CD-38D452B49858}">
      <dgm:prSet/>
      <dgm:spPr/>
      <dgm:t>
        <a:bodyPr/>
        <a:lstStyle/>
        <a:p>
          <a:endParaRPr lang="en-US"/>
        </a:p>
      </dgm:t>
    </dgm:pt>
    <dgm:pt modelId="{9642E105-17E4-46A9-B2A1-280E13DF55B4}" type="sibTrans" cxnId="{C81200A1-5463-4F20-87CD-38D452B49858}">
      <dgm:prSet/>
      <dgm:spPr/>
      <dgm:t>
        <a:bodyPr/>
        <a:lstStyle/>
        <a:p>
          <a:endParaRPr lang="en-US"/>
        </a:p>
      </dgm:t>
    </dgm:pt>
    <dgm:pt modelId="{207EE6A8-DD23-43F8-A70B-3619A96B03FB}">
      <dgm:prSet/>
      <dgm:spPr/>
      <dgm:t>
        <a:bodyPr/>
        <a:lstStyle/>
        <a:p>
          <a:endParaRPr lang="en-US" dirty="0"/>
        </a:p>
      </dgm:t>
    </dgm:pt>
    <dgm:pt modelId="{B8BCC72A-1AEF-46FC-894D-93BFA11E7BC1}" type="parTrans" cxnId="{7FD369E8-D23D-4A9A-AF76-05A8565B42F5}">
      <dgm:prSet/>
      <dgm:spPr/>
      <dgm:t>
        <a:bodyPr/>
        <a:lstStyle/>
        <a:p>
          <a:endParaRPr lang="en-US"/>
        </a:p>
      </dgm:t>
    </dgm:pt>
    <dgm:pt modelId="{D480C586-12B5-4D97-96DE-2E58989C1E1E}" type="sibTrans" cxnId="{7FD369E8-D23D-4A9A-AF76-05A8565B42F5}">
      <dgm:prSet/>
      <dgm:spPr/>
      <dgm:t>
        <a:bodyPr/>
        <a:lstStyle/>
        <a:p>
          <a:endParaRPr lang="en-US"/>
        </a:p>
      </dgm:t>
    </dgm:pt>
    <dgm:pt modelId="{6A31FA6F-F44F-4127-9001-FC999DC5F113}">
      <dgm:prSet/>
      <dgm:spPr/>
      <dgm:t>
        <a:bodyPr/>
        <a:lstStyle/>
        <a:p>
          <a:endParaRPr lang="en-US" dirty="0"/>
        </a:p>
      </dgm:t>
    </dgm:pt>
    <dgm:pt modelId="{F6BD49F2-7CB9-4B35-8888-A73874A3363C}" type="parTrans" cxnId="{FB7B353D-1469-4FD5-98F1-CF582B098F9A}">
      <dgm:prSet/>
      <dgm:spPr/>
      <dgm:t>
        <a:bodyPr/>
        <a:lstStyle/>
        <a:p>
          <a:endParaRPr lang="en-US"/>
        </a:p>
      </dgm:t>
    </dgm:pt>
    <dgm:pt modelId="{E4C0EA4A-520D-443D-8974-5E0CC0B08B84}" type="sibTrans" cxnId="{FB7B353D-1469-4FD5-98F1-CF582B098F9A}">
      <dgm:prSet/>
      <dgm:spPr/>
      <dgm:t>
        <a:bodyPr/>
        <a:lstStyle/>
        <a:p>
          <a:endParaRPr lang="en-US"/>
        </a:p>
      </dgm:t>
    </dgm:pt>
    <dgm:pt modelId="{49ACC309-C71D-4636-88DD-B3C5065B324D}">
      <dgm:prSet/>
      <dgm:spPr/>
      <dgm:t>
        <a:bodyPr/>
        <a:lstStyle/>
        <a:p>
          <a:endParaRPr lang="en-US" dirty="0"/>
        </a:p>
      </dgm:t>
    </dgm:pt>
    <dgm:pt modelId="{D53307C7-3800-4B06-B26E-23972C51A139}" type="parTrans" cxnId="{C2B8AEAE-DC72-436D-AE47-76244F19A7D1}">
      <dgm:prSet/>
      <dgm:spPr/>
      <dgm:t>
        <a:bodyPr/>
        <a:lstStyle/>
        <a:p>
          <a:endParaRPr lang="en-US"/>
        </a:p>
      </dgm:t>
    </dgm:pt>
    <dgm:pt modelId="{E8685482-B56D-4BF7-B4F0-0A5ECDBC03BF}" type="sibTrans" cxnId="{C2B8AEAE-DC72-436D-AE47-76244F19A7D1}">
      <dgm:prSet/>
      <dgm:spPr/>
      <dgm:t>
        <a:bodyPr/>
        <a:lstStyle/>
        <a:p>
          <a:endParaRPr lang="en-US"/>
        </a:p>
      </dgm:t>
    </dgm:pt>
    <dgm:pt modelId="{E9CBBBAB-AB87-4614-86D0-BACDD2E38C03}" type="pres">
      <dgm:prSet presAssocID="{5AC9574C-66CC-451E-A54C-7DD8FF602B72}" presName="linear" presStyleCnt="0">
        <dgm:presLayoutVars>
          <dgm:animLvl val="lvl"/>
          <dgm:resizeHandles val="exact"/>
        </dgm:presLayoutVars>
      </dgm:prSet>
      <dgm:spPr/>
    </dgm:pt>
    <dgm:pt modelId="{852E33B8-F35A-4E66-B650-0AA25CC4DB43}" type="pres">
      <dgm:prSet presAssocID="{FA478EC5-ECFD-4E7F-A704-C28C91407C48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D204F37-7EE6-4BB7-B79B-571CC507E823}" type="pres">
      <dgm:prSet presAssocID="{FA478EC5-ECFD-4E7F-A704-C28C91407C4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74CD41E-0269-49A5-9EB3-CD8E48C47E98}" type="presOf" srcId="{5AC9574C-66CC-451E-A54C-7DD8FF602B72}" destId="{E9CBBBAB-AB87-4614-86D0-BACDD2E38C03}" srcOrd="0" destOrd="0" presId="urn:microsoft.com/office/officeart/2005/8/layout/vList2"/>
    <dgm:cxn modelId="{A19D6F31-F868-4237-A1F5-91AFC407E654}" type="presOf" srcId="{E8CD3147-C27C-4682-BE99-A2DCE9663F56}" destId="{FD204F37-7EE6-4BB7-B79B-571CC507E823}" srcOrd="0" destOrd="3" presId="urn:microsoft.com/office/officeart/2005/8/layout/vList2"/>
    <dgm:cxn modelId="{FB7B353D-1469-4FD5-98F1-CF582B098F9A}" srcId="{FA478EC5-ECFD-4E7F-A704-C28C91407C48}" destId="{6A31FA6F-F44F-4127-9001-FC999DC5F113}" srcOrd="4" destOrd="0" parTransId="{F6BD49F2-7CB9-4B35-8888-A73874A3363C}" sibTransId="{E4C0EA4A-520D-443D-8974-5E0CC0B08B84}"/>
    <dgm:cxn modelId="{133E1742-007F-4AF0-A995-E5A1CCE7D861}" srcId="{FA478EC5-ECFD-4E7F-A704-C28C91407C48}" destId="{E8CD3147-C27C-4682-BE99-A2DCE9663F56}" srcOrd="3" destOrd="0" parTransId="{FE776FEC-5024-4755-BD85-490D901E892E}" sibTransId="{55E186EC-A116-42AA-92F7-A261C994377B}"/>
    <dgm:cxn modelId="{3864C846-DA5F-454B-8535-E4F18E66171D}" type="presOf" srcId="{6A31FA6F-F44F-4127-9001-FC999DC5F113}" destId="{FD204F37-7EE6-4BB7-B79B-571CC507E823}" srcOrd="0" destOrd="4" presId="urn:microsoft.com/office/officeart/2005/8/layout/vList2"/>
    <dgm:cxn modelId="{0083F175-BFA4-4436-A4D4-AE2625740E6D}" type="presOf" srcId="{FFFE4D50-A8EA-4BF2-B73D-951D44FBA02A}" destId="{FD204F37-7EE6-4BB7-B79B-571CC507E823}" srcOrd="0" destOrd="5" presId="urn:microsoft.com/office/officeart/2005/8/layout/vList2"/>
    <dgm:cxn modelId="{08106583-47D5-4EF5-A9A0-47D6636776F3}" type="presOf" srcId="{49ACC309-C71D-4636-88DD-B3C5065B324D}" destId="{FD204F37-7EE6-4BB7-B79B-571CC507E823}" srcOrd="0" destOrd="0" presId="urn:microsoft.com/office/officeart/2005/8/layout/vList2"/>
    <dgm:cxn modelId="{13DBEE90-E75A-4D27-8E30-2FA21F099929}" type="presOf" srcId="{207EE6A8-DD23-43F8-A70B-3619A96B03FB}" destId="{FD204F37-7EE6-4BB7-B79B-571CC507E823}" srcOrd="0" destOrd="2" presId="urn:microsoft.com/office/officeart/2005/8/layout/vList2"/>
    <dgm:cxn modelId="{1B55F7A0-C7C4-4597-A6D4-4CE17329D97B}" srcId="{FA478EC5-ECFD-4E7F-A704-C28C91407C48}" destId="{623C8C64-F3DD-4912-A06E-52DD35EC4D32}" srcOrd="1" destOrd="0" parTransId="{C664F6AE-5EBE-40CD-ACCC-51968C8F62BB}" sibTransId="{2AA5BDB8-50E2-436E-A8E6-5BDB148CA67C}"/>
    <dgm:cxn modelId="{C81200A1-5463-4F20-87CD-38D452B49858}" srcId="{FA478EC5-ECFD-4E7F-A704-C28C91407C48}" destId="{FFFE4D50-A8EA-4BF2-B73D-951D44FBA02A}" srcOrd="5" destOrd="0" parTransId="{C868D176-F3EB-447D-9FC0-D965D37F17BD}" sibTransId="{9642E105-17E4-46A9-B2A1-280E13DF55B4}"/>
    <dgm:cxn modelId="{C2B8AEAE-DC72-436D-AE47-76244F19A7D1}" srcId="{FA478EC5-ECFD-4E7F-A704-C28C91407C48}" destId="{49ACC309-C71D-4636-88DD-B3C5065B324D}" srcOrd="0" destOrd="0" parTransId="{D53307C7-3800-4B06-B26E-23972C51A139}" sibTransId="{E8685482-B56D-4BF7-B4F0-0A5ECDBC03BF}"/>
    <dgm:cxn modelId="{DAB5BFB4-C86D-4E26-B0EE-3E6A627BF5FA}" type="presOf" srcId="{FA478EC5-ECFD-4E7F-A704-C28C91407C48}" destId="{852E33B8-F35A-4E66-B650-0AA25CC4DB43}" srcOrd="0" destOrd="0" presId="urn:microsoft.com/office/officeart/2005/8/layout/vList2"/>
    <dgm:cxn modelId="{FC08DBD6-9435-4646-8BAC-76AEC40C4577}" srcId="{5AC9574C-66CC-451E-A54C-7DD8FF602B72}" destId="{FA478EC5-ECFD-4E7F-A704-C28C91407C48}" srcOrd="0" destOrd="0" parTransId="{E05FFD30-C2EF-4376-9CC0-597898D0E742}" sibTransId="{37F0D10A-7F7B-471D-915B-09604886B6CB}"/>
    <dgm:cxn modelId="{7FD369E8-D23D-4A9A-AF76-05A8565B42F5}" srcId="{FA478EC5-ECFD-4E7F-A704-C28C91407C48}" destId="{207EE6A8-DD23-43F8-A70B-3619A96B03FB}" srcOrd="2" destOrd="0" parTransId="{B8BCC72A-1AEF-46FC-894D-93BFA11E7BC1}" sibTransId="{D480C586-12B5-4D97-96DE-2E58989C1E1E}"/>
    <dgm:cxn modelId="{F7C576F3-6CE3-4A24-949E-396BF8808FBF}" type="presOf" srcId="{623C8C64-F3DD-4912-A06E-52DD35EC4D32}" destId="{FD204F37-7EE6-4BB7-B79B-571CC507E823}" srcOrd="0" destOrd="1" presId="urn:microsoft.com/office/officeart/2005/8/layout/vList2"/>
    <dgm:cxn modelId="{11B00690-FB6D-49FE-B4C8-C41EE20D4963}" type="presParOf" srcId="{E9CBBBAB-AB87-4614-86D0-BACDD2E38C03}" destId="{852E33B8-F35A-4E66-B650-0AA25CC4DB43}" srcOrd="0" destOrd="0" presId="urn:microsoft.com/office/officeart/2005/8/layout/vList2"/>
    <dgm:cxn modelId="{21D303E6-659B-457C-B553-BB0820A2C008}" type="presParOf" srcId="{E9CBBBAB-AB87-4614-86D0-BACDD2E38C03}" destId="{FD204F37-7EE6-4BB7-B79B-571CC507E82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BB38E7E-4396-4389-8031-9823FAE449BE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DF4FFA17-AC39-4632-BC19-6AABB40C8392}">
      <dgm:prSet/>
      <dgm:spPr/>
      <dgm:t>
        <a:bodyPr/>
        <a:lstStyle/>
        <a:p>
          <a:r>
            <a:rPr lang="en-US" b="1"/>
            <a:t>Network Protocols:</a:t>
          </a:r>
          <a:endParaRPr lang="en-US"/>
        </a:p>
      </dgm:t>
    </dgm:pt>
    <dgm:pt modelId="{17541C3D-2D6C-4735-B209-E7E3E59D3581}" type="parTrans" cxnId="{42AF8EA2-E2A4-490D-8EB1-CB273D44BA4F}">
      <dgm:prSet/>
      <dgm:spPr/>
      <dgm:t>
        <a:bodyPr/>
        <a:lstStyle/>
        <a:p>
          <a:endParaRPr lang="en-US"/>
        </a:p>
      </dgm:t>
    </dgm:pt>
    <dgm:pt modelId="{024FA421-5A21-49A3-A6BE-A2DBA988C3CB}" type="sibTrans" cxnId="{42AF8EA2-E2A4-490D-8EB1-CB273D44BA4F}">
      <dgm:prSet/>
      <dgm:spPr/>
      <dgm:t>
        <a:bodyPr/>
        <a:lstStyle/>
        <a:p>
          <a:endParaRPr lang="en-US"/>
        </a:p>
      </dgm:t>
    </dgm:pt>
    <dgm:pt modelId="{E9CEC24B-ABF4-4624-9A09-4917F7CB3019}">
      <dgm:prSet/>
      <dgm:spPr/>
      <dgm:t>
        <a:bodyPr/>
        <a:lstStyle/>
        <a:p>
          <a:r>
            <a:rPr lang="en-US" b="1"/>
            <a:t>Internet Protocol (IP):</a:t>
          </a:r>
          <a:r>
            <a:rPr lang="en-US"/>
            <a:t> IPv4, handles addressing and routing of data packets.</a:t>
          </a:r>
        </a:p>
      </dgm:t>
    </dgm:pt>
    <dgm:pt modelId="{72D4DFDA-897B-4F18-9041-0948CD290EF7}" type="parTrans" cxnId="{3549DD21-F063-40FA-B2C1-A02894876375}">
      <dgm:prSet/>
      <dgm:spPr/>
      <dgm:t>
        <a:bodyPr/>
        <a:lstStyle/>
        <a:p>
          <a:endParaRPr lang="en-US"/>
        </a:p>
      </dgm:t>
    </dgm:pt>
    <dgm:pt modelId="{905B2B46-0532-4A40-8182-DE64D142AA77}" type="sibTrans" cxnId="{3549DD21-F063-40FA-B2C1-A02894876375}">
      <dgm:prSet/>
      <dgm:spPr/>
      <dgm:t>
        <a:bodyPr/>
        <a:lstStyle/>
        <a:p>
          <a:endParaRPr lang="en-US"/>
        </a:p>
      </dgm:t>
    </dgm:pt>
    <dgm:pt modelId="{E627CBE3-7F8B-4EFD-902E-A3BBEFB36736}">
      <dgm:prSet/>
      <dgm:spPr/>
      <dgm:t>
        <a:bodyPr/>
        <a:lstStyle/>
        <a:p>
          <a:r>
            <a:rPr lang="en-US" b="1"/>
            <a:t>Address Resolution Protocol (ARP):</a:t>
          </a:r>
          <a:r>
            <a:rPr lang="en-US"/>
            <a:t> ARP matches IP addresses to physical MAC (Media Access Control) addresses.</a:t>
          </a:r>
        </a:p>
      </dgm:t>
    </dgm:pt>
    <dgm:pt modelId="{F8C9F269-3955-4EB4-95C1-49FC6DAD03D1}" type="parTrans" cxnId="{983A570F-1F54-4B5E-94AD-604DDFDFED75}">
      <dgm:prSet/>
      <dgm:spPr/>
      <dgm:t>
        <a:bodyPr/>
        <a:lstStyle/>
        <a:p>
          <a:endParaRPr lang="en-US"/>
        </a:p>
      </dgm:t>
    </dgm:pt>
    <dgm:pt modelId="{233BCC55-FA95-467E-A423-5AC8C99FCE2B}" type="sibTrans" cxnId="{983A570F-1F54-4B5E-94AD-604DDFDFED75}">
      <dgm:prSet/>
      <dgm:spPr/>
      <dgm:t>
        <a:bodyPr/>
        <a:lstStyle/>
        <a:p>
          <a:endParaRPr lang="en-US"/>
        </a:p>
      </dgm:t>
    </dgm:pt>
    <dgm:pt modelId="{EC8FB118-6D23-43F1-8084-1D612B471D15}">
      <dgm:prSet/>
      <dgm:spPr/>
      <dgm:t>
        <a:bodyPr/>
        <a:lstStyle/>
        <a:p>
          <a:r>
            <a:rPr lang="en-US" b="1"/>
            <a:t>Internet Control Message Protocol(ICMP): </a:t>
          </a:r>
          <a:r>
            <a:rPr lang="en-US"/>
            <a:t>ICMP is used for sending error messages and operational information. Tools like ping use ICMP to check if another computer is reachable on the network.</a:t>
          </a:r>
        </a:p>
      </dgm:t>
    </dgm:pt>
    <dgm:pt modelId="{C5847A0C-1DE5-4BAF-8797-DDF39D41336B}" type="parTrans" cxnId="{72C184A1-FB20-4905-B35F-3EA7D2AA28EA}">
      <dgm:prSet/>
      <dgm:spPr/>
      <dgm:t>
        <a:bodyPr/>
        <a:lstStyle/>
        <a:p>
          <a:endParaRPr lang="en-US"/>
        </a:p>
      </dgm:t>
    </dgm:pt>
    <dgm:pt modelId="{D6A1BDB9-831E-4D2F-8093-7DDCF7182311}" type="sibTrans" cxnId="{72C184A1-FB20-4905-B35F-3EA7D2AA28EA}">
      <dgm:prSet/>
      <dgm:spPr/>
      <dgm:t>
        <a:bodyPr/>
        <a:lstStyle/>
        <a:p>
          <a:endParaRPr lang="en-US"/>
        </a:p>
      </dgm:t>
    </dgm:pt>
    <dgm:pt modelId="{2FDA01B5-EDB0-44A2-AB75-DD66CFB8F3E5}">
      <dgm:prSet/>
      <dgm:spPr/>
      <dgm:t>
        <a:bodyPr/>
        <a:lstStyle/>
        <a:p>
          <a:r>
            <a:rPr lang="it-IT" b="1"/>
            <a:t>Transmission Control Protocol (TCP): </a:t>
          </a:r>
          <a:r>
            <a:rPr lang="en-US"/>
            <a:t>TCP ensures that data is reliably transmitted between computers.</a:t>
          </a:r>
        </a:p>
      </dgm:t>
    </dgm:pt>
    <dgm:pt modelId="{236E0608-D2F7-4551-8F48-48FFF16C03BC}" type="parTrans" cxnId="{C5EB6E1F-9504-47F9-B0A0-8B369E8F3E1E}">
      <dgm:prSet/>
      <dgm:spPr/>
      <dgm:t>
        <a:bodyPr/>
        <a:lstStyle/>
        <a:p>
          <a:endParaRPr lang="en-US"/>
        </a:p>
      </dgm:t>
    </dgm:pt>
    <dgm:pt modelId="{C64BAD51-CF0C-452E-8A8E-A507A64F7937}" type="sibTrans" cxnId="{C5EB6E1F-9504-47F9-B0A0-8B369E8F3E1E}">
      <dgm:prSet/>
      <dgm:spPr/>
      <dgm:t>
        <a:bodyPr/>
        <a:lstStyle/>
        <a:p>
          <a:endParaRPr lang="en-US"/>
        </a:p>
      </dgm:t>
    </dgm:pt>
    <dgm:pt modelId="{EAFFF1B7-31FB-4846-AC53-9801014758FB}" type="pres">
      <dgm:prSet presAssocID="{5BB38E7E-4396-4389-8031-9823FAE449BE}" presName="vert0" presStyleCnt="0">
        <dgm:presLayoutVars>
          <dgm:dir/>
          <dgm:animOne val="branch"/>
          <dgm:animLvl val="lvl"/>
        </dgm:presLayoutVars>
      </dgm:prSet>
      <dgm:spPr/>
    </dgm:pt>
    <dgm:pt modelId="{0FB47C56-44F0-4E3C-8B6E-B2F81D82812D}" type="pres">
      <dgm:prSet presAssocID="{DF4FFA17-AC39-4632-BC19-6AABB40C8392}" presName="thickLine" presStyleLbl="alignNode1" presStyleIdx="0" presStyleCnt="1"/>
      <dgm:spPr/>
    </dgm:pt>
    <dgm:pt modelId="{28BD5F3E-7054-4A33-BA05-AA9C2D0EBEBD}" type="pres">
      <dgm:prSet presAssocID="{DF4FFA17-AC39-4632-BC19-6AABB40C8392}" presName="horz1" presStyleCnt="0"/>
      <dgm:spPr/>
    </dgm:pt>
    <dgm:pt modelId="{EE19BAE9-EC43-4042-BC0D-4E6C81D4EC8F}" type="pres">
      <dgm:prSet presAssocID="{DF4FFA17-AC39-4632-BC19-6AABB40C8392}" presName="tx1" presStyleLbl="revTx" presStyleIdx="0" presStyleCnt="5"/>
      <dgm:spPr/>
    </dgm:pt>
    <dgm:pt modelId="{95372DBA-2C6F-4771-988F-3DC4B71C96D0}" type="pres">
      <dgm:prSet presAssocID="{DF4FFA17-AC39-4632-BC19-6AABB40C8392}" presName="vert1" presStyleCnt="0"/>
      <dgm:spPr/>
    </dgm:pt>
    <dgm:pt modelId="{42106340-4BFF-4539-B0B6-B476578F593C}" type="pres">
      <dgm:prSet presAssocID="{E9CEC24B-ABF4-4624-9A09-4917F7CB3019}" presName="vertSpace2a" presStyleCnt="0"/>
      <dgm:spPr/>
    </dgm:pt>
    <dgm:pt modelId="{9B1E505A-C696-4F03-A08C-8EA6322D36D0}" type="pres">
      <dgm:prSet presAssocID="{E9CEC24B-ABF4-4624-9A09-4917F7CB3019}" presName="horz2" presStyleCnt="0"/>
      <dgm:spPr/>
    </dgm:pt>
    <dgm:pt modelId="{77DE82E2-FA59-483B-B8C7-EA667190165D}" type="pres">
      <dgm:prSet presAssocID="{E9CEC24B-ABF4-4624-9A09-4917F7CB3019}" presName="horzSpace2" presStyleCnt="0"/>
      <dgm:spPr/>
    </dgm:pt>
    <dgm:pt modelId="{5D1EC823-C8C4-48AE-BE5D-68DA9510EBB9}" type="pres">
      <dgm:prSet presAssocID="{E9CEC24B-ABF4-4624-9A09-4917F7CB3019}" presName="tx2" presStyleLbl="revTx" presStyleIdx="1" presStyleCnt="5"/>
      <dgm:spPr/>
    </dgm:pt>
    <dgm:pt modelId="{06F93869-9279-4FB1-816F-D1EF115B279C}" type="pres">
      <dgm:prSet presAssocID="{E9CEC24B-ABF4-4624-9A09-4917F7CB3019}" presName="vert2" presStyleCnt="0"/>
      <dgm:spPr/>
    </dgm:pt>
    <dgm:pt modelId="{B3B4A3EF-7C33-4641-92BD-A2E956564057}" type="pres">
      <dgm:prSet presAssocID="{E9CEC24B-ABF4-4624-9A09-4917F7CB3019}" presName="thinLine2b" presStyleLbl="callout" presStyleIdx="0" presStyleCnt="4"/>
      <dgm:spPr/>
    </dgm:pt>
    <dgm:pt modelId="{4658B3E0-7B37-4D10-A97D-F3E45D5CA767}" type="pres">
      <dgm:prSet presAssocID="{E9CEC24B-ABF4-4624-9A09-4917F7CB3019}" presName="vertSpace2b" presStyleCnt="0"/>
      <dgm:spPr/>
    </dgm:pt>
    <dgm:pt modelId="{61894CA6-4F75-4806-A201-D0E503F8C62D}" type="pres">
      <dgm:prSet presAssocID="{E627CBE3-7F8B-4EFD-902E-A3BBEFB36736}" presName="horz2" presStyleCnt="0"/>
      <dgm:spPr/>
    </dgm:pt>
    <dgm:pt modelId="{8F42ED41-7B33-4EA5-BB30-B55838F7742D}" type="pres">
      <dgm:prSet presAssocID="{E627CBE3-7F8B-4EFD-902E-A3BBEFB36736}" presName="horzSpace2" presStyleCnt="0"/>
      <dgm:spPr/>
    </dgm:pt>
    <dgm:pt modelId="{C4B3561A-E2B4-488C-94A8-0AFB19C8A80C}" type="pres">
      <dgm:prSet presAssocID="{E627CBE3-7F8B-4EFD-902E-A3BBEFB36736}" presName="tx2" presStyleLbl="revTx" presStyleIdx="2" presStyleCnt="5"/>
      <dgm:spPr/>
    </dgm:pt>
    <dgm:pt modelId="{23E1D62C-E91E-465E-A2F4-07010476739E}" type="pres">
      <dgm:prSet presAssocID="{E627CBE3-7F8B-4EFD-902E-A3BBEFB36736}" presName="vert2" presStyleCnt="0"/>
      <dgm:spPr/>
    </dgm:pt>
    <dgm:pt modelId="{528CAA67-3EA0-4647-99F5-84144AA0554B}" type="pres">
      <dgm:prSet presAssocID="{E627CBE3-7F8B-4EFD-902E-A3BBEFB36736}" presName="thinLine2b" presStyleLbl="callout" presStyleIdx="1" presStyleCnt="4"/>
      <dgm:spPr/>
    </dgm:pt>
    <dgm:pt modelId="{B9149EDC-D579-451C-A293-003E652C2E46}" type="pres">
      <dgm:prSet presAssocID="{E627CBE3-7F8B-4EFD-902E-A3BBEFB36736}" presName="vertSpace2b" presStyleCnt="0"/>
      <dgm:spPr/>
    </dgm:pt>
    <dgm:pt modelId="{CFD4B158-5C5F-4760-AB59-C05B308C7540}" type="pres">
      <dgm:prSet presAssocID="{EC8FB118-6D23-43F1-8084-1D612B471D15}" presName="horz2" presStyleCnt="0"/>
      <dgm:spPr/>
    </dgm:pt>
    <dgm:pt modelId="{F1D5EF9C-8748-43B7-B92A-EC901DE8DCAD}" type="pres">
      <dgm:prSet presAssocID="{EC8FB118-6D23-43F1-8084-1D612B471D15}" presName="horzSpace2" presStyleCnt="0"/>
      <dgm:spPr/>
    </dgm:pt>
    <dgm:pt modelId="{7318FF05-3595-4E94-BE82-15BB0310FA10}" type="pres">
      <dgm:prSet presAssocID="{EC8FB118-6D23-43F1-8084-1D612B471D15}" presName="tx2" presStyleLbl="revTx" presStyleIdx="3" presStyleCnt="5"/>
      <dgm:spPr/>
    </dgm:pt>
    <dgm:pt modelId="{E0B5B8E2-5074-47A0-9E8B-DCF31211F104}" type="pres">
      <dgm:prSet presAssocID="{EC8FB118-6D23-43F1-8084-1D612B471D15}" presName="vert2" presStyleCnt="0"/>
      <dgm:spPr/>
    </dgm:pt>
    <dgm:pt modelId="{9CBC680A-5D3A-4B38-9BB4-2A1B7428F36E}" type="pres">
      <dgm:prSet presAssocID="{EC8FB118-6D23-43F1-8084-1D612B471D15}" presName="thinLine2b" presStyleLbl="callout" presStyleIdx="2" presStyleCnt="4"/>
      <dgm:spPr/>
    </dgm:pt>
    <dgm:pt modelId="{43DAB618-317B-4CCF-BA58-782BE5629D11}" type="pres">
      <dgm:prSet presAssocID="{EC8FB118-6D23-43F1-8084-1D612B471D15}" presName="vertSpace2b" presStyleCnt="0"/>
      <dgm:spPr/>
    </dgm:pt>
    <dgm:pt modelId="{D187DB2F-A197-46DC-8074-593F4DDCBE0A}" type="pres">
      <dgm:prSet presAssocID="{2FDA01B5-EDB0-44A2-AB75-DD66CFB8F3E5}" presName="horz2" presStyleCnt="0"/>
      <dgm:spPr/>
    </dgm:pt>
    <dgm:pt modelId="{D9BF0513-C24D-41D9-94AB-21F96079B0CF}" type="pres">
      <dgm:prSet presAssocID="{2FDA01B5-EDB0-44A2-AB75-DD66CFB8F3E5}" presName="horzSpace2" presStyleCnt="0"/>
      <dgm:spPr/>
    </dgm:pt>
    <dgm:pt modelId="{CEA11808-373B-41AB-B400-A149070EFCB5}" type="pres">
      <dgm:prSet presAssocID="{2FDA01B5-EDB0-44A2-AB75-DD66CFB8F3E5}" presName="tx2" presStyleLbl="revTx" presStyleIdx="4" presStyleCnt="5"/>
      <dgm:spPr/>
    </dgm:pt>
    <dgm:pt modelId="{8383F621-8A23-4926-89B5-2D0C92BC2F43}" type="pres">
      <dgm:prSet presAssocID="{2FDA01B5-EDB0-44A2-AB75-DD66CFB8F3E5}" presName="vert2" presStyleCnt="0"/>
      <dgm:spPr/>
    </dgm:pt>
    <dgm:pt modelId="{49288E2C-5D53-44D0-9073-BA64A4397FC1}" type="pres">
      <dgm:prSet presAssocID="{2FDA01B5-EDB0-44A2-AB75-DD66CFB8F3E5}" presName="thinLine2b" presStyleLbl="callout" presStyleIdx="3" presStyleCnt="4"/>
      <dgm:spPr/>
    </dgm:pt>
    <dgm:pt modelId="{4F1B73A6-7E3C-41F5-8463-40C1643BBDA7}" type="pres">
      <dgm:prSet presAssocID="{2FDA01B5-EDB0-44A2-AB75-DD66CFB8F3E5}" presName="vertSpace2b" presStyleCnt="0"/>
      <dgm:spPr/>
    </dgm:pt>
  </dgm:ptLst>
  <dgm:cxnLst>
    <dgm:cxn modelId="{983A570F-1F54-4B5E-94AD-604DDFDFED75}" srcId="{DF4FFA17-AC39-4632-BC19-6AABB40C8392}" destId="{E627CBE3-7F8B-4EFD-902E-A3BBEFB36736}" srcOrd="1" destOrd="0" parTransId="{F8C9F269-3955-4EB4-95C1-49FC6DAD03D1}" sibTransId="{233BCC55-FA95-467E-A423-5AC8C99FCE2B}"/>
    <dgm:cxn modelId="{C5EB6E1F-9504-47F9-B0A0-8B369E8F3E1E}" srcId="{DF4FFA17-AC39-4632-BC19-6AABB40C8392}" destId="{2FDA01B5-EDB0-44A2-AB75-DD66CFB8F3E5}" srcOrd="3" destOrd="0" parTransId="{236E0608-D2F7-4551-8F48-48FFF16C03BC}" sibTransId="{C64BAD51-CF0C-452E-8A8E-A507A64F7937}"/>
    <dgm:cxn modelId="{3549DD21-F063-40FA-B2C1-A02894876375}" srcId="{DF4FFA17-AC39-4632-BC19-6AABB40C8392}" destId="{E9CEC24B-ABF4-4624-9A09-4917F7CB3019}" srcOrd="0" destOrd="0" parTransId="{72D4DFDA-897B-4F18-9041-0948CD290EF7}" sibTransId="{905B2B46-0532-4A40-8182-DE64D142AA77}"/>
    <dgm:cxn modelId="{23C4E836-7AB1-4A55-9E5A-032598F0200F}" type="presOf" srcId="{E9CEC24B-ABF4-4624-9A09-4917F7CB3019}" destId="{5D1EC823-C8C4-48AE-BE5D-68DA9510EBB9}" srcOrd="0" destOrd="0" presId="urn:microsoft.com/office/officeart/2008/layout/LinedList"/>
    <dgm:cxn modelId="{814C9F59-E435-4148-A2D7-3293FC9525BC}" type="presOf" srcId="{EC8FB118-6D23-43F1-8084-1D612B471D15}" destId="{7318FF05-3595-4E94-BE82-15BB0310FA10}" srcOrd="0" destOrd="0" presId="urn:microsoft.com/office/officeart/2008/layout/LinedList"/>
    <dgm:cxn modelId="{72C184A1-FB20-4905-B35F-3EA7D2AA28EA}" srcId="{DF4FFA17-AC39-4632-BC19-6AABB40C8392}" destId="{EC8FB118-6D23-43F1-8084-1D612B471D15}" srcOrd="2" destOrd="0" parTransId="{C5847A0C-1DE5-4BAF-8797-DDF39D41336B}" sibTransId="{D6A1BDB9-831E-4D2F-8093-7DDCF7182311}"/>
    <dgm:cxn modelId="{42AF8EA2-E2A4-490D-8EB1-CB273D44BA4F}" srcId="{5BB38E7E-4396-4389-8031-9823FAE449BE}" destId="{DF4FFA17-AC39-4632-BC19-6AABB40C8392}" srcOrd="0" destOrd="0" parTransId="{17541C3D-2D6C-4735-B209-E7E3E59D3581}" sibTransId="{024FA421-5A21-49A3-A6BE-A2DBA988C3CB}"/>
    <dgm:cxn modelId="{1A9823B4-8D38-494B-BAF2-77EC6E588B39}" type="presOf" srcId="{DF4FFA17-AC39-4632-BC19-6AABB40C8392}" destId="{EE19BAE9-EC43-4042-BC0D-4E6C81D4EC8F}" srcOrd="0" destOrd="0" presId="urn:microsoft.com/office/officeart/2008/layout/LinedList"/>
    <dgm:cxn modelId="{2EF18FC8-3EAD-41D5-8EEA-694B1496F530}" type="presOf" srcId="{2FDA01B5-EDB0-44A2-AB75-DD66CFB8F3E5}" destId="{CEA11808-373B-41AB-B400-A149070EFCB5}" srcOrd="0" destOrd="0" presId="urn:microsoft.com/office/officeart/2008/layout/LinedList"/>
    <dgm:cxn modelId="{62CFBDE4-667F-4860-BE5C-53F41381C4A1}" type="presOf" srcId="{5BB38E7E-4396-4389-8031-9823FAE449BE}" destId="{EAFFF1B7-31FB-4846-AC53-9801014758FB}" srcOrd="0" destOrd="0" presId="urn:microsoft.com/office/officeart/2008/layout/LinedList"/>
    <dgm:cxn modelId="{BD1354FB-FDB5-4A34-B2A8-555FE582584C}" type="presOf" srcId="{E627CBE3-7F8B-4EFD-902E-A3BBEFB36736}" destId="{C4B3561A-E2B4-488C-94A8-0AFB19C8A80C}" srcOrd="0" destOrd="0" presId="urn:microsoft.com/office/officeart/2008/layout/LinedList"/>
    <dgm:cxn modelId="{AD081A71-DE6E-48FB-B9CB-252784264F2B}" type="presParOf" srcId="{EAFFF1B7-31FB-4846-AC53-9801014758FB}" destId="{0FB47C56-44F0-4E3C-8B6E-B2F81D82812D}" srcOrd="0" destOrd="0" presId="urn:microsoft.com/office/officeart/2008/layout/LinedList"/>
    <dgm:cxn modelId="{12F6000E-C940-41A5-B489-FE41E57CEB5E}" type="presParOf" srcId="{EAFFF1B7-31FB-4846-AC53-9801014758FB}" destId="{28BD5F3E-7054-4A33-BA05-AA9C2D0EBEBD}" srcOrd="1" destOrd="0" presId="urn:microsoft.com/office/officeart/2008/layout/LinedList"/>
    <dgm:cxn modelId="{19E8345F-2B7B-4CF1-B3FC-7FE70AA48420}" type="presParOf" srcId="{28BD5F3E-7054-4A33-BA05-AA9C2D0EBEBD}" destId="{EE19BAE9-EC43-4042-BC0D-4E6C81D4EC8F}" srcOrd="0" destOrd="0" presId="urn:microsoft.com/office/officeart/2008/layout/LinedList"/>
    <dgm:cxn modelId="{A83AA6FA-4923-4624-83A9-A3F6A5884346}" type="presParOf" srcId="{28BD5F3E-7054-4A33-BA05-AA9C2D0EBEBD}" destId="{95372DBA-2C6F-4771-988F-3DC4B71C96D0}" srcOrd="1" destOrd="0" presId="urn:microsoft.com/office/officeart/2008/layout/LinedList"/>
    <dgm:cxn modelId="{9ADF01F8-C45F-4154-8E8C-1A1D0BB788AC}" type="presParOf" srcId="{95372DBA-2C6F-4771-988F-3DC4B71C96D0}" destId="{42106340-4BFF-4539-B0B6-B476578F593C}" srcOrd="0" destOrd="0" presId="urn:microsoft.com/office/officeart/2008/layout/LinedList"/>
    <dgm:cxn modelId="{1238C369-2278-4491-89D2-CBCDE4FEB33F}" type="presParOf" srcId="{95372DBA-2C6F-4771-988F-3DC4B71C96D0}" destId="{9B1E505A-C696-4F03-A08C-8EA6322D36D0}" srcOrd="1" destOrd="0" presId="urn:microsoft.com/office/officeart/2008/layout/LinedList"/>
    <dgm:cxn modelId="{36BEE39E-5F8A-4704-8306-73A45F411F75}" type="presParOf" srcId="{9B1E505A-C696-4F03-A08C-8EA6322D36D0}" destId="{77DE82E2-FA59-483B-B8C7-EA667190165D}" srcOrd="0" destOrd="0" presId="urn:microsoft.com/office/officeart/2008/layout/LinedList"/>
    <dgm:cxn modelId="{5323FF1A-DDEC-415E-A31D-5BCBF253E080}" type="presParOf" srcId="{9B1E505A-C696-4F03-A08C-8EA6322D36D0}" destId="{5D1EC823-C8C4-48AE-BE5D-68DA9510EBB9}" srcOrd="1" destOrd="0" presId="urn:microsoft.com/office/officeart/2008/layout/LinedList"/>
    <dgm:cxn modelId="{1A07CEBA-B4C4-4F4B-95AA-75257353BAB7}" type="presParOf" srcId="{9B1E505A-C696-4F03-A08C-8EA6322D36D0}" destId="{06F93869-9279-4FB1-816F-D1EF115B279C}" srcOrd="2" destOrd="0" presId="urn:microsoft.com/office/officeart/2008/layout/LinedList"/>
    <dgm:cxn modelId="{7C62A529-5238-41EE-B156-35E85CD57A1F}" type="presParOf" srcId="{95372DBA-2C6F-4771-988F-3DC4B71C96D0}" destId="{B3B4A3EF-7C33-4641-92BD-A2E956564057}" srcOrd="2" destOrd="0" presId="urn:microsoft.com/office/officeart/2008/layout/LinedList"/>
    <dgm:cxn modelId="{1395A91A-3095-4776-B9BF-42FFE7B721CD}" type="presParOf" srcId="{95372DBA-2C6F-4771-988F-3DC4B71C96D0}" destId="{4658B3E0-7B37-4D10-A97D-F3E45D5CA767}" srcOrd="3" destOrd="0" presId="urn:microsoft.com/office/officeart/2008/layout/LinedList"/>
    <dgm:cxn modelId="{C924CFEB-533F-479C-8745-A97CC730AA36}" type="presParOf" srcId="{95372DBA-2C6F-4771-988F-3DC4B71C96D0}" destId="{61894CA6-4F75-4806-A201-D0E503F8C62D}" srcOrd="4" destOrd="0" presId="urn:microsoft.com/office/officeart/2008/layout/LinedList"/>
    <dgm:cxn modelId="{BA6A48BE-88DA-41ED-BBD8-EF7EF73F890B}" type="presParOf" srcId="{61894CA6-4F75-4806-A201-D0E503F8C62D}" destId="{8F42ED41-7B33-4EA5-BB30-B55838F7742D}" srcOrd="0" destOrd="0" presId="urn:microsoft.com/office/officeart/2008/layout/LinedList"/>
    <dgm:cxn modelId="{3D673C9B-36B3-406D-8675-F16398523A47}" type="presParOf" srcId="{61894CA6-4F75-4806-A201-D0E503F8C62D}" destId="{C4B3561A-E2B4-488C-94A8-0AFB19C8A80C}" srcOrd="1" destOrd="0" presId="urn:microsoft.com/office/officeart/2008/layout/LinedList"/>
    <dgm:cxn modelId="{9F6FB4DC-DA8C-4087-94E4-4CE9308D3C88}" type="presParOf" srcId="{61894CA6-4F75-4806-A201-D0E503F8C62D}" destId="{23E1D62C-E91E-465E-A2F4-07010476739E}" srcOrd="2" destOrd="0" presId="urn:microsoft.com/office/officeart/2008/layout/LinedList"/>
    <dgm:cxn modelId="{6456A754-1E3D-4A4C-ACEB-CCB10C5F9F08}" type="presParOf" srcId="{95372DBA-2C6F-4771-988F-3DC4B71C96D0}" destId="{528CAA67-3EA0-4647-99F5-84144AA0554B}" srcOrd="5" destOrd="0" presId="urn:microsoft.com/office/officeart/2008/layout/LinedList"/>
    <dgm:cxn modelId="{89F622F8-3E11-466F-9FA5-93D801C20E90}" type="presParOf" srcId="{95372DBA-2C6F-4771-988F-3DC4B71C96D0}" destId="{B9149EDC-D579-451C-A293-003E652C2E46}" srcOrd="6" destOrd="0" presId="urn:microsoft.com/office/officeart/2008/layout/LinedList"/>
    <dgm:cxn modelId="{8ED55C82-C356-48D7-A5C4-880946DF07EC}" type="presParOf" srcId="{95372DBA-2C6F-4771-988F-3DC4B71C96D0}" destId="{CFD4B158-5C5F-4760-AB59-C05B308C7540}" srcOrd="7" destOrd="0" presId="urn:microsoft.com/office/officeart/2008/layout/LinedList"/>
    <dgm:cxn modelId="{8E504BFB-F9A4-4908-B95C-6A373E385104}" type="presParOf" srcId="{CFD4B158-5C5F-4760-AB59-C05B308C7540}" destId="{F1D5EF9C-8748-43B7-B92A-EC901DE8DCAD}" srcOrd="0" destOrd="0" presId="urn:microsoft.com/office/officeart/2008/layout/LinedList"/>
    <dgm:cxn modelId="{BB5E0E23-8940-4F7C-B9AA-69656F84E170}" type="presParOf" srcId="{CFD4B158-5C5F-4760-AB59-C05B308C7540}" destId="{7318FF05-3595-4E94-BE82-15BB0310FA10}" srcOrd="1" destOrd="0" presId="urn:microsoft.com/office/officeart/2008/layout/LinedList"/>
    <dgm:cxn modelId="{0294AA19-1674-4844-8514-FB10F0957B33}" type="presParOf" srcId="{CFD4B158-5C5F-4760-AB59-C05B308C7540}" destId="{E0B5B8E2-5074-47A0-9E8B-DCF31211F104}" srcOrd="2" destOrd="0" presId="urn:microsoft.com/office/officeart/2008/layout/LinedList"/>
    <dgm:cxn modelId="{CE50321E-FE4C-463C-B912-09B0A0D90C5C}" type="presParOf" srcId="{95372DBA-2C6F-4771-988F-3DC4B71C96D0}" destId="{9CBC680A-5D3A-4B38-9BB4-2A1B7428F36E}" srcOrd="8" destOrd="0" presId="urn:microsoft.com/office/officeart/2008/layout/LinedList"/>
    <dgm:cxn modelId="{2CB844E1-6E71-4F6C-91AD-EA897BE61AA1}" type="presParOf" srcId="{95372DBA-2C6F-4771-988F-3DC4B71C96D0}" destId="{43DAB618-317B-4CCF-BA58-782BE5629D11}" srcOrd="9" destOrd="0" presId="urn:microsoft.com/office/officeart/2008/layout/LinedList"/>
    <dgm:cxn modelId="{F9AA22D6-46E0-4596-A33B-4CABBA2E1FE2}" type="presParOf" srcId="{95372DBA-2C6F-4771-988F-3DC4B71C96D0}" destId="{D187DB2F-A197-46DC-8074-593F4DDCBE0A}" srcOrd="10" destOrd="0" presId="urn:microsoft.com/office/officeart/2008/layout/LinedList"/>
    <dgm:cxn modelId="{48B23279-74AD-436F-A8C5-76E212C41AD0}" type="presParOf" srcId="{D187DB2F-A197-46DC-8074-593F4DDCBE0A}" destId="{D9BF0513-C24D-41D9-94AB-21F96079B0CF}" srcOrd="0" destOrd="0" presId="urn:microsoft.com/office/officeart/2008/layout/LinedList"/>
    <dgm:cxn modelId="{8455F899-ACCA-49BF-9B4F-25576E930EF3}" type="presParOf" srcId="{D187DB2F-A197-46DC-8074-593F4DDCBE0A}" destId="{CEA11808-373B-41AB-B400-A149070EFCB5}" srcOrd="1" destOrd="0" presId="urn:microsoft.com/office/officeart/2008/layout/LinedList"/>
    <dgm:cxn modelId="{82DFEF2B-4DA9-4486-A7D0-491D74261FF2}" type="presParOf" srcId="{D187DB2F-A197-46DC-8074-593F4DDCBE0A}" destId="{8383F621-8A23-4926-89B5-2D0C92BC2F43}" srcOrd="2" destOrd="0" presId="urn:microsoft.com/office/officeart/2008/layout/LinedList"/>
    <dgm:cxn modelId="{A007054D-69F1-432D-A39E-95E5C0B20201}" type="presParOf" srcId="{95372DBA-2C6F-4771-988F-3DC4B71C96D0}" destId="{49288E2C-5D53-44D0-9073-BA64A4397FC1}" srcOrd="11" destOrd="0" presId="urn:microsoft.com/office/officeart/2008/layout/LinedList"/>
    <dgm:cxn modelId="{02925FFF-ABB9-4B97-96ED-CA28DBB14D41}" type="presParOf" srcId="{95372DBA-2C6F-4771-988F-3DC4B71C96D0}" destId="{4F1B73A6-7E3C-41F5-8463-40C1643BBDA7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A13DD8B-5959-47BF-B211-DA4B995CDC9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30D8CAA-66D7-4B04-BFCD-2B17D8953BF9}">
      <dgm:prSet/>
      <dgm:spPr/>
      <dgm:t>
        <a:bodyPr/>
        <a:lstStyle/>
        <a:p>
          <a:r>
            <a:rPr lang="en-US"/>
            <a:t>To evaluate the effectiveness of GNS3 in network simulation, several topologies were implemented and tested.</a:t>
          </a:r>
        </a:p>
      </dgm:t>
    </dgm:pt>
    <dgm:pt modelId="{48FAD029-0499-469C-A25A-D0A188458E60}" type="parTrans" cxnId="{6CD97E8B-FDB8-4381-9F74-19EAD625E50F}">
      <dgm:prSet/>
      <dgm:spPr/>
      <dgm:t>
        <a:bodyPr/>
        <a:lstStyle/>
        <a:p>
          <a:endParaRPr lang="en-US"/>
        </a:p>
      </dgm:t>
    </dgm:pt>
    <dgm:pt modelId="{C373392E-A142-45EC-890B-95297EED5EE0}" type="sibTrans" cxnId="{6CD97E8B-FDB8-4381-9F74-19EAD625E50F}">
      <dgm:prSet/>
      <dgm:spPr/>
      <dgm:t>
        <a:bodyPr/>
        <a:lstStyle/>
        <a:p>
          <a:endParaRPr lang="en-US"/>
        </a:p>
      </dgm:t>
    </dgm:pt>
    <dgm:pt modelId="{C833C590-29A5-48DE-B5D5-6F2FDE8BACA2}">
      <dgm:prSet/>
      <dgm:spPr/>
      <dgm:t>
        <a:bodyPr/>
        <a:lstStyle/>
        <a:p>
          <a:r>
            <a:rPr lang="en-US"/>
            <a:t>The topologies included star, mesh, bus, and ring configurations, each chosen for their unique characteristics and usage.</a:t>
          </a:r>
        </a:p>
      </dgm:t>
    </dgm:pt>
    <dgm:pt modelId="{D4F724AF-7C44-4E41-9DCE-9E43B93A24A8}" type="parTrans" cxnId="{E643B0C6-FB85-47AB-8C67-0B610EFCA07A}">
      <dgm:prSet/>
      <dgm:spPr/>
      <dgm:t>
        <a:bodyPr/>
        <a:lstStyle/>
        <a:p>
          <a:endParaRPr lang="en-US"/>
        </a:p>
      </dgm:t>
    </dgm:pt>
    <dgm:pt modelId="{55356FF5-D307-4289-B89C-8E4A5E6E97AB}" type="sibTrans" cxnId="{E643B0C6-FB85-47AB-8C67-0B610EFCA07A}">
      <dgm:prSet/>
      <dgm:spPr/>
      <dgm:t>
        <a:bodyPr/>
        <a:lstStyle/>
        <a:p>
          <a:endParaRPr lang="en-US"/>
        </a:p>
      </dgm:t>
    </dgm:pt>
    <dgm:pt modelId="{37735E48-99A6-4E3F-8B8F-F03DA33C7ABE}">
      <dgm:prSet/>
      <dgm:spPr/>
      <dgm:t>
        <a:bodyPr/>
        <a:lstStyle/>
        <a:p>
          <a:r>
            <a:rPr lang="en-US"/>
            <a:t>GNS3 effectively simulated these network topologies.</a:t>
          </a:r>
        </a:p>
      </dgm:t>
    </dgm:pt>
    <dgm:pt modelId="{67E11884-3900-43CE-801C-0B6189BB0B99}" type="parTrans" cxnId="{B896F5BE-1B7C-42DF-A625-152BFA199824}">
      <dgm:prSet/>
      <dgm:spPr/>
      <dgm:t>
        <a:bodyPr/>
        <a:lstStyle/>
        <a:p>
          <a:endParaRPr lang="en-US"/>
        </a:p>
      </dgm:t>
    </dgm:pt>
    <dgm:pt modelId="{C25601CB-4235-428E-8110-685817F0B061}" type="sibTrans" cxnId="{B896F5BE-1B7C-42DF-A625-152BFA199824}">
      <dgm:prSet/>
      <dgm:spPr/>
      <dgm:t>
        <a:bodyPr/>
        <a:lstStyle/>
        <a:p>
          <a:endParaRPr lang="en-US"/>
        </a:p>
      </dgm:t>
    </dgm:pt>
    <dgm:pt modelId="{BDDBA912-6034-4270-A183-E645D3D96403}" type="pres">
      <dgm:prSet presAssocID="{BA13DD8B-5959-47BF-B211-DA4B995CDC99}" presName="root" presStyleCnt="0">
        <dgm:presLayoutVars>
          <dgm:dir/>
          <dgm:resizeHandles val="exact"/>
        </dgm:presLayoutVars>
      </dgm:prSet>
      <dgm:spPr/>
    </dgm:pt>
    <dgm:pt modelId="{7F61A44D-0A6F-4DFC-8024-90655AF842B5}" type="pres">
      <dgm:prSet presAssocID="{830D8CAA-66D7-4B04-BFCD-2B17D8953BF9}" presName="compNode" presStyleCnt="0"/>
      <dgm:spPr/>
    </dgm:pt>
    <dgm:pt modelId="{6C5F75AA-F27E-4033-B88A-58BEC65F3221}" type="pres">
      <dgm:prSet presAssocID="{830D8CAA-66D7-4B04-BFCD-2B17D8953BF9}" presName="bgRect" presStyleLbl="bgShp" presStyleIdx="0" presStyleCnt="3"/>
      <dgm:spPr/>
    </dgm:pt>
    <dgm:pt modelId="{5C788085-54DA-425B-B9B0-C13F5F773D20}" type="pres">
      <dgm:prSet presAssocID="{830D8CAA-66D7-4B04-BFCD-2B17D8953BF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B6732BE3-97D2-4534-9204-B07071BC23FE}" type="pres">
      <dgm:prSet presAssocID="{830D8CAA-66D7-4B04-BFCD-2B17D8953BF9}" presName="spaceRect" presStyleCnt="0"/>
      <dgm:spPr/>
    </dgm:pt>
    <dgm:pt modelId="{BE1125ED-D2D7-4250-86BF-69352C2EC47B}" type="pres">
      <dgm:prSet presAssocID="{830D8CAA-66D7-4B04-BFCD-2B17D8953BF9}" presName="parTx" presStyleLbl="revTx" presStyleIdx="0" presStyleCnt="3">
        <dgm:presLayoutVars>
          <dgm:chMax val="0"/>
          <dgm:chPref val="0"/>
        </dgm:presLayoutVars>
      </dgm:prSet>
      <dgm:spPr/>
    </dgm:pt>
    <dgm:pt modelId="{7A999F4C-F17F-4275-8CF1-102976651FCA}" type="pres">
      <dgm:prSet presAssocID="{C373392E-A142-45EC-890B-95297EED5EE0}" presName="sibTrans" presStyleCnt="0"/>
      <dgm:spPr/>
    </dgm:pt>
    <dgm:pt modelId="{D41DEA42-142B-4A65-909A-E457D6116EBF}" type="pres">
      <dgm:prSet presAssocID="{C833C590-29A5-48DE-B5D5-6F2FDE8BACA2}" presName="compNode" presStyleCnt="0"/>
      <dgm:spPr/>
    </dgm:pt>
    <dgm:pt modelId="{B3FE1252-5B3C-489C-ACD6-DCC7C51617A8}" type="pres">
      <dgm:prSet presAssocID="{C833C590-29A5-48DE-B5D5-6F2FDE8BACA2}" presName="bgRect" presStyleLbl="bgShp" presStyleIdx="1" presStyleCnt="3"/>
      <dgm:spPr/>
    </dgm:pt>
    <dgm:pt modelId="{4629F3A8-4E5B-49E3-A400-1D526F8260B0}" type="pres">
      <dgm:prSet presAssocID="{C833C590-29A5-48DE-B5D5-6F2FDE8BACA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F3BBFBCA-FE51-4AB1-946D-FF2BE3E31652}" type="pres">
      <dgm:prSet presAssocID="{C833C590-29A5-48DE-B5D5-6F2FDE8BACA2}" presName="spaceRect" presStyleCnt="0"/>
      <dgm:spPr/>
    </dgm:pt>
    <dgm:pt modelId="{9FD1CC0D-CE4D-4715-BADA-E46B89192FB7}" type="pres">
      <dgm:prSet presAssocID="{C833C590-29A5-48DE-B5D5-6F2FDE8BACA2}" presName="parTx" presStyleLbl="revTx" presStyleIdx="1" presStyleCnt="3">
        <dgm:presLayoutVars>
          <dgm:chMax val="0"/>
          <dgm:chPref val="0"/>
        </dgm:presLayoutVars>
      </dgm:prSet>
      <dgm:spPr/>
    </dgm:pt>
    <dgm:pt modelId="{0A644FE3-687F-4931-B744-D7EB6C0F513B}" type="pres">
      <dgm:prSet presAssocID="{55356FF5-D307-4289-B89C-8E4A5E6E97AB}" presName="sibTrans" presStyleCnt="0"/>
      <dgm:spPr/>
    </dgm:pt>
    <dgm:pt modelId="{BBA21A47-DD9F-42D5-9A74-72733201A275}" type="pres">
      <dgm:prSet presAssocID="{37735E48-99A6-4E3F-8B8F-F03DA33C7ABE}" presName="compNode" presStyleCnt="0"/>
      <dgm:spPr/>
    </dgm:pt>
    <dgm:pt modelId="{2850A78C-82DE-4DAC-BD73-92B93B02C7DC}" type="pres">
      <dgm:prSet presAssocID="{37735E48-99A6-4E3F-8B8F-F03DA33C7ABE}" presName="bgRect" presStyleLbl="bgShp" presStyleIdx="2" presStyleCnt="3"/>
      <dgm:spPr/>
    </dgm:pt>
    <dgm:pt modelId="{98EF594A-D008-45BE-B3DD-59754CEDF2A0}" type="pres">
      <dgm:prSet presAssocID="{37735E48-99A6-4E3F-8B8F-F03DA33C7AB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71B37964-3C9A-45E9-952B-D4621B3BE1A4}" type="pres">
      <dgm:prSet presAssocID="{37735E48-99A6-4E3F-8B8F-F03DA33C7ABE}" presName="spaceRect" presStyleCnt="0"/>
      <dgm:spPr/>
    </dgm:pt>
    <dgm:pt modelId="{86ECCEFB-1519-4995-B052-F2435B464332}" type="pres">
      <dgm:prSet presAssocID="{37735E48-99A6-4E3F-8B8F-F03DA33C7AB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096144A-E6F8-4D14-8032-DEA51B58FD3D}" type="presOf" srcId="{830D8CAA-66D7-4B04-BFCD-2B17D8953BF9}" destId="{BE1125ED-D2D7-4250-86BF-69352C2EC47B}" srcOrd="0" destOrd="0" presId="urn:microsoft.com/office/officeart/2018/2/layout/IconVerticalSolidList"/>
    <dgm:cxn modelId="{6CD97E8B-FDB8-4381-9F74-19EAD625E50F}" srcId="{BA13DD8B-5959-47BF-B211-DA4B995CDC99}" destId="{830D8CAA-66D7-4B04-BFCD-2B17D8953BF9}" srcOrd="0" destOrd="0" parTransId="{48FAD029-0499-469C-A25A-D0A188458E60}" sibTransId="{C373392E-A142-45EC-890B-95297EED5EE0}"/>
    <dgm:cxn modelId="{8ABA92B3-95C3-4517-AB1D-FAEFDD2A7B55}" type="presOf" srcId="{C833C590-29A5-48DE-B5D5-6F2FDE8BACA2}" destId="{9FD1CC0D-CE4D-4715-BADA-E46B89192FB7}" srcOrd="0" destOrd="0" presId="urn:microsoft.com/office/officeart/2018/2/layout/IconVerticalSolidList"/>
    <dgm:cxn modelId="{BE69FBB8-1155-418B-AE75-8B3EF38E87D9}" type="presOf" srcId="{BA13DD8B-5959-47BF-B211-DA4B995CDC99}" destId="{BDDBA912-6034-4270-A183-E645D3D96403}" srcOrd="0" destOrd="0" presId="urn:microsoft.com/office/officeart/2018/2/layout/IconVerticalSolidList"/>
    <dgm:cxn modelId="{38E523BD-37E4-4275-B6D0-8A433B07DCF3}" type="presOf" srcId="{37735E48-99A6-4E3F-8B8F-F03DA33C7ABE}" destId="{86ECCEFB-1519-4995-B052-F2435B464332}" srcOrd="0" destOrd="0" presId="urn:microsoft.com/office/officeart/2018/2/layout/IconVerticalSolidList"/>
    <dgm:cxn modelId="{B896F5BE-1B7C-42DF-A625-152BFA199824}" srcId="{BA13DD8B-5959-47BF-B211-DA4B995CDC99}" destId="{37735E48-99A6-4E3F-8B8F-F03DA33C7ABE}" srcOrd="2" destOrd="0" parTransId="{67E11884-3900-43CE-801C-0B6189BB0B99}" sibTransId="{C25601CB-4235-428E-8110-685817F0B061}"/>
    <dgm:cxn modelId="{E643B0C6-FB85-47AB-8C67-0B610EFCA07A}" srcId="{BA13DD8B-5959-47BF-B211-DA4B995CDC99}" destId="{C833C590-29A5-48DE-B5D5-6F2FDE8BACA2}" srcOrd="1" destOrd="0" parTransId="{D4F724AF-7C44-4E41-9DCE-9E43B93A24A8}" sibTransId="{55356FF5-D307-4289-B89C-8E4A5E6E97AB}"/>
    <dgm:cxn modelId="{A610936B-0E4A-4789-93A9-2DB5EC191F83}" type="presParOf" srcId="{BDDBA912-6034-4270-A183-E645D3D96403}" destId="{7F61A44D-0A6F-4DFC-8024-90655AF842B5}" srcOrd="0" destOrd="0" presId="urn:microsoft.com/office/officeart/2018/2/layout/IconVerticalSolidList"/>
    <dgm:cxn modelId="{7214BBA6-C0F4-4EE5-8C48-331B23466FA7}" type="presParOf" srcId="{7F61A44D-0A6F-4DFC-8024-90655AF842B5}" destId="{6C5F75AA-F27E-4033-B88A-58BEC65F3221}" srcOrd="0" destOrd="0" presId="urn:microsoft.com/office/officeart/2018/2/layout/IconVerticalSolidList"/>
    <dgm:cxn modelId="{56BD9EF8-A6CA-4B64-B80F-79FE8692B347}" type="presParOf" srcId="{7F61A44D-0A6F-4DFC-8024-90655AF842B5}" destId="{5C788085-54DA-425B-B9B0-C13F5F773D20}" srcOrd="1" destOrd="0" presId="urn:microsoft.com/office/officeart/2018/2/layout/IconVerticalSolidList"/>
    <dgm:cxn modelId="{522CD7F1-7F59-4088-964A-B727C4B71E98}" type="presParOf" srcId="{7F61A44D-0A6F-4DFC-8024-90655AF842B5}" destId="{B6732BE3-97D2-4534-9204-B07071BC23FE}" srcOrd="2" destOrd="0" presId="urn:microsoft.com/office/officeart/2018/2/layout/IconVerticalSolidList"/>
    <dgm:cxn modelId="{FD9FE514-04E8-4E35-8B81-BDFB503C413D}" type="presParOf" srcId="{7F61A44D-0A6F-4DFC-8024-90655AF842B5}" destId="{BE1125ED-D2D7-4250-86BF-69352C2EC47B}" srcOrd="3" destOrd="0" presId="urn:microsoft.com/office/officeart/2018/2/layout/IconVerticalSolidList"/>
    <dgm:cxn modelId="{07B3A299-726D-497A-9074-BB5182FC2658}" type="presParOf" srcId="{BDDBA912-6034-4270-A183-E645D3D96403}" destId="{7A999F4C-F17F-4275-8CF1-102976651FCA}" srcOrd="1" destOrd="0" presId="urn:microsoft.com/office/officeart/2018/2/layout/IconVerticalSolidList"/>
    <dgm:cxn modelId="{8683366D-5AF5-40EC-84E9-BC5D7DEF2366}" type="presParOf" srcId="{BDDBA912-6034-4270-A183-E645D3D96403}" destId="{D41DEA42-142B-4A65-909A-E457D6116EBF}" srcOrd="2" destOrd="0" presId="urn:microsoft.com/office/officeart/2018/2/layout/IconVerticalSolidList"/>
    <dgm:cxn modelId="{BB66AA0B-5AA6-491D-A074-C135E2210974}" type="presParOf" srcId="{D41DEA42-142B-4A65-909A-E457D6116EBF}" destId="{B3FE1252-5B3C-489C-ACD6-DCC7C51617A8}" srcOrd="0" destOrd="0" presId="urn:microsoft.com/office/officeart/2018/2/layout/IconVerticalSolidList"/>
    <dgm:cxn modelId="{1FAA3FFE-5385-429B-92CD-E28C30E5FA43}" type="presParOf" srcId="{D41DEA42-142B-4A65-909A-E457D6116EBF}" destId="{4629F3A8-4E5B-49E3-A400-1D526F8260B0}" srcOrd="1" destOrd="0" presId="urn:microsoft.com/office/officeart/2018/2/layout/IconVerticalSolidList"/>
    <dgm:cxn modelId="{58330432-5F97-402E-9CC0-1C33B00394FC}" type="presParOf" srcId="{D41DEA42-142B-4A65-909A-E457D6116EBF}" destId="{F3BBFBCA-FE51-4AB1-946D-FF2BE3E31652}" srcOrd="2" destOrd="0" presId="urn:microsoft.com/office/officeart/2018/2/layout/IconVerticalSolidList"/>
    <dgm:cxn modelId="{C35B3C8E-A850-4598-AA5D-BC5DC26454BD}" type="presParOf" srcId="{D41DEA42-142B-4A65-909A-E457D6116EBF}" destId="{9FD1CC0D-CE4D-4715-BADA-E46B89192FB7}" srcOrd="3" destOrd="0" presId="urn:microsoft.com/office/officeart/2018/2/layout/IconVerticalSolidList"/>
    <dgm:cxn modelId="{BDE26D6C-30D9-4265-A7E9-C379B73BD7D4}" type="presParOf" srcId="{BDDBA912-6034-4270-A183-E645D3D96403}" destId="{0A644FE3-687F-4931-B744-D7EB6C0F513B}" srcOrd="3" destOrd="0" presId="urn:microsoft.com/office/officeart/2018/2/layout/IconVerticalSolidList"/>
    <dgm:cxn modelId="{C65F711C-1B88-41A5-B8D7-B2C9CE2B46F0}" type="presParOf" srcId="{BDDBA912-6034-4270-A183-E645D3D96403}" destId="{BBA21A47-DD9F-42D5-9A74-72733201A275}" srcOrd="4" destOrd="0" presId="urn:microsoft.com/office/officeart/2018/2/layout/IconVerticalSolidList"/>
    <dgm:cxn modelId="{35A35228-EE9D-468B-8689-113B571F6837}" type="presParOf" srcId="{BBA21A47-DD9F-42D5-9A74-72733201A275}" destId="{2850A78C-82DE-4DAC-BD73-92B93B02C7DC}" srcOrd="0" destOrd="0" presId="urn:microsoft.com/office/officeart/2018/2/layout/IconVerticalSolidList"/>
    <dgm:cxn modelId="{48DB0D31-216D-4F1A-8713-B5BC3C8E1A0D}" type="presParOf" srcId="{BBA21A47-DD9F-42D5-9A74-72733201A275}" destId="{98EF594A-D008-45BE-B3DD-59754CEDF2A0}" srcOrd="1" destOrd="0" presId="urn:microsoft.com/office/officeart/2018/2/layout/IconVerticalSolidList"/>
    <dgm:cxn modelId="{17FA590A-0C8F-4329-B49B-2D3C0698A496}" type="presParOf" srcId="{BBA21A47-DD9F-42D5-9A74-72733201A275}" destId="{71B37964-3C9A-45E9-952B-D4621B3BE1A4}" srcOrd="2" destOrd="0" presId="urn:microsoft.com/office/officeart/2018/2/layout/IconVerticalSolidList"/>
    <dgm:cxn modelId="{9F0A4068-6B96-4EDE-ABFC-D0CD556680CE}" type="presParOf" srcId="{BBA21A47-DD9F-42D5-9A74-72733201A275}" destId="{86ECCEFB-1519-4995-B052-F2435B46433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4A5240-15FC-4DED-AA20-107276427479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583FC2-03C9-4CEA-B4A8-A41530B122E1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DF5899-3234-41C3-BC73-87CDD9D6E3A9}">
      <dsp:nvSpPr>
        <dsp:cNvPr id="0" name=""/>
        <dsp:cNvSpPr/>
      </dsp:nvSpPr>
      <dsp:spPr>
        <a:xfrm>
          <a:off x="1939533" y="717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Network simulation tool.</a:t>
          </a:r>
        </a:p>
      </dsp:txBody>
      <dsp:txXfrm>
        <a:off x="1939533" y="717"/>
        <a:ext cx="4362067" cy="1679249"/>
      </dsp:txXfrm>
    </dsp:sp>
    <dsp:sp modelId="{CD6B6BF0-CB91-4941-AD1C-000B587BE719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004707-6678-47DF-9617-342C80C2CF55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0E5105-35F7-4C62-AA9F-B5030C4EE95C}">
      <dsp:nvSpPr>
        <dsp:cNvPr id="0" name=""/>
        <dsp:cNvSpPr/>
      </dsp:nvSpPr>
      <dsp:spPr>
        <a:xfrm>
          <a:off x="1939533" y="2099779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Emulates real network devices and configurations.</a:t>
          </a:r>
        </a:p>
      </dsp:txBody>
      <dsp:txXfrm>
        <a:off x="1939533" y="2099779"/>
        <a:ext cx="4362067" cy="1679249"/>
      </dsp:txXfrm>
    </dsp:sp>
    <dsp:sp modelId="{560E4246-B2D3-478B-9034-1A0C8872E81C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CB8556-D8F2-47C2-B369-E0C7332827EA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E493E3-D9BA-4A17-A0E3-C981F15647F5}">
      <dsp:nvSpPr>
        <dsp:cNvPr id="0" name=""/>
        <dsp:cNvSpPr/>
      </dsp:nvSpPr>
      <dsp:spPr>
        <a:xfrm>
          <a:off x="1939533" y="4198841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Provides a virtual environment for testing and learning.</a:t>
          </a:r>
        </a:p>
      </dsp:txBody>
      <dsp:txXfrm>
        <a:off x="1939533" y="4198841"/>
        <a:ext cx="4362067" cy="16792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B93FEC-43D1-4584-8459-9AD0897AC0A9}">
      <dsp:nvSpPr>
        <dsp:cNvPr id="0" name=""/>
        <dsp:cNvSpPr/>
      </dsp:nvSpPr>
      <dsp:spPr>
        <a:xfrm>
          <a:off x="0" y="2439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43FC45-C9E3-4F6F-AB00-3C30E36EA393}">
      <dsp:nvSpPr>
        <dsp:cNvPr id="0" name=""/>
        <dsp:cNvSpPr/>
      </dsp:nvSpPr>
      <dsp:spPr>
        <a:xfrm>
          <a:off x="374076" y="280678"/>
          <a:ext cx="680139" cy="6801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4F8BD9-96CD-4CE1-A606-07B4DEF73F73}">
      <dsp:nvSpPr>
        <dsp:cNvPr id="0" name=""/>
        <dsp:cNvSpPr/>
      </dsp:nvSpPr>
      <dsp:spPr>
        <a:xfrm>
          <a:off x="1428292" y="2439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Cost-effective: </a:t>
          </a:r>
          <a:r>
            <a:rPr lang="en-US" sz="2200" kern="1200"/>
            <a:t>No need for physical hardware.</a:t>
          </a:r>
        </a:p>
      </dsp:txBody>
      <dsp:txXfrm>
        <a:off x="1428292" y="2439"/>
        <a:ext cx="4873308" cy="1236616"/>
      </dsp:txXfrm>
    </dsp:sp>
    <dsp:sp modelId="{7B1EE2DC-CB6D-48D2-8816-F43E9B43F886}">
      <dsp:nvSpPr>
        <dsp:cNvPr id="0" name=""/>
        <dsp:cNvSpPr/>
      </dsp:nvSpPr>
      <dsp:spPr>
        <a:xfrm>
          <a:off x="0" y="1548210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ABA420-5DE8-4405-ABBA-BAE87D663164}">
      <dsp:nvSpPr>
        <dsp:cNvPr id="0" name=""/>
        <dsp:cNvSpPr/>
      </dsp:nvSpPr>
      <dsp:spPr>
        <a:xfrm>
          <a:off x="374076" y="1826449"/>
          <a:ext cx="680139" cy="6801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2D2021-D104-4256-AFBB-B816EB9E8F37}">
      <dsp:nvSpPr>
        <dsp:cNvPr id="0" name=""/>
        <dsp:cNvSpPr/>
      </dsp:nvSpPr>
      <dsp:spPr>
        <a:xfrm>
          <a:off x="1428292" y="1548210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Safe environment: </a:t>
          </a:r>
          <a:r>
            <a:rPr lang="en-US" sz="2200" kern="1200"/>
            <a:t>Test configurations without risk.</a:t>
          </a:r>
        </a:p>
      </dsp:txBody>
      <dsp:txXfrm>
        <a:off x="1428292" y="1548210"/>
        <a:ext cx="4873308" cy="1236616"/>
      </dsp:txXfrm>
    </dsp:sp>
    <dsp:sp modelId="{51202612-EB23-4120-958B-E94066421FA1}">
      <dsp:nvSpPr>
        <dsp:cNvPr id="0" name=""/>
        <dsp:cNvSpPr/>
      </dsp:nvSpPr>
      <dsp:spPr>
        <a:xfrm>
          <a:off x="0" y="3093981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6C2886-E2D4-4115-934B-9A8CD19265F0}">
      <dsp:nvSpPr>
        <dsp:cNvPr id="0" name=""/>
        <dsp:cNvSpPr/>
      </dsp:nvSpPr>
      <dsp:spPr>
        <a:xfrm>
          <a:off x="374076" y="3372220"/>
          <a:ext cx="680139" cy="6801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E90BA8-9732-4642-A7F2-32DFB4AB120E}">
      <dsp:nvSpPr>
        <dsp:cNvPr id="0" name=""/>
        <dsp:cNvSpPr/>
      </dsp:nvSpPr>
      <dsp:spPr>
        <a:xfrm>
          <a:off x="1428292" y="3093981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Flexible: </a:t>
          </a:r>
          <a:r>
            <a:rPr lang="en-US" sz="2200" kern="1200"/>
            <a:t>Supports various network topologies and devices.</a:t>
          </a:r>
        </a:p>
      </dsp:txBody>
      <dsp:txXfrm>
        <a:off x="1428292" y="3093981"/>
        <a:ext cx="4873308" cy="1236616"/>
      </dsp:txXfrm>
    </dsp:sp>
    <dsp:sp modelId="{32343269-D3B4-419D-950B-B7015C4DAB37}">
      <dsp:nvSpPr>
        <dsp:cNvPr id="0" name=""/>
        <dsp:cNvSpPr/>
      </dsp:nvSpPr>
      <dsp:spPr>
        <a:xfrm>
          <a:off x="0" y="4639752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7957DA-995F-40E0-A90C-9F14B96BDD07}">
      <dsp:nvSpPr>
        <dsp:cNvPr id="0" name=""/>
        <dsp:cNvSpPr/>
      </dsp:nvSpPr>
      <dsp:spPr>
        <a:xfrm>
          <a:off x="374076" y="4917991"/>
          <a:ext cx="680139" cy="6801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182244-B172-42B3-9079-7F3A015A2397}">
      <dsp:nvSpPr>
        <dsp:cNvPr id="0" name=""/>
        <dsp:cNvSpPr/>
      </dsp:nvSpPr>
      <dsp:spPr>
        <a:xfrm>
          <a:off x="1428292" y="4639752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Educational: </a:t>
          </a:r>
          <a:r>
            <a:rPr lang="en-US" sz="2200" kern="1200"/>
            <a:t>Ideal for learning and practicing networking skills.</a:t>
          </a:r>
        </a:p>
      </dsp:txBody>
      <dsp:txXfrm>
        <a:off x="1428292" y="4639752"/>
        <a:ext cx="4873308" cy="12366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648395-D00B-4408-B2F9-BF049BF9A549}">
      <dsp:nvSpPr>
        <dsp:cNvPr id="0" name=""/>
        <dsp:cNvSpPr/>
      </dsp:nvSpPr>
      <dsp:spPr>
        <a:xfrm>
          <a:off x="0" y="1181164"/>
          <a:ext cx="6301601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A261C4-CD3A-4736-9B94-1902CF722234}">
      <dsp:nvSpPr>
        <dsp:cNvPr id="0" name=""/>
        <dsp:cNvSpPr/>
      </dsp:nvSpPr>
      <dsp:spPr>
        <a:xfrm>
          <a:off x="315080" y="826924"/>
          <a:ext cx="4411120" cy="7084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30" tIns="0" rIns="16673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Realistic network simulations</a:t>
          </a:r>
        </a:p>
      </dsp:txBody>
      <dsp:txXfrm>
        <a:off x="349665" y="861509"/>
        <a:ext cx="4341950" cy="639310"/>
      </dsp:txXfrm>
    </dsp:sp>
    <dsp:sp modelId="{58ACB7E4-5A8D-471F-9903-15006A30FA0D}">
      <dsp:nvSpPr>
        <dsp:cNvPr id="0" name=""/>
        <dsp:cNvSpPr/>
      </dsp:nvSpPr>
      <dsp:spPr>
        <a:xfrm>
          <a:off x="0" y="2269804"/>
          <a:ext cx="6301601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4050717"/>
              <a:satOff val="-275"/>
              <a:lumOff val="6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38F1BA-F0E7-4702-BCC4-0A144AB81BA2}">
      <dsp:nvSpPr>
        <dsp:cNvPr id="0" name=""/>
        <dsp:cNvSpPr/>
      </dsp:nvSpPr>
      <dsp:spPr>
        <a:xfrm>
          <a:off x="315080" y="1915564"/>
          <a:ext cx="4411120" cy="708480"/>
        </a:xfrm>
        <a:prstGeom prst="round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30" tIns="0" rIns="16673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Extensive device support</a:t>
          </a:r>
        </a:p>
      </dsp:txBody>
      <dsp:txXfrm>
        <a:off x="349665" y="1950149"/>
        <a:ext cx="4341950" cy="639310"/>
      </dsp:txXfrm>
    </dsp:sp>
    <dsp:sp modelId="{69C1B1B7-4E1F-4F0E-B1FE-1BACDA305E73}">
      <dsp:nvSpPr>
        <dsp:cNvPr id="0" name=""/>
        <dsp:cNvSpPr/>
      </dsp:nvSpPr>
      <dsp:spPr>
        <a:xfrm>
          <a:off x="0" y="3358444"/>
          <a:ext cx="6301601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8101434"/>
              <a:satOff val="-551"/>
              <a:lumOff val="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CFF8E8-F67A-4AB1-B7D1-07D6C9D2566A}">
      <dsp:nvSpPr>
        <dsp:cNvPr id="0" name=""/>
        <dsp:cNvSpPr/>
      </dsp:nvSpPr>
      <dsp:spPr>
        <a:xfrm>
          <a:off x="315080" y="3004204"/>
          <a:ext cx="4411120" cy="708480"/>
        </a:xfrm>
        <a:prstGeom prst="round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30" tIns="0" rIns="16673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Integration with real hardware</a:t>
          </a:r>
        </a:p>
      </dsp:txBody>
      <dsp:txXfrm>
        <a:off x="349665" y="3038789"/>
        <a:ext cx="4341950" cy="639310"/>
      </dsp:txXfrm>
    </dsp:sp>
    <dsp:sp modelId="{A2EBFFF3-8095-4592-A5F8-DE666AB88A0D}">
      <dsp:nvSpPr>
        <dsp:cNvPr id="0" name=""/>
        <dsp:cNvSpPr/>
      </dsp:nvSpPr>
      <dsp:spPr>
        <a:xfrm>
          <a:off x="0" y="4447084"/>
          <a:ext cx="6301601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F0C9D1-46DC-44D3-ABF5-83793D36EA12}">
      <dsp:nvSpPr>
        <dsp:cNvPr id="0" name=""/>
        <dsp:cNvSpPr/>
      </dsp:nvSpPr>
      <dsp:spPr>
        <a:xfrm>
          <a:off x="315080" y="4092844"/>
          <a:ext cx="4411120" cy="70848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30" tIns="0" rIns="16673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User-friendly interface</a:t>
          </a:r>
        </a:p>
      </dsp:txBody>
      <dsp:txXfrm>
        <a:off x="349665" y="4127429"/>
        <a:ext cx="4341950" cy="6393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03A637-DC9F-4023-960C-AA1FCCB083E6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BE043E-442B-45A5-AE59-CE799B92C89C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CC359E-2383-4595-8044-0B9AD7036FE0}">
      <dsp:nvSpPr>
        <dsp:cNvPr id="0" name=""/>
        <dsp:cNvSpPr/>
      </dsp:nvSpPr>
      <dsp:spPr>
        <a:xfrm>
          <a:off x="1939533" y="717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Requires powerful hardware for complex simulations.</a:t>
          </a:r>
        </a:p>
      </dsp:txBody>
      <dsp:txXfrm>
        <a:off x="1939533" y="717"/>
        <a:ext cx="4362067" cy="1679249"/>
      </dsp:txXfrm>
    </dsp:sp>
    <dsp:sp modelId="{46955DD6-464E-4358-A920-96DDB3F67657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CA496F-99DB-4AE2-B8D8-ABA6CFE93DD8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75C4EF-68FA-473B-B920-48A6167FB9E5}">
      <dsp:nvSpPr>
        <dsp:cNvPr id="0" name=""/>
        <dsp:cNvSpPr/>
      </dsp:nvSpPr>
      <dsp:spPr>
        <a:xfrm>
          <a:off x="1939533" y="2099779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Can be complex to set up initially.</a:t>
          </a:r>
        </a:p>
      </dsp:txBody>
      <dsp:txXfrm>
        <a:off x="1939533" y="2099779"/>
        <a:ext cx="4362067" cy="1679249"/>
      </dsp:txXfrm>
    </dsp:sp>
    <dsp:sp modelId="{6945FFEB-AC6F-4B8C-B364-43027DDDE68F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87D272-26C9-42EF-83A4-F79646E557E4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2238DE-C4D0-4FF7-BF83-1900C898D3E8}">
      <dsp:nvSpPr>
        <dsp:cNvPr id="0" name=""/>
        <dsp:cNvSpPr/>
      </dsp:nvSpPr>
      <dsp:spPr>
        <a:xfrm>
          <a:off x="1939533" y="4198841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Limited support for some proprietary network devices.</a:t>
          </a:r>
        </a:p>
      </dsp:txBody>
      <dsp:txXfrm>
        <a:off x="1939533" y="4198841"/>
        <a:ext cx="4362067" cy="16792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4AB8DF-202A-4A67-85B7-7BD822979983}">
      <dsp:nvSpPr>
        <dsp:cNvPr id="0" name=""/>
        <dsp:cNvSpPr/>
      </dsp:nvSpPr>
      <dsp:spPr>
        <a:xfrm>
          <a:off x="0" y="955306"/>
          <a:ext cx="6301601" cy="17636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D01B22-0AB9-4C87-AE73-BBD3F77A5E31}">
      <dsp:nvSpPr>
        <dsp:cNvPr id="0" name=""/>
        <dsp:cNvSpPr/>
      </dsp:nvSpPr>
      <dsp:spPr>
        <a:xfrm>
          <a:off x="533501" y="1352126"/>
          <a:ext cx="970003" cy="9700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8294D4-7805-42E5-A77D-FB3F3F8DF684}">
      <dsp:nvSpPr>
        <dsp:cNvPr id="0" name=""/>
        <dsp:cNvSpPr/>
      </dsp:nvSpPr>
      <dsp:spPr>
        <a:xfrm>
          <a:off x="2037007" y="955306"/>
          <a:ext cx="4264593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GNS3: </a:t>
          </a:r>
          <a:r>
            <a:rPr lang="en-US" sz="2500" kern="1200"/>
            <a:t>More realistic, supports real device images</a:t>
          </a:r>
        </a:p>
      </dsp:txBody>
      <dsp:txXfrm>
        <a:off x="2037007" y="955306"/>
        <a:ext cx="4264593" cy="1763642"/>
      </dsp:txXfrm>
    </dsp:sp>
    <dsp:sp modelId="{EBE8ADFB-A8F0-44B6-8FF4-A20C5DF98B69}">
      <dsp:nvSpPr>
        <dsp:cNvPr id="0" name=""/>
        <dsp:cNvSpPr/>
      </dsp:nvSpPr>
      <dsp:spPr>
        <a:xfrm>
          <a:off x="0" y="3159859"/>
          <a:ext cx="6301601" cy="17636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94B5B6-8851-4833-8C8C-5CF342732658}">
      <dsp:nvSpPr>
        <dsp:cNvPr id="0" name=""/>
        <dsp:cNvSpPr/>
      </dsp:nvSpPr>
      <dsp:spPr>
        <a:xfrm>
          <a:off x="533501" y="3556679"/>
          <a:ext cx="970003" cy="9700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05502B-10C8-4DC4-B512-4DD2203336CE}">
      <dsp:nvSpPr>
        <dsp:cNvPr id="0" name=""/>
        <dsp:cNvSpPr/>
      </dsp:nvSpPr>
      <dsp:spPr>
        <a:xfrm>
          <a:off x="2037007" y="3159859"/>
          <a:ext cx="4264593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Packet Tracer: </a:t>
          </a:r>
          <a:r>
            <a:rPr lang="en-US" sz="2500" kern="1200"/>
            <a:t>Easier to use, limited to Cisco devices</a:t>
          </a:r>
        </a:p>
      </dsp:txBody>
      <dsp:txXfrm>
        <a:off x="2037007" y="3159859"/>
        <a:ext cx="4264593" cy="176364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BA74F7-BF09-4F38-A95C-3621B514EC7E}">
      <dsp:nvSpPr>
        <dsp:cNvPr id="0" name=""/>
        <dsp:cNvSpPr/>
      </dsp:nvSpPr>
      <dsp:spPr>
        <a:xfrm>
          <a:off x="0" y="955306"/>
          <a:ext cx="6301601" cy="17636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75002-12F0-4F7D-AA87-9E85A15759C8}">
      <dsp:nvSpPr>
        <dsp:cNvPr id="0" name=""/>
        <dsp:cNvSpPr/>
      </dsp:nvSpPr>
      <dsp:spPr>
        <a:xfrm>
          <a:off x="533501" y="1352126"/>
          <a:ext cx="970003" cy="970003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75E966-1DF7-42DF-BF6F-FCF209D9299B}">
      <dsp:nvSpPr>
        <dsp:cNvPr id="0" name=""/>
        <dsp:cNvSpPr/>
      </dsp:nvSpPr>
      <dsp:spPr>
        <a:xfrm>
          <a:off x="2037007" y="955306"/>
          <a:ext cx="4264593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GNS3: Focuses on network simulation</a:t>
          </a:r>
        </a:p>
      </dsp:txBody>
      <dsp:txXfrm>
        <a:off x="2037007" y="955306"/>
        <a:ext cx="4264593" cy="1763642"/>
      </dsp:txXfrm>
    </dsp:sp>
    <dsp:sp modelId="{D7FBA482-5483-4833-8AA8-C2D3BC56C36D}">
      <dsp:nvSpPr>
        <dsp:cNvPr id="0" name=""/>
        <dsp:cNvSpPr/>
      </dsp:nvSpPr>
      <dsp:spPr>
        <a:xfrm>
          <a:off x="0" y="3159859"/>
          <a:ext cx="6301601" cy="17636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027286-B622-4F91-A5BA-87C2D43B88A7}">
      <dsp:nvSpPr>
        <dsp:cNvPr id="0" name=""/>
        <dsp:cNvSpPr/>
      </dsp:nvSpPr>
      <dsp:spPr>
        <a:xfrm>
          <a:off x="533501" y="3556679"/>
          <a:ext cx="970003" cy="9700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3024F3-5C34-4215-A120-137A41E03D7F}">
      <dsp:nvSpPr>
        <dsp:cNvPr id="0" name=""/>
        <dsp:cNvSpPr/>
      </dsp:nvSpPr>
      <dsp:spPr>
        <a:xfrm>
          <a:off x="2037007" y="3159859"/>
          <a:ext cx="4264593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VMware: General virtualization tool, not specific to networking</a:t>
          </a:r>
        </a:p>
      </dsp:txBody>
      <dsp:txXfrm>
        <a:off x="2037007" y="3159859"/>
        <a:ext cx="4264593" cy="176364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2E33B8-F35A-4E66-B650-0AA25CC4DB43}">
      <dsp:nvSpPr>
        <dsp:cNvPr id="0" name=""/>
        <dsp:cNvSpPr/>
      </dsp:nvSpPr>
      <dsp:spPr>
        <a:xfrm>
          <a:off x="0" y="64238"/>
          <a:ext cx="5025735" cy="6388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Network Addressing:</a:t>
          </a:r>
          <a:endParaRPr lang="en-US" sz="2600" kern="1200" dirty="0"/>
        </a:p>
      </dsp:txBody>
      <dsp:txXfrm>
        <a:off x="31185" y="95423"/>
        <a:ext cx="4963365" cy="576450"/>
      </dsp:txXfrm>
    </dsp:sp>
    <dsp:sp modelId="{FD204F37-7EE6-4BB7-B79B-571CC507E823}">
      <dsp:nvSpPr>
        <dsp:cNvPr id="0" name=""/>
        <dsp:cNvSpPr/>
      </dsp:nvSpPr>
      <dsp:spPr>
        <a:xfrm>
          <a:off x="0" y="703058"/>
          <a:ext cx="5025735" cy="2906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567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1" kern="1200" dirty="0"/>
            <a:t>PC1:</a:t>
          </a:r>
          <a:r>
            <a:rPr lang="en-US" sz="2000" kern="1200" dirty="0"/>
            <a:t> IP Address - 50.50.50.1, Subnet Mask - 255.255.255.0 (/24)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1" kern="1200" dirty="0"/>
            <a:t>PC2:</a:t>
          </a:r>
          <a:r>
            <a:rPr lang="en-US" sz="2000" kern="1200" dirty="0"/>
            <a:t> IP Address - 50.50.50.2, Subnet Mask - 255.255.255.0 (/24)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1" kern="1200" dirty="0"/>
            <a:t>PC3:</a:t>
          </a:r>
          <a:r>
            <a:rPr lang="en-US" sz="2000" kern="1200" dirty="0"/>
            <a:t> IP Address - 50.50.50.3, Subnet Mask - 255.255.255.0 (/24)</a:t>
          </a:r>
        </a:p>
      </dsp:txBody>
      <dsp:txXfrm>
        <a:off x="0" y="703058"/>
        <a:ext cx="5025735" cy="290627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B47C56-44F0-4E3C-8B6E-B2F81D82812D}">
      <dsp:nvSpPr>
        <dsp:cNvPr id="0" name=""/>
        <dsp:cNvSpPr/>
      </dsp:nvSpPr>
      <dsp:spPr>
        <a:xfrm>
          <a:off x="0" y="0"/>
          <a:ext cx="630160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19BAE9-EC43-4042-BC0D-4E6C81D4EC8F}">
      <dsp:nvSpPr>
        <dsp:cNvPr id="0" name=""/>
        <dsp:cNvSpPr/>
      </dsp:nvSpPr>
      <dsp:spPr>
        <a:xfrm>
          <a:off x="0" y="0"/>
          <a:ext cx="1260320" cy="5878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Network Protocols:</a:t>
          </a:r>
          <a:endParaRPr lang="en-US" sz="1800" kern="1200"/>
        </a:p>
      </dsp:txBody>
      <dsp:txXfrm>
        <a:off x="0" y="0"/>
        <a:ext cx="1260320" cy="5878809"/>
      </dsp:txXfrm>
    </dsp:sp>
    <dsp:sp modelId="{5D1EC823-C8C4-48AE-BE5D-68DA9510EBB9}">
      <dsp:nvSpPr>
        <dsp:cNvPr id="0" name=""/>
        <dsp:cNvSpPr/>
      </dsp:nvSpPr>
      <dsp:spPr>
        <a:xfrm>
          <a:off x="1354844" y="69107"/>
          <a:ext cx="4946756" cy="13821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Internet Protocol (IP):</a:t>
          </a:r>
          <a:r>
            <a:rPr lang="en-US" sz="1700" kern="1200"/>
            <a:t> IPv4, handles addressing and routing of data packets.</a:t>
          </a:r>
        </a:p>
      </dsp:txBody>
      <dsp:txXfrm>
        <a:off x="1354844" y="69107"/>
        <a:ext cx="4946756" cy="1382151"/>
      </dsp:txXfrm>
    </dsp:sp>
    <dsp:sp modelId="{B3B4A3EF-7C33-4641-92BD-A2E956564057}">
      <dsp:nvSpPr>
        <dsp:cNvPr id="0" name=""/>
        <dsp:cNvSpPr/>
      </dsp:nvSpPr>
      <dsp:spPr>
        <a:xfrm>
          <a:off x="1260320" y="1451259"/>
          <a:ext cx="504128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B3561A-E2B4-488C-94A8-0AFB19C8A80C}">
      <dsp:nvSpPr>
        <dsp:cNvPr id="0" name=""/>
        <dsp:cNvSpPr/>
      </dsp:nvSpPr>
      <dsp:spPr>
        <a:xfrm>
          <a:off x="1354844" y="1520366"/>
          <a:ext cx="4946756" cy="13821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Address Resolution Protocol (ARP):</a:t>
          </a:r>
          <a:r>
            <a:rPr lang="en-US" sz="1700" kern="1200"/>
            <a:t> ARP matches IP addresses to physical MAC (Media Access Control) addresses.</a:t>
          </a:r>
        </a:p>
      </dsp:txBody>
      <dsp:txXfrm>
        <a:off x="1354844" y="1520366"/>
        <a:ext cx="4946756" cy="1382151"/>
      </dsp:txXfrm>
    </dsp:sp>
    <dsp:sp modelId="{528CAA67-3EA0-4647-99F5-84144AA0554B}">
      <dsp:nvSpPr>
        <dsp:cNvPr id="0" name=""/>
        <dsp:cNvSpPr/>
      </dsp:nvSpPr>
      <dsp:spPr>
        <a:xfrm>
          <a:off x="1260320" y="2902518"/>
          <a:ext cx="504128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18FF05-3595-4E94-BE82-15BB0310FA10}">
      <dsp:nvSpPr>
        <dsp:cNvPr id="0" name=""/>
        <dsp:cNvSpPr/>
      </dsp:nvSpPr>
      <dsp:spPr>
        <a:xfrm>
          <a:off x="1354844" y="2971625"/>
          <a:ext cx="4946756" cy="13821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Internet Control Message Protocol(ICMP): </a:t>
          </a:r>
          <a:r>
            <a:rPr lang="en-US" sz="1700" kern="1200"/>
            <a:t>ICMP is used for sending error messages and operational information. Tools like ping use ICMP to check if another computer is reachable on the network.</a:t>
          </a:r>
        </a:p>
      </dsp:txBody>
      <dsp:txXfrm>
        <a:off x="1354844" y="2971625"/>
        <a:ext cx="4946756" cy="1382151"/>
      </dsp:txXfrm>
    </dsp:sp>
    <dsp:sp modelId="{9CBC680A-5D3A-4B38-9BB4-2A1B7428F36E}">
      <dsp:nvSpPr>
        <dsp:cNvPr id="0" name=""/>
        <dsp:cNvSpPr/>
      </dsp:nvSpPr>
      <dsp:spPr>
        <a:xfrm>
          <a:off x="1260320" y="4353777"/>
          <a:ext cx="504128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A11808-373B-41AB-B400-A149070EFCB5}">
      <dsp:nvSpPr>
        <dsp:cNvPr id="0" name=""/>
        <dsp:cNvSpPr/>
      </dsp:nvSpPr>
      <dsp:spPr>
        <a:xfrm>
          <a:off x="1354844" y="4422885"/>
          <a:ext cx="4946756" cy="13821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/>
            <a:t>Transmission Control Protocol (TCP): </a:t>
          </a:r>
          <a:r>
            <a:rPr lang="en-US" sz="1700" kern="1200"/>
            <a:t>TCP ensures that data is reliably transmitted between computers.</a:t>
          </a:r>
        </a:p>
      </dsp:txBody>
      <dsp:txXfrm>
        <a:off x="1354844" y="4422885"/>
        <a:ext cx="4946756" cy="1382151"/>
      </dsp:txXfrm>
    </dsp:sp>
    <dsp:sp modelId="{49288E2C-5D53-44D0-9073-BA64A4397FC1}">
      <dsp:nvSpPr>
        <dsp:cNvPr id="0" name=""/>
        <dsp:cNvSpPr/>
      </dsp:nvSpPr>
      <dsp:spPr>
        <a:xfrm>
          <a:off x="1260320" y="5805036"/>
          <a:ext cx="504128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5F75AA-F27E-4033-B88A-58BEC65F3221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788085-54DA-425B-B9B0-C13F5F773D20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125ED-D2D7-4250-86BF-69352C2EC47B}">
      <dsp:nvSpPr>
        <dsp:cNvPr id="0" name=""/>
        <dsp:cNvSpPr/>
      </dsp:nvSpPr>
      <dsp:spPr>
        <a:xfrm>
          <a:off x="1939533" y="717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To evaluate the effectiveness of GNS3 in network simulation, several topologies were implemented and tested.</a:t>
          </a:r>
        </a:p>
      </dsp:txBody>
      <dsp:txXfrm>
        <a:off x="1939533" y="717"/>
        <a:ext cx="4362067" cy="1679249"/>
      </dsp:txXfrm>
    </dsp:sp>
    <dsp:sp modelId="{B3FE1252-5B3C-489C-ACD6-DCC7C51617A8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29F3A8-4E5B-49E3-A400-1D526F8260B0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D1CC0D-CE4D-4715-BADA-E46B89192FB7}">
      <dsp:nvSpPr>
        <dsp:cNvPr id="0" name=""/>
        <dsp:cNvSpPr/>
      </dsp:nvSpPr>
      <dsp:spPr>
        <a:xfrm>
          <a:off x="1939533" y="2099779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topologies included star, mesh, bus, and ring configurations, each chosen for their unique characteristics and usage.</a:t>
          </a:r>
        </a:p>
      </dsp:txBody>
      <dsp:txXfrm>
        <a:off x="1939533" y="2099779"/>
        <a:ext cx="4362067" cy="1679249"/>
      </dsp:txXfrm>
    </dsp:sp>
    <dsp:sp modelId="{2850A78C-82DE-4DAC-BD73-92B93B02C7DC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EF594A-D008-45BE-B3DD-59754CEDF2A0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ECCEFB-1519-4995-B052-F2435B464332}">
      <dsp:nvSpPr>
        <dsp:cNvPr id="0" name=""/>
        <dsp:cNvSpPr/>
      </dsp:nvSpPr>
      <dsp:spPr>
        <a:xfrm>
          <a:off x="1939533" y="4198841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GNS3 effectively simulated these network topologies.</a:t>
          </a:r>
        </a:p>
      </dsp:txBody>
      <dsp:txXfrm>
        <a:off x="1939533" y="4198841"/>
        <a:ext cx="4362067" cy="16792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B9E26-9000-5C42-E91D-91BFA2944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B8A5B3-2698-75E3-3CE7-89F22D1206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75233-995B-392C-C85C-34EE5091E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276C-E3B5-4363-85C9-F576D50ADB93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012E3-74AC-6646-180D-ABBF80D31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34D7D-5F7C-8F1A-0347-4BE6DD89E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93FD-F6FD-4286-AC65-A289C88F8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86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7D227-1406-E853-5839-2800EE060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50ED4-9047-70C5-329A-06DD95BC3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F48CE-4E04-9A02-2CCA-71F6ABC51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276C-E3B5-4363-85C9-F576D50ADB93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82565-16CD-4D09-D8CD-147852287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E41DA-8F96-6F85-5074-40484DFC5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93FD-F6FD-4286-AC65-A289C88F8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9488CF-F114-973B-D8BE-014AEEEA1E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0AEC81-4C38-0CE5-6F22-044D0099E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AFB46-61B6-C2E8-25DA-951ABB7CC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276C-E3B5-4363-85C9-F576D50ADB93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290AE-4F75-999E-C9F0-8161072E9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A38A-E78B-622C-B08B-E4A6FBDB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93FD-F6FD-4286-AC65-A289C88F8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2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CAFE0-3D5E-10F7-7183-7FD8AAFC6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C385-FA83-AD81-0640-8AD6547E7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D612D-C1CB-C3F1-E918-C6018BBC6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276C-E3B5-4363-85C9-F576D50ADB93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E0D57-D5AF-F3C3-1871-304AD8029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67FF3-FF1B-7587-15B6-597C8E737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93FD-F6FD-4286-AC65-A289C88F8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03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848C9-2E0E-C1FB-C5A4-C68C74E35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96550-966D-9379-3556-42D755CB7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6A29A-DB34-5D9B-6F17-00FDA5F3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276C-E3B5-4363-85C9-F576D50ADB93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F0BD0-C522-23E4-AB51-FBEBA1BE0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19AF0-111B-9C35-3832-322E37D19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93FD-F6FD-4286-AC65-A289C88F8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28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56AD3-54B3-D253-6F4B-D05EBEA9A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ED4B5-38E4-EA57-5E12-13AFDE34C7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FC224-64F3-57F1-7F6C-8CE7A1362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CBD95-861E-C426-B5B3-18D4F483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276C-E3B5-4363-85C9-F576D50ADB93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0F998-25E9-F385-D611-A591E4802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2665A-8189-0787-5C24-E26D0B3F7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93FD-F6FD-4286-AC65-A289C88F8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7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CA510-68AB-CC6D-7126-419172988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1C085-3334-18B5-48C1-719E461FC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13889D-977C-5FC6-EAF8-0DC6F58A7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88E605-72A9-811C-D72C-591BA12DD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8B8E87-263E-1493-AE62-9C0B533799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8B1A11-4CF0-144A-9188-B45D86D94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276C-E3B5-4363-85C9-F576D50ADB93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FD2E51-FEE0-C497-A104-CA7C2A513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B7D658-B3DF-5D2A-FA29-B76950C57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93FD-F6FD-4286-AC65-A289C88F8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03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1CBB2-4A6D-527E-AF4F-D31410D34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FE1EB-17C2-8056-D723-13CF0CAA2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276C-E3B5-4363-85C9-F576D50ADB93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E766D-607B-67DD-7873-B4B3FB996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5895D-F0B7-B51A-BD75-19E8216D2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93FD-F6FD-4286-AC65-A289C88F8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84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AED99A-124E-DB1A-1A3D-4B308F513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276C-E3B5-4363-85C9-F576D50ADB93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944CB4-259F-B037-EA7C-763ACCAB9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61626-DCE5-E02C-131C-1F37C7F5A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93FD-F6FD-4286-AC65-A289C88F8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75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73D22-2F63-E257-61F0-3944A4D0B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B2C2F-C89C-BE84-178C-9D0A3AC52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F3B67-144A-A61F-6258-8BE527633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A05AE-CFB0-D922-424D-347845A4A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276C-E3B5-4363-85C9-F576D50ADB93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024AE-CA75-EC8C-ABD9-ADD85C5C6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6A346-5680-4945-110C-1AC22F979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93FD-F6FD-4286-AC65-A289C88F8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82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F25E-7299-5B01-6142-CDA319388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3C1F12-D58B-0B4B-3EEB-E9AE8E5A4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25D5CA-75E6-901A-D398-779E96AE9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CE430-8B2C-9D34-F04E-69D222274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276C-E3B5-4363-85C9-F576D50ADB93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4D239-08E9-8556-5ABD-A77FDD432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56958-43D0-EBDC-ED11-8812FCB51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93FD-F6FD-4286-AC65-A289C88F8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48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04F72F-6CAD-A1EA-783B-D4EAA7A6B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2E939-B270-7C0D-2CDD-4885CA180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E7AEC-9B6D-8622-3DDF-F8BE138800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7D276C-E3B5-4363-85C9-F576D50ADB93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307A2-ED60-59C6-5927-C12A3A63DF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22BF6-194B-9A62-5904-BA6CF08BDC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6193FD-F6FD-4286-AC65-A289C88F8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70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l towers">
            <a:extLst>
              <a:ext uri="{FF2B5EF4-FFF2-40B4-BE49-F238E27FC236}">
                <a16:creationId xmlns:a16="http://schemas.microsoft.com/office/drawing/2014/main" id="{0E813455-3225-84F2-7C50-4A5A7D86C3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B0222B5-B739-82A9-5CCC-C5585AE12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44663" y="-4344657"/>
            <a:ext cx="3512260" cy="12201589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46000"/>
                </a:srgbClr>
              </a:gs>
              <a:gs pos="100000">
                <a:srgbClr val="000000">
                  <a:alpha val="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358366-EFAC-D09B-8EF9-D9AE22ADD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137434"/>
            <a:ext cx="7800660" cy="1520987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rgbClr val="FFFFFF"/>
                </a:solidFill>
              </a:rPr>
              <a:t>Network Topologies and Simulations Using GNS3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E23E75-E7E9-4D9F-6D25-5512363F8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78570" y="-449383"/>
            <a:ext cx="2425271" cy="12201588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7BB5FD-6225-E39D-C68C-098AC4867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293441"/>
            <a:ext cx="6295332" cy="1588514"/>
          </a:xfrm>
        </p:spPr>
        <p:txBody>
          <a:bodyPr anchor="b">
            <a:norm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</a:rPr>
              <a:t>An In-Depth Analysis</a:t>
            </a:r>
          </a:p>
          <a:p>
            <a:pPr algn="l"/>
            <a:endParaRPr lang="en-US" sz="1800">
              <a:solidFill>
                <a:srgbClr val="FFFFFF"/>
              </a:solidFill>
            </a:endParaRPr>
          </a:p>
          <a:p>
            <a:pPr algn="l"/>
            <a:r>
              <a:rPr lang="en-US" sz="1800">
                <a:solidFill>
                  <a:srgbClr val="FFFFFF"/>
                </a:solidFill>
              </a:rPr>
              <a:t>Muhammad Ammar Hashmi</a:t>
            </a:r>
          </a:p>
          <a:p>
            <a:pPr algn="l"/>
            <a:r>
              <a:rPr lang="en-US" sz="1800">
                <a:solidFill>
                  <a:srgbClr val="FFFFFF"/>
                </a:solidFill>
              </a:rPr>
              <a:t>01-134201-048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B115DB-65EB-3FC3-7284-CFDF4ADC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874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830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AE8804-EC67-C0D5-161F-0D61F315A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Mesh Topology in GNS3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51E888B-C286-951D-B189-9D9F4350AB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118096"/>
            <a:ext cx="7188199" cy="461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235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bstract background of mesh on pink">
            <a:extLst>
              <a:ext uri="{FF2B5EF4-FFF2-40B4-BE49-F238E27FC236}">
                <a16:creationId xmlns:a16="http://schemas.microsoft.com/office/drawing/2014/main" id="{6F6D5DF8-A607-8932-211A-F65CA16BE3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06" r="17335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AE8804-EC67-C0D5-161F-0D61F315A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/>
              <a:t>Ring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11DAE-B589-57A6-7F45-396DF34AC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/>
              <a:t>Explanation:</a:t>
            </a:r>
          </a:p>
          <a:p>
            <a:r>
              <a:rPr lang="en-US" sz="2000"/>
              <a:t>Devices are connected in a circular manner.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Each device connected to two other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Equal network access but can be affected by single point failures.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09865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830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AE8804-EC67-C0D5-161F-0D61F315A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Ring Topology in GNS3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80D34-40B4-6B4A-5055-C45AA6A0C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Content Placeholder 4" descr="A diagram of a network&#10;&#10;Description automatically generated">
            <a:extLst>
              <a:ext uri="{FF2B5EF4-FFF2-40B4-BE49-F238E27FC236}">
                <a16:creationId xmlns:a16="http://schemas.microsoft.com/office/drawing/2014/main" id="{0CC4EE72-74DC-888F-2C4C-E3184F9447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82"/>
          <a:stretch/>
        </p:blipFill>
        <p:spPr bwMode="auto">
          <a:xfrm>
            <a:off x="4573100" y="855676"/>
            <a:ext cx="6780700" cy="5554867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69248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AE8804-EC67-C0D5-161F-0D61F315A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Star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11DAE-B589-57A6-7F45-396DF34AC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b="1">
                <a:solidFill>
                  <a:schemeClr val="tx2"/>
                </a:solidFill>
              </a:rPr>
              <a:t>Explanation: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Multiple devices connected to a central switch.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Easy to manage but has a single point of failure at the switch.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Network Diagram">
            <a:extLst>
              <a:ext uri="{FF2B5EF4-FFF2-40B4-BE49-F238E27FC236}">
                <a16:creationId xmlns:a16="http://schemas.microsoft.com/office/drawing/2014/main" id="{42AD5F53-5714-4F61-8281-2F8D9DD52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568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24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AE8804-EC67-C0D5-161F-0D61F315A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Star Topology in GNS3</a:t>
            </a:r>
          </a:p>
        </p:txBody>
      </p:sp>
      <p:pic>
        <p:nvPicPr>
          <p:cNvPr id="4" name="Content Placeholder 3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045C0555-7520-8BAF-973C-CD4AEB99A3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435" t="18916" r="12639" b="12014"/>
          <a:stretch/>
        </p:blipFill>
        <p:spPr bwMode="auto">
          <a:xfrm>
            <a:off x="4038600" y="1531411"/>
            <a:ext cx="7188199" cy="3791789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39501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bstract background of mesh on pink">
            <a:extLst>
              <a:ext uri="{FF2B5EF4-FFF2-40B4-BE49-F238E27FC236}">
                <a16:creationId xmlns:a16="http://schemas.microsoft.com/office/drawing/2014/main" id="{38EC23E8-2731-8BE5-D1F0-5FE84964B4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06" r="17335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45991B-ABB5-C792-53A0-9F64566E1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/>
              <a:t>Bus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DEBB9-63D5-FFCB-25BD-DB65019C4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/>
              <a:t>Explanation: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Devices connected along a single communication line.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Simple and cost-effective, but prone to data collisions.</a:t>
            </a:r>
          </a:p>
        </p:txBody>
      </p:sp>
    </p:spTree>
    <p:extLst>
      <p:ext uri="{BB962C8B-B14F-4D97-AF65-F5344CB8AC3E}">
        <p14:creationId xmlns:p14="http://schemas.microsoft.com/office/powerpoint/2010/main" val="42026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24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AE8804-EC67-C0D5-161F-0D61F315A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Bus Topology in GNS3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C8CD47-01A3-439D-4C73-6DEE9E9D5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6" name="Content Placeholder 3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20F45A08-ABBE-95AE-1F2D-301650621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378" y="1253331"/>
            <a:ext cx="82126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654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71461-F46C-FA94-CC75-F263025FF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Network Architecture for an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C33FB-7ECD-1D31-338F-10421194D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Designed a Complex Network:</a:t>
            </a:r>
          </a:p>
          <a:p>
            <a:r>
              <a:rPr lang="en-US" sz="2000" dirty="0"/>
              <a:t>Combined multiple topologies to form a comprehensive network.</a:t>
            </a:r>
          </a:p>
          <a:p>
            <a:r>
              <a:rPr lang="en-US" sz="2000" dirty="0"/>
              <a:t>Included various network devices (routers, switches, PCs).</a:t>
            </a:r>
          </a:p>
        </p:txBody>
      </p:sp>
      <p:pic>
        <p:nvPicPr>
          <p:cNvPr id="5" name="Picture 4" descr="A network formed by white dots">
            <a:extLst>
              <a:ext uri="{FF2B5EF4-FFF2-40B4-BE49-F238E27FC236}">
                <a16:creationId xmlns:a16="http://schemas.microsoft.com/office/drawing/2014/main" id="{75852351-6F59-2B7F-2A20-706D9885DE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79" r="-1" b="-1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612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645594-CCF9-8A25-AEC8-26636AD22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Network Architecture for an Organization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27C021-DF63-BB28-487C-BD79E2843C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249535"/>
            <a:ext cx="6780700" cy="435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105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024687B-3153-123C-0A8C-D7D007FAF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6305F5-7509-0BF5-12D3-30451FCD7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71C5C7A-6D55-5B27-646E-39C962693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B3B1F4-948C-963C-E6EA-60CF7FBF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8C71461-F46C-FA94-CC75-F263025FF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1" y="301843"/>
            <a:ext cx="10477109" cy="1003532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Network Architecture for an Organization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4B287F-0E01-5484-4623-04BCF4A11C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4064357"/>
              </p:ext>
            </p:extLst>
          </p:nvPr>
        </p:nvGraphicFramePr>
        <p:xfrm>
          <a:off x="876301" y="2308124"/>
          <a:ext cx="5025735" cy="3673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7098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FFBF6-2C68-AF3B-4719-B95CCCDED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What is GNS3?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F83F00-6876-88FA-AE45-E443806CD0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0565253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3747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71461-F46C-FA94-CC75-F263025FF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Network Architecture for an Organization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62574A-E1D3-1B68-D0C5-ADBFC522DB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0589921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8317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lor Cover">
            <a:extLst>
              <a:ext uri="{FF2B5EF4-FFF2-40B4-BE49-F238E27FC236}">
                <a16:creationId xmlns:a16="http://schemas.microsoft.com/office/drawing/2014/main" id="{63C1F321-BB96-4700-B3CE-1A6156067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FA1AD64-F15F-417D-956C-B2C211FC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1" y="0"/>
            <a:ext cx="6064235" cy="6858000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5F3C79B0-E0DE-407E-B550-3FDEB67B0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A1A2DFA8-F321-4204-9B31-A3713BC65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5BF1624-C997-1D35-A478-E83D310FC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708" y="841664"/>
            <a:ext cx="4874661" cy="5156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Network Analysis with Wireshark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25AA2-DA13-34A3-F184-C3AEB098B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4687" y="841664"/>
            <a:ext cx="4867605" cy="5156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Captured and analyzed network packets using Wireshark.</a:t>
            </a:r>
          </a:p>
        </p:txBody>
      </p:sp>
    </p:spTree>
    <p:extLst>
      <p:ext uri="{BB962C8B-B14F-4D97-AF65-F5344CB8AC3E}">
        <p14:creationId xmlns:p14="http://schemas.microsoft.com/office/powerpoint/2010/main" val="4072815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BF1624-C997-1D35-A478-E83D310FC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Network Analysis with Wireshark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0761D9EC-2448-8695-B1C3-F6EC027430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3003" y="643466"/>
            <a:ext cx="6709325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222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CE9EB2-88AD-BD71-C5F9-257BA610C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Evaluation</a:t>
            </a:r>
          </a:p>
        </p:txBody>
      </p:sp>
      <p:grpSp>
        <p:nvGrpSpPr>
          <p:cNvPr id="35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63381E29-0B45-018D-9ABE-898A5E41D5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552928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89646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BB11A-5852-4CD2-A2B4-5267129E1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Conclusion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13359-4C7D-D988-BC7D-C311CA44C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b="1"/>
              <a:t>GNS3 Effectiveness:</a:t>
            </a:r>
          </a:p>
          <a:p>
            <a:r>
              <a:rPr lang="en-US" sz="1700"/>
              <a:t>Successfully implemented star, mesh, bus, and ring topologies.</a:t>
            </a:r>
          </a:p>
          <a:p>
            <a:pPr marL="0" indent="0">
              <a:buNone/>
            </a:pPr>
            <a:endParaRPr lang="en-US" sz="1700" b="1"/>
          </a:p>
          <a:p>
            <a:pPr marL="0" indent="0">
              <a:buNone/>
            </a:pPr>
            <a:r>
              <a:rPr lang="en-US" sz="1700" b="1"/>
              <a:t>Learning and Experimentation:</a:t>
            </a:r>
          </a:p>
          <a:p>
            <a:r>
              <a:rPr lang="en-US" sz="1700"/>
              <a:t>GNS3 Provides a valuable platform for both educational and professional purposes.</a:t>
            </a:r>
          </a:p>
          <a:p>
            <a:pPr marL="0" indent="0">
              <a:buNone/>
            </a:pPr>
            <a:endParaRPr lang="en-US" sz="1700" b="1"/>
          </a:p>
          <a:p>
            <a:pPr marL="0" indent="0">
              <a:buNone/>
            </a:pPr>
            <a:r>
              <a:rPr lang="en-US" sz="1700" b="1"/>
              <a:t>Future Directions:</a:t>
            </a:r>
          </a:p>
          <a:p>
            <a:r>
              <a:rPr lang="en-US" sz="1700"/>
              <a:t>Explore more complex setups and additional GNS3 features.</a:t>
            </a:r>
            <a:endParaRPr lang="en-US" sz="1700" dirty="0"/>
          </a:p>
        </p:txBody>
      </p:sp>
      <p:pic>
        <p:nvPicPr>
          <p:cNvPr id="22" name="Picture 21" descr="An abstract design with lines and financial symbols">
            <a:extLst>
              <a:ext uri="{FF2B5EF4-FFF2-40B4-BE49-F238E27FC236}">
                <a16:creationId xmlns:a16="http://schemas.microsoft.com/office/drawing/2014/main" id="{DB0731FA-35C1-67B6-8313-469D464B5A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66" r="20857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003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erial view of a highway near the ocean">
            <a:extLst>
              <a:ext uri="{FF2B5EF4-FFF2-40B4-BE49-F238E27FC236}">
                <a16:creationId xmlns:a16="http://schemas.microsoft.com/office/drawing/2014/main" id="{7D339521-A8E8-2A63-26BB-902E8BCE32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25" r="1" b="13060"/>
          <a:stretch/>
        </p:blipFill>
        <p:spPr>
          <a:xfrm>
            <a:off x="-3447" y="-1"/>
            <a:ext cx="12195447" cy="687974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589414" y="-733991"/>
            <a:ext cx="3020876" cy="12206596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567EA8-C72D-4B9B-D23F-6B2E9F9C9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446" y="0"/>
            <a:ext cx="2843402" cy="68797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FBFA78-9360-1E01-5448-6D5AE0A32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38704" y="21736"/>
            <a:ext cx="3152862" cy="6858008"/>
          </a:xfrm>
          <a:prstGeom prst="rect">
            <a:avLst/>
          </a:prstGeom>
          <a:gradFill flip="none" rotWithShape="1">
            <a:gsLst>
              <a:gs pos="5000">
                <a:schemeClr val="accent5">
                  <a:alpha val="48000"/>
                </a:schemeClr>
              </a:gs>
              <a:gs pos="42000">
                <a:schemeClr val="accent5">
                  <a:alpha val="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40453C-744F-DB3A-47EC-15EACE1DC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447" y="5288433"/>
            <a:ext cx="12199706" cy="1591311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9000">
                <a:schemeClr val="accent2">
                  <a:alpha val="0"/>
                </a:schemeClr>
              </a:gs>
            </a:gsLst>
            <a:lin ang="588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924B03-77BD-EAE3-2854-43363FF8E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84596" y="2224929"/>
            <a:ext cx="3866773" cy="54428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4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18D41-1A47-B075-86C9-BC9B47ECE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028" y="4121944"/>
            <a:ext cx="7927785" cy="162066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01831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180676-7907-59C0-6EB0-2A352128F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Why Use GNS3?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B384D5-54A3-84FC-C25C-AF5612634F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7052830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3398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317AF-9D6A-B8A6-70DB-D64154B69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Advantages of GNS3</a:t>
            </a:r>
          </a:p>
        </p:txBody>
      </p:sp>
      <p:grpSp>
        <p:nvGrpSpPr>
          <p:cNvPr id="110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4" name="Oval 113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18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C32ACF-73C4-33C2-DE97-DCD753558A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5954601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6000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2A9AC6-E320-66FD-32C4-2EE21F667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Limitations of GNS3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E8D7CD-76D3-7FF0-73F4-772A35B8BA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2814213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3778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BEC7D4-5D37-405E-CF04-640AD7918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GNS3 vs. Cisco Packet Tracer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5C36E6-7306-4F62-6CB7-84B1180A0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2064368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8574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929C7E-F2A9-C3BC-2A91-5D1ACEFF7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GNS3 vs. VMware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7C10F8-7E80-C988-D2AC-EC1F0DD6FA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8734925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126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EBD3B1-8836-D118-8477-71F9C19FD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/>
              <a:t>Designing Topologies in GNS3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D05B6-CCF4-B2AC-CAE6-24653435E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/>
              <a:t>Topologies to be Designed:</a:t>
            </a:r>
          </a:p>
          <a:p>
            <a:r>
              <a:rPr lang="en-US" sz="2000"/>
              <a:t>Mesh Topology</a:t>
            </a:r>
          </a:p>
          <a:p>
            <a:r>
              <a:rPr lang="en-US" sz="2000"/>
              <a:t>Ring Topology</a:t>
            </a:r>
          </a:p>
          <a:p>
            <a:r>
              <a:rPr lang="en-US" sz="2000"/>
              <a:t>Star Topology</a:t>
            </a:r>
          </a:p>
          <a:p>
            <a:r>
              <a:rPr lang="en-US" sz="2000"/>
              <a:t>Bus Topology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AF6C2D-61CA-A423-179F-EDE5F909E2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0" r="9366" b="3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7478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id="{524C71B4-8010-2D50-C88A-711F50ACAA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63" r="2486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D191A-6DD1-97AA-E0B7-526FCCE7E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/>
              <a:t>Mesh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29B6B-1D57-2D9F-3482-D48DC7FBF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/>
              <a:t>Explanation: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Each device is connected to every other device.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Provides high redundancy and fault tolerance.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64122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585</Words>
  <Application>Microsoft Office PowerPoint</Application>
  <PresentationFormat>Widescreen</PresentationFormat>
  <Paragraphs>91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Aptos</vt:lpstr>
      <vt:lpstr>Aptos Display</vt:lpstr>
      <vt:lpstr>Arial</vt:lpstr>
      <vt:lpstr>Office Theme</vt:lpstr>
      <vt:lpstr>Network Topologies and Simulations Using GNS3</vt:lpstr>
      <vt:lpstr>What is GNS3?</vt:lpstr>
      <vt:lpstr>Why Use GNS3?</vt:lpstr>
      <vt:lpstr>Advantages of GNS3</vt:lpstr>
      <vt:lpstr>Limitations of GNS3</vt:lpstr>
      <vt:lpstr>GNS3 vs. Cisco Packet Tracer</vt:lpstr>
      <vt:lpstr>GNS3 vs. VMware</vt:lpstr>
      <vt:lpstr>Designing Topologies in GNS3</vt:lpstr>
      <vt:lpstr>Mesh Topology</vt:lpstr>
      <vt:lpstr>Mesh Topology in GNS3</vt:lpstr>
      <vt:lpstr>Ring Topology</vt:lpstr>
      <vt:lpstr>Ring Topology in GNS3</vt:lpstr>
      <vt:lpstr>Star Topology</vt:lpstr>
      <vt:lpstr>Star Topology in GNS3</vt:lpstr>
      <vt:lpstr>Bus Topology</vt:lpstr>
      <vt:lpstr>Bus Topology in GNS3</vt:lpstr>
      <vt:lpstr>Network Architecture for an Organization</vt:lpstr>
      <vt:lpstr>Network Architecture for an Organization</vt:lpstr>
      <vt:lpstr>Network Architecture for an Organization</vt:lpstr>
      <vt:lpstr>Network Architecture for an Organization</vt:lpstr>
      <vt:lpstr>Network Analysis with Wireshark</vt:lpstr>
      <vt:lpstr>Network Analysis with Wireshark</vt:lpstr>
      <vt:lpstr>Evaluation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Ammar Hashmi</dc:creator>
  <cp:lastModifiedBy>Ammar Hashmi</cp:lastModifiedBy>
  <cp:revision>15</cp:revision>
  <dcterms:created xsi:type="dcterms:W3CDTF">2024-06-08T09:40:41Z</dcterms:created>
  <dcterms:modified xsi:type="dcterms:W3CDTF">2024-06-08T11:14:46Z</dcterms:modified>
</cp:coreProperties>
</file>