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</p:sldMasterIdLst>
  <p:sldIdLst>
    <p:sldId id="256" r:id="rId1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" Target="slides/slide1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WO_OBJECTS_AND_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OBJECT_AND_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WO_OBJECTS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OBJECT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OBJEC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321"/>
          <p:cNvSpPr/>
          <p:nvPr/>
        </p:nvSpPr>
        <p:spPr>
          <a:xfrm>
            <a:off x="0" y="4013280"/>
            <a:ext cx="447120" cy="2843280"/>
          </a:xfrm>
          <a:prstGeom prst="triangle">
            <a:avLst>
              <a:gd name="adj" fmla="val 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Google Shape;11;p321"/>
          <p:cNvSpPr/>
          <p:nvPr/>
        </p:nvSpPr>
        <p:spPr>
          <a:xfrm>
            <a:off x="11880000" y="-8640"/>
            <a:ext cx="307440" cy="6865200"/>
          </a:xfrm>
          <a:prstGeom prst="rect">
            <a:avLst/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" name="Google Shape;12;p321"/>
          <p:cNvSpPr/>
          <p:nvPr/>
        </p:nvSpPr>
        <p:spPr>
          <a:xfrm>
            <a:off x="11304000" y="4392000"/>
            <a:ext cx="887760" cy="246564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" name="Google Shape;13;p321"/>
          <p:cNvSpPr/>
          <p:nvPr/>
        </p:nvSpPr>
        <p:spPr>
          <a:xfrm rot="10800000">
            <a:off x="1440" y="1440"/>
            <a:ext cx="841320" cy="566460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10;p321"/>
          <p:cNvSpPr/>
          <p:nvPr/>
        </p:nvSpPr>
        <p:spPr>
          <a:xfrm>
            <a:off x="0" y="4013280"/>
            <a:ext cx="447120" cy="2843280"/>
          </a:xfrm>
          <a:prstGeom prst="triangle">
            <a:avLst>
              <a:gd name="adj" fmla="val 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4" name="Google Shape;11;p321"/>
          <p:cNvSpPr/>
          <p:nvPr/>
        </p:nvSpPr>
        <p:spPr>
          <a:xfrm>
            <a:off x="11880000" y="-8640"/>
            <a:ext cx="307440" cy="6865200"/>
          </a:xfrm>
          <a:prstGeom prst="rect">
            <a:avLst/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5" name="Google Shape;12;p321"/>
          <p:cNvSpPr/>
          <p:nvPr/>
        </p:nvSpPr>
        <p:spPr>
          <a:xfrm>
            <a:off x="11304000" y="4392000"/>
            <a:ext cx="887760" cy="246564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6" name="Google Shape;13;p321"/>
          <p:cNvSpPr/>
          <p:nvPr/>
        </p:nvSpPr>
        <p:spPr>
          <a:xfrm rot="10800000">
            <a:off x="1440" y="1440"/>
            <a:ext cx="841320" cy="566460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08000" y="273600"/>
            <a:ext cx="8423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48000" y="1604520"/>
            <a:ext cx="4356360" cy="22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48000" y="4113720"/>
            <a:ext cx="4356360" cy="22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222880" y="1604520"/>
            <a:ext cx="4356360" cy="480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10;p321"/>
          <p:cNvSpPr/>
          <p:nvPr/>
        </p:nvSpPr>
        <p:spPr>
          <a:xfrm>
            <a:off x="0" y="4013280"/>
            <a:ext cx="447120" cy="2843280"/>
          </a:xfrm>
          <a:prstGeom prst="triangle">
            <a:avLst>
              <a:gd name="adj" fmla="val 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6" name="Google Shape;11;p321"/>
          <p:cNvSpPr/>
          <p:nvPr/>
        </p:nvSpPr>
        <p:spPr>
          <a:xfrm>
            <a:off x="11880000" y="-8640"/>
            <a:ext cx="307440" cy="6865200"/>
          </a:xfrm>
          <a:prstGeom prst="rect">
            <a:avLst/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7" name="Google Shape;12;p321"/>
          <p:cNvSpPr/>
          <p:nvPr/>
        </p:nvSpPr>
        <p:spPr>
          <a:xfrm>
            <a:off x="11304000" y="4392000"/>
            <a:ext cx="887760" cy="246564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8" name="Google Shape;13;p321"/>
          <p:cNvSpPr/>
          <p:nvPr/>
        </p:nvSpPr>
        <p:spPr>
          <a:xfrm rot="10800000">
            <a:off x="1440" y="1440"/>
            <a:ext cx="841320" cy="566460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08000" y="273600"/>
            <a:ext cx="8423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48000" y="1604520"/>
            <a:ext cx="4356360" cy="480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222880" y="1604520"/>
            <a:ext cx="4356360" cy="22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222880" y="4113720"/>
            <a:ext cx="4356360" cy="22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;p321"/>
          <p:cNvSpPr/>
          <p:nvPr/>
        </p:nvSpPr>
        <p:spPr>
          <a:xfrm>
            <a:off x="0" y="4013280"/>
            <a:ext cx="447120" cy="2843280"/>
          </a:xfrm>
          <a:prstGeom prst="triangle">
            <a:avLst>
              <a:gd name="adj" fmla="val 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8" name="Google Shape;11;p321"/>
          <p:cNvSpPr/>
          <p:nvPr/>
        </p:nvSpPr>
        <p:spPr>
          <a:xfrm>
            <a:off x="11880000" y="-8640"/>
            <a:ext cx="307440" cy="6865200"/>
          </a:xfrm>
          <a:prstGeom prst="rect">
            <a:avLst/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9" name="Google Shape;12;p321"/>
          <p:cNvSpPr/>
          <p:nvPr/>
        </p:nvSpPr>
        <p:spPr>
          <a:xfrm>
            <a:off x="11304000" y="4392000"/>
            <a:ext cx="887760" cy="246564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10" name="Google Shape;13;p321"/>
          <p:cNvSpPr/>
          <p:nvPr/>
        </p:nvSpPr>
        <p:spPr>
          <a:xfrm rot="10800000">
            <a:off x="1440" y="1440"/>
            <a:ext cx="841320" cy="566460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08000" y="273600"/>
            <a:ext cx="8423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48000" y="1604520"/>
            <a:ext cx="4356360" cy="22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222880" y="1604520"/>
            <a:ext cx="4356360" cy="22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48000" y="4113720"/>
            <a:ext cx="8927640" cy="22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0;p321"/>
          <p:cNvSpPr/>
          <p:nvPr/>
        </p:nvSpPr>
        <p:spPr>
          <a:xfrm>
            <a:off x="0" y="4013280"/>
            <a:ext cx="447120" cy="2843280"/>
          </a:xfrm>
          <a:prstGeom prst="triangle">
            <a:avLst>
              <a:gd name="adj" fmla="val 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20" name="Google Shape;11;p321"/>
          <p:cNvSpPr/>
          <p:nvPr/>
        </p:nvSpPr>
        <p:spPr>
          <a:xfrm>
            <a:off x="11880000" y="-8640"/>
            <a:ext cx="307440" cy="6865200"/>
          </a:xfrm>
          <a:prstGeom prst="rect">
            <a:avLst/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21" name="Google Shape;12;p321"/>
          <p:cNvSpPr/>
          <p:nvPr/>
        </p:nvSpPr>
        <p:spPr>
          <a:xfrm>
            <a:off x="11304000" y="4392000"/>
            <a:ext cx="887760" cy="246564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22" name="Google Shape;13;p321"/>
          <p:cNvSpPr/>
          <p:nvPr/>
        </p:nvSpPr>
        <p:spPr>
          <a:xfrm rot="10800000">
            <a:off x="1440" y="1440"/>
            <a:ext cx="841320" cy="566460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008000" y="273600"/>
            <a:ext cx="8423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48000" y="1604520"/>
            <a:ext cx="8927640" cy="22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48000" y="4113720"/>
            <a:ext cx="8927640" cy="22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321"/>
          <p:cNvSpPr/>
          <p:nvPr/>
        </p:nvSpPr>
        <p:spPr>
          <a:xfrm>
            <a:off x="0" y="4013280"/>
            <a:ext cx="447120" cy="2843280"/>
          </a:xfrm>
          <a:prstGeom prst="triangle">
            <a:avLst>
              <a:gd name="adj" fmla="val 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" name="Google Shape;11;p321"/>
          <p:cNvSpPr/>
          <p:nvPr/>
        </p:nvSpPr>
        <p:spPr>
          <a:xfrm>
            <a:off x="11880000" y="-8640"/>
            <a:ext cx="307440" cy="6865200"/>
          </a:xfrm>
          <a:prstGeom prst="rect">
            <a:avLst/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" name="Google Shape;12;p321"/>
          <p:cNvSpPr/>
          <p:nvPr/>
        </p:nvSpPr>
        <p:spPr>
          <a:xfrm>
            <a:off x="11304000" y="4392000"/>
            <a:ext cx="887760" cy="246564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" name="Google Shape;13;p321"/>
          <p:cNvSpPr/>
          <p:nvPr/>
        </p:nvSpPr>
        <p:spPr>
          <a:xfrm rot="10800000">
            <a:off x="1440" y="1440"/>
            <a:ext cx="841320" cy="566460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08000" y="273600"/>
            <a:ext cx="8423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48000" y="1604520"/>
            <a:ext cx="4356360" cy="22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222880" y="1604520"/>
            <a:ext cx="4356360" cy="22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5222880" y="4113720"/>
            <a:ext cx="4356360" cy="22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648000" y="4113720"/>
            <a:ext cx="4356360" cy="22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0;p321"/>
          <p:cNvSpPr/>
          <p:nvPr/>
        </p:nvSpPr>
        <p:spPr>
          <a:xfrm>
            <a:off x="0" y="4013280"/>
            <a:ext cx="447120" cy="2843280"/>
          </a:xfrm>
          <a:prstGeom prst="triangle">
            <a:avLst>
              <a:gd name="adj" fmla="val 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1" name="Google Shape;11;p321"/>
          <p:cNvSpPr/>
          <p:nvPr/>
        </p:nvSpPr>
        <p:spPr>
          <a:xfrm>
            <a:off x="11880000" y="-8640"/>
            <a:ext cx="307440" cy="6865200"/>
          </a:xfrm>
          <a:prstGeom prst="rect">
            <a:avLst/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2" name="Google Shape;12;p321"/>
          <p:cNvSpPr/>
          <p:nvPr/>
        </p:nvSpPr>
        <p:spPr>
          <a:xfrm>
            <a:off x="11304000" y="4392000"/>
            <a:ext cx="887760" cy="246564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3" name="Google Shape;13;p321"/>
          <p:cNvSpPr/>
          <p:nvPr/>
        </p:nvSpPr>
        <p:spPr>
          <a:xfrm rot="10800000">
            <a:off x="1440" y="1440"/>
            <a:ext cx="841320" cy="566460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08000" y="273600"/>
            <a:ext cx="8423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48000" y="1604520"/>
            <a:ext cx="8927640" cy="480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48000" y="1604520"/>
            <a:ext cx="8927640" cy="480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" name="Google Shape;60;p333" descr=""/>
          <p:cNvPicPr/>
          <p:nvPr/>
        </p:nvPicPr>
        <p:blipFill>
          <a:blip r:embed="rId2"/>
          <a:stretch/>
        </p:blipFill>
        <p:spPr>
          <a:xfrm>
            <a:off x="2101680" y="1604160"/>
            <a:ext cx="6019920" cy="4803120"/>
          </a:xfrm>
          <a:prstGeom prst="rect">
            <a:avLst/>
          </a:prstGeom>
          <a:ln w="0">
            <a:noFill/>
          </a:ln>
        </p:spPr>
      </p:pic>
      <p:pic>
        <p:nvPicPr>
          <p:cNvPr id="28" name="Google Shape;61;p333" descr=""/>
          <p:cNvPicPr/>
          <p:nvPr/>
        </p:nvPicPr>
        <p:blipFill>
          <a:blip r:embed="rId3"/>
          <a:stretch/>
        </p:blipFill>
        <p:spPr>
          <a:xfrm>
            <a:off x="2101680" y="1604160"/>
            <a:ext cx="6019920" cy="48031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0;p321"/>
          <p:cNvSpPr/>
          <p:nvPr/>
        </p:nvSpPr>
        <p:spPr>
          <a:xfrm>
            <a:off x="0" y="4013280"/>
            <a:ext cx="447120" cy="2843280"/>
          </a:xfrm>
          <a:prstGeom prst="triangle">
            <a:avLst>
              <a:gd name="adj" fmla="val 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0" name="Google Shape;11;p321"/>
          <p:cNvSpPr/>
          <p:nvPr/>
        </p:nvSpPr>
        <p:spPr>
          <a:xfrm>
            <a:off x="11880000" y="-8640"/>
            <a:ext cx="307440" cy="6865200"/>
          </a:xfrm>
          <a:prstGeom prst="rect">
            <a:avLst/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1" name="Google Shape;12;p321"/>
          <p:cNvSpPr/>
          <p:nvPr/>
        </p:nvSpPr>
        <p:spPr>
          <a:xfrm>
            <a:off x="11304000" y="4392000"/>
            <a:ext cx="887760" cy="246564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2" name="Google Shape;13;p321"/>
          <p:cNvSpPr/>
          <p:nvPr/>
        </p:nvSpPr>
        <p:spPr>
          <a:xfrm rot="10800000">
            <a:off x="1440" y="1440"/>
            <a:ext cx="841320" cy="566460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3" name="Google Shape;10;p2"/>
          <p:cNvSpPr/>
          <p:nvPr/>
        </p:nvSpPr>
        <p:spPr>
          <a:xfrm>
            <a:off x="2123280" y="-543960"/>
            <a:ext cx="7945200" cy="7945200"/>
          </a:xfrm>
          <a:prstGeom prst="ellipse">
            <a:avLst/>
          </a:prstGeom>
          <a:solidFill>
            <a:srgbClr val="000000">
              <a:alpha val="27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7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34" name="Google Shape;11;p2"/>
          <p:cNvGrpSpPr/>
          <p:nvPr/>
        </p:nvGrpSpPr>
        <p:grpSpPr>
          <a:xfrm>
            <a:off x="668160" y="234360"/>
            <a:ext cx="3268080" cy="3268080"/>
            <a:chOff x="668160" y="234360"/>
            <a:chExt cx="3268080" cy="3268080"/>
          </a:xfrm>
        </p:grpSpPr>
        <p:sp>
          <p:nvSpPr>
            <p:cNvPr id="35" name="Google Shape;12;p2"/>
            <p:cNvSpPr/>
            <p:nvPr/>
          </p:nvSpPr>
          <p:spPr>
            <a:xfrm>
              <a:off x="975600" y="542160"/>
              <a:ext cx="2652840" cy="2652840"/>
            </a:xfrm>
            <a:prstGeom prst="ellipse">
              <a:avLst/>
            </a:prstGeom>
            <a:solidFill>
              <a:srgbClr val="000000">
                <a:alpha val="1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7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6" name="Google Shape;13;p2"/>
            <p:cNvSpPr/>
            <p:nvPr/>
          </p:nvSpPr>
          <p:spPr>
            <a:xfrm>
              <a:off x="1122480" y="688680"/>
              <a:ext cx="2358720" cy="2358720"/>
            </a:xfrm>
            <a:prstGeom prst="ellipse">
              <a:avLst/>
            </a:pr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7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7" name="Google Shape;14;p2"/>
            <p:cNvSpPr/>
            <p:nvPr/>
          </p:nvSpPr>
          <p:spPr>
            <a:xfrm>
              <a:off x="668160" y="234360"/>
              <a:ext cx="3268080" cy="326808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7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38" name="Google Shape;15;p2"/>
          <p:cNvGrpSpPr/>
          <p:nvPr/>
        </p:nvGrpSpPr>
        <p:grpSpPr>
          <a:xfrm>
            <a:off x="8570160" y="3336840"/>
            <a:ext cx="3099240" cy="3099240"/>
            <a:chOff x="8570160" y="3336840"/>
            <a:chExt cx="3099240" cy="3099240"/>
          </a:xfrm>
        </p:grpSpPr>
        <p:sp>
          <p:nvSpPr>
            <p:cNvPr id="39" name="Google Shape;16;p2"/>
            <p:cNvSpPr/>
            <p:nvPr/>
          </p:nvSpPr>
          <p:spPr>
            <a:xfrm>
              <a:off x="8570160" y="3336840"/>
              <a:ext cx="3099240" cy="30992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7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0" name="Google Shape;17;p2"/>
            <p:cNvSpPr/>
            <p:nvPr/>
          </p:nvSpPr>
          <p:spPr>
            <a:xfrm>
              <a:off x="9364320" y="4131000"/>
              <a:ext cx="1510920" cy="151092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7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1" name="Google Shape;18;p2"/>
            <p:cNvSpPr/>
            <p:nvPr/>
          </p:nvSpPr>
          <p:spPr>
            <a:xfrm>
              <a:off x="9020520" y="3787200"/>
              <a:ext cx="2198520" cy="219852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7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2" name="Google Shape;19;p2"/>
            <p:cNvSpPr/>
            <p:nvPr/>
          </p:nvSpPr>
          <p:spPr>
            <a:xfrm>
              <a:off x="9621720" y="4388400"/>
              <a:ext cx="996480" cy="99648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7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948760" y="2655720"/>
            <a:ext cx="6293880" cy="1546200"/>
          </a:xfrm>
          <a:prstGeom prst="rect">
            <a:avLst/>
          </a:prstGeom>
          <a:noFill/>
          <a:ln w="0">
            <a:noFill/>
          </a:ln>
          <a:effectLst>
            <a:outerShdw dist="19080" dir="5400000" blurRad="85680" rotWithShape="0">
              <a:srgbClr val="000000">
                <a:alpha val="10000"/>
              </a:srgbClr>
            </a:outerShdw>
          </a:effectLst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694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694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694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694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69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10;p321"/>
          <p:cNvSpPr/>
          <p:nvPr/>
        </p:nvSpPr>
        <p:spPr>
          <a:xfrm>
            <a:off x="0" y="4013280"/>
            <a:ext cx="447120" cy="2843280"/>
          </a:xfrm>
          <a:prstGeom prst="triangle">
            <a:avLst>
              <a:gd name="adj" fmla="val 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8" name="Google Shape;11;p321"/>
          <p:cNvSpPr/>
          <p:nvPr/>
        </p:nvSpPr>
        <p:spPr>
          <a:xfrm>
            <a:off x="11880000" y="-8640"/>
            <a:ext cx="307440" cy="6865200"/>
          </a:xfrm>
          <a:prstGeom prst="rect">
            <a:avLst/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9" name="Google Shape;12;p321"/>
          <p:cNvSpPr/>
          <p:nvPr/>
        </p:nvSpPr>
        <p:spPr>
          <a:xfrm>
            <a:off x="11304000" y="4392000"/>
            <a:ext cx="887760" cy="246564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0" name="Google Shape;13;p321"/>
          <p:cNvSpPr/>
          <p:nvPr/>
        </p:nvSpPr>
        <p:spPr>
          <a:xfrm rot="10800000">
            <a:off x="1440" y="1440"/>
            <a:ext cx="841320" cy="566460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08000" y="273600"/>
            <a:ext cx="1074168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10;p321"/>
          <p:cNvSpPr/>
          <p:nvPr/>
        </p:nvSpPr>
        <p:spPr>
          <a:xfrm>
            <a:off x="0" y="4013280"/>
            <a:ext cx="447120" cy="2843280"/>
          </a:xfrm>
          <a:prstGeom prst="triangle">
            <a:avLst>
              <a:gd name="adj" fmla="val 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6" name="Google Shape;11;p321"/>
          <p:cNvSpPr/>
          <p:nvPr/>
        </p:nvSpPr>
        <p:spPr>
          <a:xfrm>
            <a:off x="11880000" y="-8640"/>
            <a:ext cx="307440" cy="6865200"/>
          </a:xfrm>
          <a:prstGeom prst="rect">
            <a:avLst/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7" name="Google Shape;12;p321"/>
          <p:cNvSpPr/>
          <p:nvPr/>
        </p:nvSpPr>
        <p:spPr>
          <a:xfrm>
            <a:off x="11304000" y="4392000"/>
            <a:ext cx="887760" cy="246564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8" name="Google Shape;13;p321"/>
          <p:cNvSpPr/>
          <p:nvPr/>
        </p:nvSpPr>
        <p:spPr>
          <a:xfrm rot="10800000">
            <a:off x="1440" y="1440"/>
            <a:ext cx="841320" cy="566460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08000" y="273600"/>
            <a:ext cx="8423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48000" y="1604520"/>
            <a:ext cx="8927640" cy="480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10;p321"/>
          <p:cNvSpPr/>
          <p:nvPr/>
        </p:nvSpPr>
        <p:spPr>
          <a:xfrm>
            <a:off x="0" y="4013280"/>
            <a:ext cx="447120" cy="2843280"/>
          </a:xfrm>
          <a:prstGeom prst="triangle">
            <a:avLst>
              <a:gd name="adj" fmla="val 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4" name="Google Shape;11;p321"/>
          <p:cNvSpPr/>
          <p:nvPr/>
        </p:nvSpPr>
        <p:spPr>
          <a:xfrm>
            <a:off x="11880000" y="-8640"/>
            <a:ext cx="307440" cy="6865200"/>
          </a:xfrm>
          <a:prstGeom prst="rect">
            <a:avLst/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5" name="Google Shape;12;p321"/>
          <p:cNvSpPr/>
          <p:nvPr/>
        </p:nvSpPr>
        <p:spPr>
          <a:xfrm>
            <a:off x="11304000" y="4392000"/>
            <a:ext cx="887760" cy="246564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6" name="Google Shape;13;p321"/>
          <p:cNvSpPr/>
          <p:nvPr/>
        </p:nvSpPr>
        <p:spPr>
          <a:xfrm rot="10800000">
            <a:off x="1440" y="1440"/>
            <a:ext cx="841320" cy="566460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08000" y="273600"/>
            <a:ext cx="8423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48000" y="1604520"/>
            <a:ext cx="4356360" cy="480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222880" y="1604520"/>
            <a:ext cx="4356360" cy="480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10;p321"/>
          <p:cNvSpPr/>
          <p:nvPr/>
        </p:nvSpPr>
        <p:spPr>
          <a:xfrm>
            <a:off x="0" y="4013280"/>
            <a:ext cx="447120" cy="2843280"/>
          </a:xfrm>
          <a:prstGeom prst="triangle">
            <a:avLst>
              <a:gd name="adj" fmla="val 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4" name="Google Shape;11;p321"/>
          <p:cNvSpPr/>
          <p:nvPr/>
        </p:nvSpPr>
        <p:spPr>
          <a:xfrm>
            <a:off x="11880000" y="-8640"/>
            <a:ext cx="307440" cy="6865200"/>
          </a:xfrm>
          <a:prstGeom prst="rect">
            <a:avLst/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5" name="Google Shape;12;p321"/>
          <p:cNvSpPr/>
          <p:nvPr/>
        </p:nvSpPr>
        <p:spPr>
          <a:xfrm>
            <a:off x="11304000" y="4392000"/>
            <a:ext cx="887760" cy="246564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6" name="Google Shape;13;p321"/>
          <p:cNvSpPr/>
          <p:nvPr/>
        </p:nvSpPr>
        <p:spPr>
          <a:xfrm rot="10800000">
            <a:off x="1440" y="1440"/>
            <a:ext cx="841320" cy="566460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08000" y="273600"/>
            <a:ext cx="8423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0;p321"/>
          <p:cNvSpPr/>
          <p:nvPr/>
        </p:nvSpPr>
        <p:spPr>
          <a:xfrm>
            <a:off x="0" y="4013280"/>
            <a:ext cx="447120" cy="2843280"/>
          </a:xfrm>
          <a:prstGeom prst="triangle">
            <a:avLst>
              <a:gd name="adj" fmla="val 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0" name="Google Shape;11;p321"/>
          <p:cNvSpPr/>
          <p:nvPr/>
        </p:nvSpPr>
        <p:spPr>
          <a:xfrm>
            <a:off x="11880000" y="-8640"/>
            <a:ext cx="307440" cy="6865200"/>
          </a:xfrm>
          <a:prstGeom prst="rect">
            <a:avLst/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1" name="Google Shape;12;p321"/>
          <p:cNvSpPr/>
          <p:nvPr/>
        </p:nvSpPr>
        <p:spPr>
          <a:xfrm>
            <a:off x="11304000" y="4392000"/>
            <a:ext cx="887760" cy="246564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2" name="Google Shape;13;p321"/>
          <p:cNvSpPr/>
          <p:nvPr/>
        </p:nvSpPr>
        <p:spPr>
          <a:xfrm rot="10800000">
            <a:off x="1440" y="1440"/>
            <a:ext cx="841320" cy="5664600"/>
          </a:xfrm>
          <a:prstGeom prst="triangle">
            <a:avLst>
              <a:gd name="adj" fmla="val 100000"/>
            </a:avLst>
          </a:prstGeom>
          <a:solidFill>
            <a:srgbClr val="90c22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5"/>
          <p:cNvSpPr/>
          <p:nvPr/>
        </p:nvSpPr>
        <p:spPr>
          <a:xfrm>
            <a:off x="723960" y="977760"/>
            <a:ext cx="11108160" cy="53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Open House Exception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254 CMR 3.00(13)(a)(3))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states that at an open house, the Real Estate licensee must conspicuously post and/or provide with other written materials any existing agency relationship.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This might include signage at the entrance of the property, printed handouts available to attendees, or digital materials provided through electronic means.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The key is that the information is readily accessible and easy to understand.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Given the informal nature of this setting, it is crucial for attendees to understand the potential agency relationships at play.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227688</TotalTime>
  <Application>LibreOffice/24.2.7.2$Linux_X86_64 LibreOffice_project/420$Build-2</Application>
  <AppVersion>15.0000</AppVersion>
  <Words>20650</Words>
  <Paragraphs>1469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2021-01-11T03:33:25Z</dcterms:created>
  <dc:creator>DELL</dc:creator>
  <dc:description/>
  <dc:language>en-US</dc:language>
  <cp:lastModifiedBy/>
  <dcterms:modified xsi:type="dcterms:W3CDTF">2025-05-31T12:22:40Z</dcterms:modified>
  <cp:revision>1645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136</vt:i4>
  </property>
  <property fmtid="{D5CDD505-2E9C-101B-9397-08002B2CF9AE}" pid="3" name="PresentationFormat">
    <vt:lpwstr>Widescreen</vt:lpwstr>
  </property>
  <property fmtid="{D5CDD505-2E9C-101B-9397-08002B2CF9AE}" pid="4" name="Slides">
    <vt:i4>300</vt:i4>
  </property>
</Properties>
</file>