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557124a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4557124a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b7a7cf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b7a7cf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b7a7cf3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b7a7cf3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b7a7cf31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b7a7cf31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b7a7cf3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3b7a7cf3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b7a7cf31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3b7a7cf31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b7a7cf3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b7a7cf3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WaitLess - Group 2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By:Ammar Idrees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Maaz Ahmed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Gutierrez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Zaid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78475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Waitless?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Management application specifically for Waiters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available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display to view available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choose where you place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Statistics to determine how busy the restaurant is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“Wait-Less is a management product that will allow restaurants to increase efficiency to increase its profits”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24075" y="14825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Table display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Stats screen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Tasks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Optimal Route algorithm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325" y="774200"/>
            <a:ext cx="4689374" cy="282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Display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83682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menu of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Waiter will be able to access: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Menu to take orders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list for the shift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statistics (for now…)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Tables can be tracked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Occupied/Available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track of how long table is occupied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Route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a queue based on table order price to serve those with less food first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025" y="147250"/>
            <a:ext cx="5089004" cy="181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5030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8686650" y="4765400"/>
            <a:ext cx="69600" cy="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525" y="2608600"/>
            <a:ext cx="4467476" cy="20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89850" y="1823875"/>
            <a:ext cx="3823800" cy="27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-Menu allows tables to choose an item, and immediately lists out the price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-A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separate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tab lists all the items that are ordered for a specific table.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325" y="196175"/>
            <a:ext cx="4912674" cy="23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List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Tasks to the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table # and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a Task or pop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Table -&gt; Timer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552" y="510000"/>
            <a:ext cx="4130401" cy="41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 Screen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different useful stats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 and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Table status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Revenue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fun fact :)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2" y="572063"/>
            <a:ext cx="4464861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692525"/>
            <a:ext cx="3863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was accomplished 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Scrum Methodology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Icescrum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Weekly Minutes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communication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Good Teamwork</a:t>
            </a:r>
            <a:endParaRPr sz="1800"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349950" y="1241125"/>
            <a:ext cx="4173900" cy="3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Account creation with database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Multiple accounts at the same time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Have manager log in 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Menu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 more menu items and features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 List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Have a notification system that notifies waiters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stats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Access</a:t>
            </a:r>
            <a:endParaRPr sz="1400"/>
          </a:p>
        </p:txBody>
      </p:sp>
      <p:sp>
        <p:nvSpPr>
          <p:cNvPr id="115" name="Google Shape;115;p20"/>
          <p:cNvSpPr txBox="1"/>
          <p:nvPr/>
        </p:nvSpPr>
        <p:spPr>
          <a:xfrm>
            <a:off x="4508350" y="491950"/>
            <a:ext cx="40998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Future Plans</a:t>
            </a:r>
            <a:endParaRPr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