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422d855f0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422d855f0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422d855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422d855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422d855f0_7_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422d855f0_7_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422d855f0_7_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422d855f0_7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422d855f0_7_7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422d855f0_7_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422d855f0_7_7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422d855f0_7_7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422d855f0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422d855f0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422d855f0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422d855f0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422d855f0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422d855f0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National Parks Builder - Group 2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5"/>
            <a:ext cx="83547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Prepared By: Maaz Ahmed, Bryan Gutierrez, Ammar Idrees, Zaid Patel</a:t>
            </a:r>
            <a:endParaRPr sz="2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4479300" cy="5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r>
              <a:rPr lang="en"/>
              <a:t> of the Project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042625"/>
            <a:ext cx="3819900" cy="35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Overall we expect to implement the project with Unity or  Pygame.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MySql could be utilized for the database aspect of the application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Amazon Web Service could be used to save game data. </a:t>
            </a:r>
            <a:endParaRPr/>
          </a:p>
        </p:txBody>
      </p:sp>
      <p:sp>
        <p:nvSpPr>
          <p:cNvPr id="124" name="Google Shape;124;p22"/>
          <p:cNvSpPr txBox="1"/>
          <p:nvPr>
            <p:ph type="title"/>
          </p:nvPr>
        </p:nvSpPr>
        <p:spPr>
          <a:xfrm>
            <a:off x="4978975" y="482450"/>
            <a:ext cx="4479300" cy="5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Retrospective</a:t>
            </a:r>
            <a:endParaRPr/>
          </a:p>
        </p:txBody>
      </p:sp>
      <p:sp>
        <p:nvSpPr>
          <p:cNvPr id="125" name="Google Shape;125;p22"/>
          <p:cNvSpPr txBox="1"/>
          <p:nvPr/>
        </p:nvSpPr>
        <p:spPr>
          <a:xfrm>
            <a:off x="4572000" y="1195800"/>
            <a:ext cx="4458000" cy="3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-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As a team, we worked effectively together by </a:t>
            </a: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evenly dividing up the work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-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Discussed as a group how we wanted to complete each section beforehand so everyone was on the same page and documentation stays </a:t>
            </a: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consistent</a:t>
            </a: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in terms of the approach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-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In conclusion this project was implemented to create an entertaining application while having the ability to bring awareness to National Parks.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-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The application will give users the ability to run a National Park so they become aware of all the difficulties, and budget constraints that all the parks face. 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0" y="521925"/>
            <a:ext cx="9097800" cy="46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Idea:</a:t>
            </a:r>
            <a:r>
              <a:rPr lang="en"/>
              <a:t> Gaming application where you can build a national park from </a:t>
            </a:r>
            <a:r>
              <a:rPr lang="en"/>
              <a:t>scratch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Purpose: </a:t>
            </a:r>
            <a:r>
              <a:rPr lang="en"/>
              <a:t>Give the users entertainment while having them acquire an appreciation for the Nationals parks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Goals: </a:t>
            </a:r>
            <a:r>
              <a:rPr lang="en"/>
              <a:t>Increase visitors for National Parks, profit, employee morale and reduce incidents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Client Focus: </a:t>
            </a:r>
            <a:r>
              <a:rPr lang="en"/>
              <a:t>National Parks Foundation, Smartphone gamers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Platform:</a:t>
            </a:r>
            <a:r>
              <a:rPr lang="en"/>
              <a:t> A mobile application 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175" y="2631062"/>
            <a:ext cx="3955449" cy="243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 rotWithShape="1">
          <a:blip r:embed="rId4">
            <a:alphaModFix/>
          </a:blip>
          <a:srcRect b="0" l="-1220" r="1219" t="0"/>
          <a:stretch/>
        </p:blipFill>
        <p:spPr>
          <a:xfrm>
            <a:off x="4706441" y="2571750"/>
            <a:ext cx="4246584" cy="255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Plan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-114125" y="517675"/>
            <a:ext cx="5183100" cy="47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Functional Requirements:</a:t>
            </a:r>
            <a:r>
              <a:rPr lang="en"/>
              <a:t> Provide rewards, display challenges, expand park, donate to charitable causes,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Performance Requirements:</a:t>
            </a:r>
            <a:r>
              <a:rPr lang="en"/>
              <a:t> Must load game and </a:t>
            </a:r>
            <a:r>
              <a:rPr lang="en"/>
              <a:t>environment</a:t>
            </a:r>
            <a:r>
              <a:rPr lang="en"/>
              <a:t> quickly, easily readable and </a:t>
            </a:r>
            <a:r>
              <a:rPr lang="en"/>
              <a:t>clear</a:t>
            </a:r>
            <a:r>
              <a:rPr lang="en"/>
              <a:t> font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Dependability Requirements:</a:t>
            </a:r>
            <a:r>
              <a:rPr lang="en"/>
              <a:t> Server should save users data in case of a crash, should be available 24/7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Security Requirements: </a:t>
            </a:r>
            <a:r>
              <a:rPr lang="en"/>
              <a:t> Need to access users personal payment information, wifi access, give data update </a:t>
            </a:r>
            <a:r>
              <a:rPr lang="en"/>
              <a:t>access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5200" y="342300"/>
            <a:ext cx="4143726" cy="343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Goals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5575200" cy="3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design will be clearly visible and outlined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Avoid blending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Majority of screen will be the actual game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Buttons to access other options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Building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Alerts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Activities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building types should be easily distinguished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1750" y="382000"/>
            <a:ext cx="3574600" cy="270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Cont. (UML class diagram)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358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Buildings are an essential part of the game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Town Hall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pRangerOffice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Habitat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Hospital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etc.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9100" y="1152475"/>
            <a:ext cx="5180526" cy="3908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Cont. (Sequence Diagram)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314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Purchasing a new Building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8825" y="1102200"/>
            <a:ext cx="5925174" cy="404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System Design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MVC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its advantages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Development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Updates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9675" y="1017725"/>
            <a:ext cx="5724326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System Design Cont.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Controller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Basically listen for events to occur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Contain the application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data will update the view over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Display models to users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Audio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Text to notify user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Database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Account info mainly, but can also be used to store other data...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Additional Database (possibly)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Transaction data, terrain data, and other potential uses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6925" y="395050"/>
            <a:ext cx="4420599" cy="294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and relationships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Building Interface: Would hold methods such as purchasing land, moving objects, selling objects, park health.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Townhall /ranger office/ Habitat building class: Each class will implement the building interface, but will have specific methods unique to themselves. For example, the habitat building will have methods to build forestry throughout the map.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-Could utilize factory pattern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0700" y="2666325"/>
            <a:ext cx="5239724" cy="222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