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8"/>
  </p:notesMasterIdLst>
  <p:sldIdLst>
    <p:sldId id="256" r:id="rId2"/>
    <p:sldId id="257" r:id="rId3"/>
    <p:sldId id="312" r:id="rId4"/>
    <p:sldId id="259" r:id="rId5"/>
    <p:sldId id="314" r:id="rId6"/>
    <p:sldId id="315" r:id="rId7"/>
    <p:sldId id="316" r:id="rId8"/>
    <p:sldId id="318" r:id="rId9"/>
    <p:sldId id="319" r:id="rId10"/>
    <p:sldId id="313" r:id="rId11"/>
    <p:sldId id="261" r:id="rId12"/>
    <p:sldId id="297" r:id="rId13"/>
    <p:sldId id="298" r:id="rId14"/>
    <p:sldId id="263" r:id="rId15"/>
    <p:sldId id="300" r:id="rId16"/>
    <p:sldId id="264" r:id="rId17"/>
    <p:sldId id="301" r:id="rId18"/>
    <p:sldId id="302" r:id="rId19"/>
    <p:sldId id="267" r:id="rId20"/>
    <p:sldId id="311" r:id="rId21"/>
    <p:sldId id="307" r:id="rId22"/>
    <p:sldId id="309" r:id="rId23"/>
    <p:sldId id="308" r:id="rId24"/>
    <p:sldId id="310" r:id="rId25"/>
    <p:sldId id="329" r:id="rId26"/>
    <p:sldId id="331" r:id="rId27"/>
    <p:sldId id="332" r:id="rId28"/>
    <p:sldId id="333" r:id="rId29"/>
    <p:sldId id="339" r:id="rId30"/>
    <p:sldId id="334" r:id="rId31"/>
    <p:sldId id="335" r:id="rId32"/>
    <p:sldId id="327" r:id="rId33"/>
    <p:sldId id="338" r:id="rId34"/>
    <p:sldId id="340" r:id="rId35"/>
    <p:sldId id="341" r:id="rId36"/>
    <p:sldId id="270" r:id="rId37"/>
  </p:sldIdLst>
  <p:sldSz cx="9144000" cy="5143500" type="screen16x9"/>
  <p:notesSz cx="6858000" cy="9144000"/>
  <p:embeddedFontLst>
    <p:embeddedFont>
      <p:font typeface="ＭＳ Ｐゴシック" panose="020B0600070205080204" pitchFamily="34" charset="-128"/>
      <p:regular r:id="rId39"/>
    </p:embeddedFont>
    <p:embeddedFont>
      <p:font typeface="Barlow Light" panose="020B0604020202020204" charset="0"/>
      <p:regular r:id="rId40"/>
      <p:bold r:id="rId41"/>
      <p:italic r:id="rId42"/>
      <p:boldItalic r:id="rId43"/>
    </p:embeddedFont>
    <p:embeddedFont>
      <p:font typeface="Barlow SemiBold" panose="020B0604020202020204" charset="0"/>
      <p:regular r:id="rId44"/>
      <p:bold r:id="rId45"/>
      <p:italic r:id="rId46"/>
      <p:boldItalic r:id="rId47"/>
    </p:embeddedFont>
    <p:embeddedFont>
      <p:font typeface="Calibri" panose="020F050202020403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7D84CC-8590-4E48-A3CD-CDA7372AD785}">
  <a:tblStyle styleId="{0C7D84CC-8590-4E48-A3CD-CDA7372AD78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DAF81E5-7B5B-4BC7-B4C7-08D4D21B3A7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89" autoAdjust="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1983708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63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5280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146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1865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3595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1087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334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56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8585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564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4724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8573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684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7268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3645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989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7823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42875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490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100" b="0" i="0" u="none" strike="noStrike" kern="1200" cap="none" baseline="0" dirty="0" smtClean="0">
                <a:solidFill>
                  <a:schemeClr val="tx1"/>
                </a:solidFill>
                <a:latin typeface="Arial"/>
                <a:ea typeface="Arial"/>
                <a:cs typeface="Arial"/>
                <a:sym typeface="Arial"/>
              </a:rPr>
              <a:t>Root cause is to mini human effort. In manual based work, pharmacy stores have to work very hard to maintain all record and functionalities. Also they have to hire more people for their work convenience. But that is not the permanent solution. As soon as your business grow, complexity increases..</a:t>
            </a:r>
          </a:p>
          <a:p>
            <a:pPr marL="171450" indent="-171450">
              <a:buFont typeface="Arial" panose="020B0604020202020204" pitchFamily="34" charset="0"/>
              <a:buChar char="•"/>
            </a:pPr>
            <a:r>
              <a:rPr lang="en-US" sz="1100" b="0" i="0" u="none" strike="noStrike" kern="1200" cap="none" baseline="0" dirty="0" smtClean="0">
                <a:solidFill>
                  <a:schemeClr val="tx1"/>
                </a:solidFill>
                <a:latin typeface="Arial"/>
                <a:ea typeface="Arial"/>
                <a:cs typeface="Arial"/>
                <a:sym typeface="Arial"/>
              </a:rPr>
              <a:t>Also there is a lot of chances of human errors at manual based work. That’s why we need computer based management system for that.</a:t>
            </a:r>
          </a:p>
          <a:p>
            <a:pPr marL="171450" indent="-171450">
              <a:buFont typeface="Arial" panose="020B0604020202020204" pitchFamily="34" charset="0"/>
              <a:buChar char="•"/>
            </a:pPr>
            <a:r>
              <a:rPr lang="en-US" sz="1100" b="0" i="0" u="none" strike="noStrike" kern="1200" cap="none" baseline="0" dirty="0" smtClean="0">
                <a:solidFill>
                  <a:schemeClr val="tx1"/>
                </a:solidFill>
                <a:latin typeface="Arial"/>
                <a:ea typeface="Arial"/>
                <a:cs typeface="Arial"/>
                <a:sym typeface="Arial"/>
              </a:rPr>
              <a:t>This system will handle all the operation that is going on any pharmacy stores e.g. billing, stock record etc.</a:t>
            </a:r>
          </a:p>
          <a:p>
            <a:pPr marL="171450" indent="-171450">
              <a:buFont typeface="Arial" panose="020B0604020202020204" pitchFamily="34" charset="0"/>
              <a:buChar char="•"/>
            </a:pPr>
            <a:r>
              <a:rPr lang="en-US" sz="1100" b="0" i="0" u="none" strike="noStrike" kern="1200" cap="none" baseline="0" dirty="0" smtClean="0">
                <a:solidFill>
                  <a:schemeClr val="tx1"/>
                </a:solidFill>
                <a:latin typeface="Arial"/>
                <a:ea typeface="Arial"/>
                <a:cs typeface="Arial"/>
                <a:sym typeface="Arial"/>
              </a:rPr>
              <a:t>As we all know maintaining data manually is quite cumber and also searching from that data is more difficult, that’s why we are making this system that store and manipulate data effectively….</a:t>
            </a:r>
          </a:p>
          <a:p>
            <a:pPr marL="171450" indent="-171450">
              <a:buFont typeface="Arial" panose="020B0604020202020204" pitchFamily="34" charset="0"/>
              <a:buChar char="•"/>
            </a:pPr>
            <a:r>
              <a:rPr lang="en-US" sz="1100" b="0" i="0" u="none" strike="noStrike" kern="1200" cap="none" baseline="0" dirty="0" smtClean="0">
                <a:solidFill>
                  <a:schemeClr val="tx1"/>
                </a:solidFill>
                <a:latin typeface="Arial"/>
                <a:ea typeface="Arial"/>
                <a:cs typeface="Arial"/>
                <a:sym typeface="Arial"/>
              </a:rPr>
              <a:t>AS there are lots of difficulties in manual based work, so it increases the burden on store managers. This system will decrease the burden on managers.</a:t>
            </a:r>
          </a:p>
          <a:p>
            <a:pPr marL="171450" indent="-171450">
              <a:buFont typeface="Arial" panose="020B0604020202020204" pitchFamily="34" charset="0"/>
              <a:buChar char="•"/>
            </a:pPr>
            <a:endParaRPr lang="en-US" sz="1100" b="0" i="0" u="none" strike="noStrike" kern="1200" cap="none" baseline="0" dirty="0" smtClean="0">
              <a:solidFill>
                <a:schemeClr val="tx1"/>
              </a:solidFill>
              <a:latin typeface="Arial"/>
              <a:ea typeface="Arial"/>
              <a:cs typeface="Arial"/>
              <a:sym typeface="Arial"/>
            </a:endParaRPr>
          </a:p>
          <a:p>
            <a:r>
              <a:rPr lang="en-US" sz="1100" b="0" i="0" u="none" strike="noStrike" kern="1200" cap="none" baseline="0" dirty="0" smtClean="0">
                <a:solidFill>
                  <a:schemeClr val="tx1"/>
                </a:solidFill>
                <a:latin typeface="Arial"/>
                <a:ea typeface="Arial"/>
                <a:cs typeface="Arial"/>
                <a:sym typeface="Arial"/>
              </a:rPr>
              <a:t>*The pharmacy management system is built in order to replace manual based system to computerize. Here, system is expected to be efficient, useful and affordable on implementing tasks that is order by the pharmacy manager. </a:t>
            </a:r>
          </a:p>
          <a:p>
            <a:pPr marL="171450" indent="-171450">
              <a:buFont typeface="Arial" panose="020B0604020202020204" pitchFamily="34" charset="0"/>
              <a:buChar char="•"/>
            </a:pPr>
            <a:r>
              <a:rPr lang="en-US" sz="1100" b="0" i="0" u="none" strike="noStrike" kern="1200" cap="none" baseline="0" dirty="0" smtClean="0">
                <a:solidFill>
                  <a:schemeClr val="tx1"/>
                </a:solidFill>
                <a:latin typeface="Arial"/>
                <a:ea typeface="Arial"/>
                <a:cs typeface="Arial"/>
                <a:sym typeface="Arial"/>
              </a:rPr>
              <a:t>The main Objectives of the PMS is making the pharmacy organizations computerized by creating neat work through minimizing or eliminating wasting of time as well as removing the resources such as papers for data saving since know a days is paper based, decrease malfunctioned works on the medical usage by giving correct information on each medicine. </a:t>
            </a:r>
          </a:p>
          <a:p>
            <a:endParaRPr lang="en-US" dirty="0"/>
          </a:p>
        </p:txBody>
      </p:sp>
    </p:spTree>
    <p:extLst>
      <p:ext uri="{BB962C8B-B14F-4D97-AF65-F5344CB8AC3E}">
        <p14:creationId xmlns:p14="http://schemas.microsoft.com/office/powerpoint/2010/main" val="3179891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7461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kern="1200" cap="none" baseline="0" dirty="0" smtClean="0">
                <a:solidFill>
                  <a:schemeClr val="tx1"/>
                </a:solidFill>
                <a:latin typeface="Arial"/>
                <a:ea typeface="Arial"/>
                <a:cs typeface="Arial"/>
                <a:sym typeface="Arial"/>
              </a:rPr>
              <a:t>The first process of every project is to analyze the requirements and then define those requirements. But first we need to define the readers of the project.</a:t>
            </a:r>
          </a:p>
          <a:p>
            <a:r>
              <a:rPr lang="en-US" sz="1100" b="1" i="0" u="none" strike="noStrike" kern="1200" cap="none" baseline="0" dirty="0" smtClean="0">
                <a:solidFill>
                  <a:schemeClr val="tx1"/>
                </a:solidFill>
                <a:latin typeface="Arial"/>
                <a:ea typeface="Arial"/>
                <a:cs typeface="Arial"/>
                <a:sym typeface="Arial"/>
              </a:rPr>
              <a:t>System Customers : </a:t>
            </a:r>
            <a:endParaRPr lang="en-US" sz="1100" b="0" i="0" u="none" strike="noStrike" kern="1200" cap="none" baseline="0" dirty="0" smtClean="0">
              <a:solidFill>
                <a:schemeClr val="tx1"/>
              </a:solidFill>
              <a:latin typeface="Arial"/>
              <a:ea typeface="Arial"/>
              <a:cs typeface="Arial"/>
              <a:sym typeface="Arial"/>
            </a:endParaRPr>
          </a:p>
          <a:p>
            <a:r>
              <a:rPr lang="en-US" sz="1100" b="0" i="0" u="none" strike="noStrike" kern="1200" cap="none" baseline="0" dirty="0" smtClean="0">
                <a:solidFill>
                  <a:schemeClr val="tx1"/>
                </a:solidFill>
                <a:latin typeface="Arial"/>
                <a:ea typeface="Arial"/>
                <a:cs typeface="Arial"/>
                <a:sym typeface="Arial"/>
              </a:rPr>
              <a:t>Specify the requirements and read them to check that they meet their needs. Customers specify changes to the requirements. </a:t>
            </a:r>
          </a:p>
          <a:p>
            <a:r>
              <a:rPr lang="en-US" sz="1100" b="1" i="0" u="none" strike="noStrike" kern="1200" cap="none" baseline="0" dirty="0" smtClean="0">
                <a:solidFill>
                  <a:schemeClr val="tx1"/>
                </a:solidFill>
                <a:latin typeface="Arial"/>
                <a:ea typeface="Arial"/>
                <a:cs typeface="Arial"/>
                <a:sym typeface="Arial"/>
              </a:rPr>
              <a:t>End-users : </a:t>
            </a:r>
            <a:endParaRPr lang="en-US" sz="1100" b="0" i="0" u="none" strike="noStrike" kern="1200" cap="none" baseline="0" dirty="0" smtClean="0">
              <a:solidFill>
                <a:schemeClr val="tx1"/>
              </a:solidFill>
              <a:latin typeface="Arial"/>
              <a:ea typeface="Arial"/>
              <a:cs typeface="Arial"/>
              <a:sym typeface="Arial"/>
            </a:endParaRPr>
          </a:p>
          <a:p>
            <a:r>
              <a:rPr lang="en-US" sz="1100" b="0" i="0" u="none" strike="noStrike" kern="1200" cap="none" baseline="0" dirty="0" smtClean="0">
                <a:solidFill>
                  <a:schemeClr val="tx1"/>
                </a:solidFill>
                <a:latin typeface="Arial"/>
                <a:ea typeface="Arial"/>
                <a:cs typeface="Arial"/>
                <a:sym typeface="Arial"/>
              </a:rPr>
              <a:t>Use this SRD to learn about how to use pharmacy management software more effectively. </a:t>
            </a:r>
          </a:p>
          <a:p>
            <a:r>
              <a:rPr lang="en-US" sz="1100" b="1" i="0" u="none" strike="noStrike" kern="1200" cap="none" baseline="0" dirty="0" smtClean="0">
                <a:solidFill>
                  <a:schemeClr val="tx1"/>
                </a:solidFill>
                <a:latin typeface="Arial"/>
                <a:ea typeface="Arial"/>
                <a:cs typeface="Arial"/>
                <a:sym typeface="Arial"/>
              </a:rPr>
              <a:t>Managers : </a:t>
            </a:r>
            <a:endParaRPr lang="en-US" sz="1100" b="0" i="0" u="none" strike="noStrike" kern="1200" cap="none" baseline="0" dirty="0" smtClean="0">
              <a:solidFill>
                <a:schemeClr val="tx1"/>
              </a:solidFill>
              <a:latin typeface="Arial"/>
              <a:ea typeface="Arial"/>
              <a:cs typeface="Arial"/>
              <a:sym typeface="Arial"/>
            </a:endParaRPr>
          </a:p>
          <a:p>
            <a:r>
              <a:rPr lang="en-US" sz="1100" b="0" i="0" u="none" strike="noStrike" kern="1200" cap="none" baseline="0" dirty="0" smtClean="0">
                <a:solidFill>
                  <a:schemeClr val="tx1"/>
                </a:solidFill>
                <a:latin typeface="Arial"/>
                <a:ea typeface="Arial"/>
                <a:cs typeface="Arial"/>
                <a:sym typeface="Arial"/>
              </a:rPr>
              <a:t>Use the requirements document to plan a bid for the system and to plan the system development process. </a:t>
            </a:r>
          </a:p>
          <a:p>
            <a:r>
              <a:rPr lang="en-US" sz="1100" b="1" i="0" u="none" strike="noStrike" kern="1200" cap="none" baseline="0" dirty="0" smtClean="0">
                <a:solidFill>
                  <a:schemeClr val="tx1"/>
                </a:solidFill>
                <a:latin typeface="Arial"/>
                <a:ea typeface="Arial"/>
                <a:cs typeface="Arial"/>
                <a:sym typeface="Arial"/>
              </a:rPr>
              <a:t>System Engineers : </a:t>
            </a:r>
            <a:endParaRPr lang="en-US" sz="1100" b="0" i="0" u="none" strike="noStrike" kern="1200" cap="none" baseline="0" dirty="0" smtClean="0">
              <a:solidFill>
                <a:schemeClr val="tx1"/>
              </a:solidFill>
              <a:latin typeface="Arial"/>
              <a:ea typeface="Arial"/>
              <a:cs typeface="Arial"/>
              <a:sym typeface="Arial"/>
            </a:endParaRPr>
          </a:p>
          <a:p>
            <a:r>
              <a:rPr lang="en-US" sz="1100" b="0" i="0" u="none" strike="noStrike" kern="1200" cap="none" baseline="0" dirty="0" smtClean="0">
                <a:solidFill>
                  <a:schemeClr val="tx1"/>
                </a:solidFill>
                <a:latin typeface="Arial"/>
                <a:ea typeface="Arial"/>
                <a:cs typeface="Arial"/>
                <a:sym typeface="Arial"/>
              </a:rPr>
              <a:t>Use the requirements to understand what system is to be developed. </a:t>
            </a:r>
          </a:p>
          <a:p>
            <a:r>
              <a:rPr lang="en-US" sz="1100" b="1" i="0" u="none" strike="noStrike" kern="1200" cap="none" baseline="0" dirty="0" smtClean="0">
                <a:solidFill>
                  <a:schemeClr val="tx1"/>
                </a:solidFill>
                <a:latin typeface="Arial"/>
                <a:ea typeface="Arial"/>
                <a:cs typeface="Arial"/>
                <a:sym typeface="Arial"/>
              </a:rPr>
              <a:t>System Test Engineers : </a:t>
            </a:r>
            <a:endParaRPr lang="en-US" sz="1100" b="0" i="0" u="none" strike="noStrike" kern="1200" cap="none" baseline="0" dirty="0" smtClean="0">
              <a:solidFill>
                <a:schemeClr val="tx1"/>
              </a:solidFill>
              <a:latin typeface="Arial"/>
              <a:ea typeface="Arial"/>
              <a:cs typeface="Arial"/>
              <a:sym typeface="Arial"/>
            </a:endParaRPr>
          </a:p>
          <a:p>
            <a:r>
              <a:rPr lang="en-US" sz="1100" b="0" i="0" u="none" strike="noStrike" kern="1200" cap="none" baseline="0" dirty="0" smtClean="0">
                <a:solidFill>
                  <a:schemeClr val="tx1"/>
                </a:solidFill>
                <a:latin typeface="Arial"/>
                <a:ea typeface="Arial"/>
                <a:cs typeface="Arial"/>
                <a:sym typeface="Arial"/>
              </a:rPr>
              <a:t>Use the requirements to develop validation tests for the system. </a:t>
            </a:r>
          </a:p>
          <a:p>
            <a:r>
              <a:rPr lang="en-US" sz="1100" b="1" i="0" u="none" strike="noStrike" kern="1200" cap="none" baseline="0" dirty="0" smtClean="0">
                <a:solidFill>
                  <a:schemeClr val="tx1"/>
                </a:solidFill>
                <a:latin typeface="Arial"/>
                <a:ea typeface="Arial"/>
                <a:cs typeface="Arial"/>
                <a:sym typeface="Arial"/>
              </a:rPr>
              <a:t>System Maintenance Engineers : </a:t>
            </a:r>
            <a:endParaRPr lang="en-US" sz="1100" b="0" i="0" u="none" strike="noStrike" kern="1200" cap="none" baseline="0" dirty="0" smtClean="0">
              <a:solidFill>
                <a:schemeClr val="tx1"/>
              </a:solidFill>
              <a:latin typeface="Arial"/>
              <a:ea typeface="Arial"/>
              <a:cs typeface="Arial"/>
              <a:sym typeface="Arial"/>
            </a:endParaRPr>
          </a:p>
          <a:p>
            <a:r>
              <a:rPr lang="en-US" sz="1100" b="0" i="0" u="none" strike="noStrike" kern="1200" cap="none" baseline="0" dirty="0" smtClean="0">
                <a:solidFill>
                  <a:schemeClr val="tx1"/>
                </a:solidFill>
                <a:latin typeface="Arial"/>
                <a:ea typeface="Arial"/>
                <a:cs typeface="Arial"/>
                <a:sym typeface="Arial"/>
              </a:rPr>
              <a:t>Use the requirements to understand the system and the relationships between its parts. </a:t>
            </a:r>
            <a:endParaRPr lang="en-US" dirty="0" smtClean="0"/>
          </a:p>
          <a:p>
            <a:endParaRPr lang="en-US" dirty="0"/>
          </a:p>
        </p:txBody>
      </p:sp>
    </p:spTree>
    <p:extLst>
      <p:ext uri="{BB962C8B-B14F-4D97-AF65-F5344CB8AC3E}">
        <p14:creationId xmlns:p14="http://schemas.microsoft.com/office/powerpoint/2010/main" val="3807298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eaLnBrk="1" hangingPunct="1">
              <a:lnSpc>
                <a:spcPct val="90000"/>
              </a:lnSpc>
              <a:buFont typeface="Wingdings" panose="05000000000000000000" pitchFamily="2" charset="2"/>
              <a:buChar char="§"/>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Statements of services the system should provide, how the system should react to particular inputs and how the system should behave in particular situations.</a:t>
            </a:r>
          </a:p>
          <a:p>
            <a:pPr lvl="1" eaLnBrk="1" hangingPunct="1">
              <a:lnSpc>
                <a:spcPct val="90000"/>
              </a:lnSpc>
              <a:buFont typeface="Wingdings" panose="05000000000000000000" pitchFamily="2" charset="2"/>
              <a:buChar char="§"/>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May state what the system should not do.</a:t>
            </a:r>
            <a:endParaRPr lang="en-US" sz="1200" b="1" i="0" u="none" strike="noStrike" kern="1200" cap="none" baseline="0" dirty="0" smtClean="0">
              <a:solidFill>
                <a:schemeClr val="tx1"/>
              </a:solidFill>
              <a:latin typeface="Arial"/>
              <a:ea typeface="Arial"/>
              <a:cs typeface="Arial"/>
              <a:sym typeface="Arial"/>
            </a:endParaRPr>
          </a:p>
          <a:p>
            <a:r>
              <a:rPr lang="en-US" sz="1200" b="1" i="0" u="none" strike="noStrike" kern="1200" cap="none" baseline="0" dirty="0" smtClean="0">
                <a:solidFill>
                  <a:schemeClr val="tx1"/>
                </a:solidFill>
                <a:latin typeface="Arial"/>
                <a:ea typeface="Arial"/>
                <a:cs typeface="Arial"/>
                <a:sym typeface="Arial"/>
              </a:rPr>
              <a:t>Login required: </a:t>
            </a:r>
            <a:endParaRPr lang="en-US" sz="1200" b="0" i="0" u="none" strike="noStrike" kern="1200" cap="none" baseline="0" dirty="0" smtClean="0">
              <a:solidFill>
                <a:schemeClr val="tx1"/>
              </a:solidFill>
              <a:latin typeface="Arial"/>
              <a:ea typeface="Arial"/>
              <a:cs typeface="Arial"/>
              <a:sym typeface="Arial"/>
            </a:endParaRPr>
          </a:p>
          <a:p>
            <a:r>
              <a:rPr lang="en-US" sz="1200" b="0" i="0" u="none" strike="noStrike" kern="1200" cap="none" baseline="0" dirty="0" smtClean="0">
                <a:solidFill>
                  <a:schemeClr val="tx1"/>
                </a:solidFill>
                <a:latin typeface="Arial"/>
                <a:ea typeface="Arial"/>
                <a:cs typeface="Arial"/>
                <a:sym typeface="Arial"/>
              </a:rPr>
              <a:t>If you want to access to the inner content of the app, you have to login to the app otherwise you are not allowed to do anything with the application. </a:t>
            </a:r>
          </a:p>
          <a:p>
            <a:r>
              <a:rPr lang="en-US" sz="1200" b="1" i="0" u="none" strike="noStrike" kern="1200" cap="none" baseline="0" dirty="0" smtClean="0">
                <a:solidFill>
                  <a:schemeClr val="tx1"/>
                </a:solidFill>
                <a:latin typeface="Arial"/>
                <a:ea typeface="Arial"/>
                <a:cs typeface="Arial"/>
                <a:sym typeface="Arial"/>
              </a:rPr>
              <a:t>Medicine Stock: </a:t>
            </a:r>
            <a:endParaRPr lang="en-US" sz="1200" b="0" i="0" u="none" strike="noStrike" kern="1200" cap="none" baseline="0" dirty="0" smtClean="0">
              <a:solidFill>
                <a:schemeClr val="tx1"/>
              </a:solidFill>
              <a:latin typeface="Arial"/>
              <a:ea typeface="Arial"/>
              <a:cs typeface="Arial"/>
              <a:sym typeface="Arial"/>
            </a:endParaRPr>
          </a:p>
          <a:p>
            <a:r>
              <a:rPr lang="en-US" sz="1200" b="0" i="0" u="none" strike="noStrike" kern="1200" cap="none" baseline="0" dirty="0" smtClean="0">
                <a:solidFill>
                  <a:schemeClr val="tx1"/>
                </a:solidFill>
                <a:latin typeface="Arial"/>
                <a:ea typeface="Arial"/>
                <a:cs typeface="Arial"/>
                <a:sym typeface="Arial"/>
              </a:rPr>
              <a:t>This will store details and record of each medicine in the stock. It will store the quantity, formula and company name of that medicine. This system allows you to add, remove and update any stock in the list. </a:t>
            </a:r>
          </a:p>
          <a:p>
            <a:r>
              <a:rPr lang="en-US" sz="1200" b="1" i="0" u="none" strike="noStrike" kern="1200" cap="none" baseline="0" dirty="0" smtClean="0">
                <a:solidFill>
                  <a:schemeClr val="tx1"/>
                </a:solidFill>
                <a:latin typeface="Arial"/>
                <a:ea typeface="Arial"/>
                <a:cs typeface="Arial"/>
                <a:sym typeface="Arial"/>
              </a:rPr>
              <a:t>Billing </a:t>
            </a:r>
            <a:r>
              <a:rPr lang="en-US" sz="1200" b="0" i="0" u="none" strike="noStrike" kern="1200" cap="none" baseline="0" dirty="0" smtClean="0">
                <a:solidFill>
                  <a:schemeClr val="tx1"/>
                </a:solidFill>
                <a:latin typeface="Arial"/>
                <a:ea typeface="Arial"/>
                <a:cs typeface="Arial"/>
                <a:sym typeface="Arial"/>
              </a:rPr>
              <a:t>: </a:t>
            </a:r>
          </a:p>
          <a:p>
            <a:r>
              <a:rPr lang="en-US" sz="1200" b="0" i="0" u="none" strike="noStrike" kern="1200" cap="none" baseline="0" dirty="0" smtClean="0">
                <a:solidFill>
                  <a:schemeClr val="tx1"/>
                </a:solidFill>
                <a:latin typeface="Arial"/>
                <a:ea typeface="Arial"/>
                <a:cs typeface="Arial"/>
                <a:sym typeface="Arial"/>
              </a:rPr>
              <a:t>This pharmacy management system has an ability to deal with the customer needs. In billing section, we can search any type of medicine and can load it in the billing section. We should also have to mention the quantity of that medicine. If medicine quantity is less than it will show you an error message. Billing section can load multiple medicine in the billing list. After the finalization of the bill, directs the bill for printing. </a:t>
            </a:r>
          </a:p>
          <a:p>
            <a:r>
              <a:rPr lang="en-US" sz="1200" b="1" i="0" u="none" strike="noStrike" kern="1200" cap="none" baseline="0" dirty="0" smtClean="0">
                <a:solidFill>
                  <a:schemeClr val="tx1"/>
                </a:solidFill>
                <a:latin typeface="Arial"/>
                <a:ea typeface="Arial"/>
                <a:cs typeface="Arial"/>
                <a:sym typeface="Arial"/>
              </a:rPr>
              <a:t>Employees </a:t>
            </a:r>
            <a:r>
              <a:rPr lang="en-US" sz="1200" b="0" i="0" u="none" strike="noStrike" kern="1200" cap="none" baseline="0" dirty="0" smtClean="0">
                <a:solidFill>
                  <a:schemeClr val="tx1"/>
                </a:solidFill>
                <a:latin typeface="Arial"/>
                <a:ea typeface="Arial"/>
                <a:cs typeface="Arial"/>
                <a:sym typeface="Arial"/>
              </a:rPr>
              <a:t>: </a:t>
            </a:r>
          </a:p>
          <a:p>
            <a:r>
              <a:rPr lang="en-US" sz="1200" b="0" i="0" u="none" strike="noStrike" kern="1200" cap="none" baseline="0" dirty="0" smtClean="0">
                <a:solidFill>
                  <a:schemeClr val="tx1"/>
                </a:solidFill>
                <a:latin typeface="Arial"/>
                <a:ea typeface="Arial"/>
                <a:cs typeface="Arial"/>
                <a:sym typeface="Arial"/>
              </a:rPr>
              <a:t>This section will hold all the details about the current working employees e.g. Name, Salary, Duty time, address etc. You can add, update, and remove any employees from the list. </a:t>
            </a:r>
          </a:p>
          <a:p>
            <a:r>
              <a:rPr lang="en-US" sz="1200" b="1" i="0" u="none" strike="noStrike" kern="1200" cap="none" baseline="0" dirty="0" smtClean="0">
                <a:solidFill>
                  <a:schemeClr val="tx1"/>
                </a:solidFill>
                <a:latin typeface="Arial"/>
                <a:ea typeface="Arial"/>
                <a:cs typeface="Arial"/>
                <a:sym typeface="Arial"/>
              </a:rPr>
              <a:t>Companies </a:t>
            </a:r>
            <a:r>
              <a:rPr lang="en-US" sz="1200" b="0" i="0" u="none" strike="noStrike" kern="1200" cap="none" baseline="0" dirty="0" smtClean="0">
                <a:solidFill>
                  <a:schemeClr val="tx1"/>
                </a:solidFill>
                <a:latin typeface="Arial"/>
                <a:ea typeface="Arial"/>
                <a:cs typeface="Arial"/>
                <a:sym typeface="Arial"/>
              </a:rPr>
              <a:t>: </a:t>
            </a:r>
          </a:p>
          <a:p>
            <a:r>
              <a:rPr lang="en-US" sz="1200" b="0" i="0" u="none" strike="noStrike" kern="1200" cap="none" baseline="0" dirty="0" smtClean="0">
                <a:solidFill>
                  <a:schemeClr val="tx1"/>
                </a:solidFill>
                <a:latin typeface="Arial"/>
                <a:ea typeface="Arial"/>
                <a:cs typeface="Arial"/>
                <a:sym typeface="Arial"/>
              </a:rPr>
              <a:t>In this system, we have also store all the companies that we are dealing with. We hold all companies data such as Company Name, Medicines, Contract etc. we can also add, remove and update any type company data. </a:t>
            </a:r>
            <a:endParaRPr lang="en-US" dirty="0" smtClean="0"/>
          </a:p>
          <a:p>
            <a:endParaRPr lang="en-US" dirty="0"/>
          </a:p>
        </p:txBody>
      </p:sp>
    </p:spTree>
    <p:extLst>
      <p:ext uri="{BB962C8B-B14F-4D97-AF65-F5344CB8AC3E}">
        <p14:creationId xmlns:p14="http://schemas.microsoft.com/office/powerpoint/2010/main" val="1863218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eaLnBrk="1" hangingPunct="1">
              <a:lnSpc>
                <a:spcPct val="90000"/>
              </a:lnSpc>
              <a:buFont typeface="Wingdings" panose="05000000000000000000" pitchFamily="2" charset="2"/>
              <a:buChar char="§"/>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Constraints on the services or functions offered by the system such as timing constraints, constraints on the development process, standards, etc.</a:t>
            </a:r>
          </a:p>
          <a:p>
            <a:pPr lvl="1" eaLnBrk="1" hangingPunct="1">
              <a:lnSpc>
                <a:spcPct val="90000"/>
              </a:lnSpc>
              <a:buFont typeface="Wingdings" panose="05000000000000000000" pitchFamily="2" charset="2"/>
              <a:buChar char="§"/>
            </a:pPr>
            <a:r>
              <a:rPr lang="en-GB" altLang="en-US" dirty="0" smtClean="0">
                <a:latin typeface="Arial" panose="020B0604020202020204" pitchFamily="34" charset="0"/>
                <a:ea typeface="ＭＳ Ｐゴシック" panose="020B0600070205080204" pitchFamily="34" charset="-128"/>
                <a:cs typeface="Arial" panose="020B0604020202020204" pitchFamily="34" charset="0"/>
              </a:rPr>
              <a:t>Often apply to the system as a whole rather than individual features or services.</a:t>
            </a:r>
          </a:p>
          <a:p>
            <a:endParaRPr lang="en-US" dirty="0" smtClean="0"/>
          </a:p>
          <a:p>
            <a:pPr marL="171450" indent="-171450">
              <a:buFont typeface="Arial" panose="020B0604020202020204" pitchFamily="34" charset="0"/>
              <a:buChar char="•"/>
            </a:pPr>
            <a:r>
              <a:rPr lang="en-US" dirty="0" smtClean="0"/>
              <a:t>Navigation</a:t>
            </a:r>
            <a:r>
              <a:rPr lang="en-US" baseline="0" dirty="0" smtClean="0"/>
              <a:t> timing </a:t>
            </a:r>
          </a:p>
          <a:p>
            <a:pPr marL="171450" indent="-171450">
              <a:buFont typeface="Arial" panose="020B0604020202020204" pitchFamily="34" charset="0"/>
              <a:buChar char="•"/>
            </a:pPr>
            <a:r>
              <a:rPr lang="en-US" baseline="0" dirty="0" smtClean="0"/>
              <a:t>Click button Response</a:t>
            </a:r>
          </a:p>
        </p:txBody>
      </p:sp>
    </p:spTree>
    <p:extLst>
      <p:ext uri="{BB962C8B-B14F-4D97-AF65-F5344CB8AC3E}">
        <p14:creationId xmlns:p14="http://schemas.microsoft.com/office/powerpoint/2010/main" val="2119188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0553B5CF-3879-45E0-9AC2-998B9122B857}" type="slidenum">
              <a:rPr lang="en-US" smtClean="0"/>
              <a:t>8</a:t>
            </a:fld>
            <a:endParaRPr lang="en-US"/>
          </a:p>
        </p:txBody>
      </p:sp>
    </p:spTree>
    <p:extLst>
      <p:ext uri="{BB962C8B-B14F-4D97-AF65-F5344CB8AC3E}">
        <p14:creationId xmlns:p14="http://schemas.microsoft.com/office/powerpoint/2010/main" val="4024036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Now we have determined</a:t>
            </a:r>
            <a:r>
              <a:rPr lang="en-US" baseline="0" dirty="0" smtClean="0"/>
              <a:t> all our requirements, So in our case waterfall is best.</a:t>
            </a:r>
          </a:p>
          <a:p>
            <a:r>
              <a:rPr lang="en-US" baseline="0" dirty="0" smtClean="0"/>
              <a:t>Why Waterfall?</a:t>
            </a:r>
          </a:p>
          <a:p>
            <a:pPr marL="171450" indent="-171450">
              <a:buFont typeface="Arial" panose="020B0604020202020204" pitchFamily="34" charset="0"/>
              <a:buChar char="•"/>
            </a:pPr>
            <a:r>
              <a:rPr lang="en-US" baseline="0" dirty="0" smtClean="0"/>
              <a:t>Long duration</a:t>
            </a:r>
          </a:p>
          <a:p>
            <a:pPr marL="171450" indent="-171450">
              <a:buFont typeface="Arial" panose="020B0604020202020204" pitchFamily="34" charset="0"/>
              <a:buChar char="•"/>
            </a:pPr>
            <a:r>
              <a:rPr lang="en-US" baseline="0" dirty="0" smtClean="0"/>
              <a:t>Requirements well defined</a:t>
            </a:r>
          </a:p>
          <a:p>
            <a:endParaRPr lang="en-US" dirty="0"/>
          </a:p>
        </p:txBody>
      </p:sp>
    </p:spTree>
    <p:extLst>
      <p:ext uri="{BB962C8B-B14F-4D97-AF65-F5344CB8AC3E}">
        <p14:creationId xmlns:p14="http://schemas.microsoft.com/office/powerpoint/2010/main" val="2321398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gradFill>
            <a:gsLst>
              <a:gs pos="0">
                <a:srgbClr val="FFFFFF">
                  <a:alpha val="0"/>
                  <a:alpha val="46370"/>
                </a:srgbClr>
              </a:gs>
              <a:gs pos="50000">
                <a:srgbClr val="FFFFFF">
                  <a:alpha val="0"/>
                  <a:alpha val="46370"/>
                </a:srgbClr>
              </a:gs>
              <a:gs pos="100000">
                <a:schemeClr val="lt1">
                  <a:alpha val="4637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10800000" flipH="1">
            <a:off x="341403" y="3124853"/>
            <a:ext cx="8801751" cy="2018725"/>
            <a:chOff x="-4395163" y="751996"/>
            <a:chExt cx="13539073" cy="3105254"/>
          </a:xfrm>
        </p:grpSpPr>
        <p:sp>
          <p:nvSpPr>
            <p:cNvPr id="12" name="Google Shape;12;p2"/>
            <p:cNvSpPr/>
            <p:nvPr/>
          </p:nvSpPr>
          <p:spPr>
            <a:xfrm>
              <a:off x="5833150" y="752100"/>
              <a:ext cx="743025" cy="3102950"/>
            </a:xfrm>
            <a:custGeom>
              <a:avLst/>
              <a:gdLst/>
              <a:ahLst/>
              <a:cxnLst/>
              <a:rect l="l" t="t" r="r" b="b"/>
              <a:pathLst>
                <a:path w="29721" h="124118" extrusionOk="0">
                  <a:moveTo>
                    <a:pt x="29559" y="0"/>
                  </a:moveTo>
                  <a:lnTo>
                    <a:pt x="0" y="21343"/>
                  </a:lnTo>
                  <a:lnTo>
                    <a:pt x="0" y="124118"/>
                  </a:lnTo>
                  <a:lnTo>
                    <a:pt x="29721" y="102879"/>
                  </a:lnTo>
                  <a:close/>
                </a:path>
              </a:pathLst>
            </a:custGeom>
            <a:solidFill>
              <a:schemeClr val="accent2"/>
            </a:solidFill>
            <a:ln>
              <a:noFill/>
            </a:ln>
          </p:spPr>
        </p:sp>
        <p:sp>
          <p:nvSpPr>
            <p:cNvPr id="13" name="Google Shape;13;p2"/>
            <p:cNvSpPr/>
            <p:nvPr/>
          </p:nvSpPr>
          <p:spPr>
            <a:xfrm>
              <a:off x="6572309" y="752088"/>
              <a:ext cx="2571600" cy="25719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395163" y="1285649"/>
              <a:ext cx="10228800" cy="25716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833500" y="751996"/>
              <a:ext cx="738775" cy="745525"/>
            </a:xfrm>
            <a:custGeom>
              <a:avLst/>
              <a:gdLst/>
              <a:ahLst/>
              <a:cxnLst/>
              <a:rect l="l" t="t" r="r" b="b"/>
              <a:pathLst>
                <a:path w="29551" h="29821" extrusionOk="0">
                  <a:moveTo>
                    <a:pt x="29397" y="0"/>
                  </a:moveTo>
                  <a:lnTo>
                    <a:pt x="64" y="21385"/>
                  </a:lnTo>
                  <a:lnTo>
                    <a:pt x="0" y="29821"/>
                  </a:lnTo>
                  <a:lnTo>
                    <a:pt x="29551" y="8625"/>
                  </a:lnTo>
                  <a:close/>
                </a:path>
              </a:pathLst>
            </a:custGeom>
            <a:solidFill>
              <a:srgbClr val="FFFFFF">
                <a:alpha val="11170"/>
              </a:srgbClr>
            </a:solidFill>
            <a:ln>
              <a:noFill/>
            </a:ln>
          </p:spPr>
        </p:sp>
        <p:sp>
          <p:nvSpPr>
            <p:cNvPr id="16" name="Google Shape;16;p2"/>
            <p:cNvSpPr/>
            <p:nvPr/>
          </p:nvSpPr>
          <p:spPr>
            <a:xfrm>
              <a:off x="6572284" y="752119"/>
              <a:ext cx="2571600" cy="211500"/>
            </a:xfrm>
            <a:prstGeom prst="rect">
              <a:avLst/>
            </a:pr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395163" y="1285742"/>
              <a:ext cx="10228800" cy="211800"/>
            </a:xfrm>
            <a:prstGeom prst="rect">
              <a:avLst/>
            </a:pr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614975" y="3124850"/>
            <a:ext cx="6058800" cy="1532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6"/>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381000" y="752088"/>
            <a:ext cx="8762909" cy="3105763"/>
            <a:chOff x="381000" y="752088"/>
            <a:chExt cx="8762909" cy="3105763"/>
          </a:xfrm>
        </p:grpSpPr>
        <p:sp>
          <p:nvSpPr>
            <p:cNvPr id="21" name="Google Shape;21;p3"/>
            <p:cNvSpPr/>
            <p:nvPr/>
          </p:nvSpPr>
          <p:spPr>
            <a:xfrm>
              <a:off x="5833150" y="752100"/>
              <a:ext cx="743025" cy="3102950"/>
            </a:xfrm>
            <a:custGeom>
              <a:avLst/>
              <a:gdLst/>
              <a:ahLst/>
              <a:cxnLst/>
              <a:rect l="l" t="t" r="r" b="b"/>
              <a:pathLst>
                <a:path w="29721" h="124118" extrusionOk="0">
                  <a:moveTo>
                    <a:pt x="29559" y="0"/>
                  </a:moveTo>
                  <a:lnTo>
                    <a:pt x="0" y="21343"/>
                  </a:lnTo>
                  <a:lnTo>
                    <a:pt x="0" y="124118"/>
                  </a:lnTo>
                  <a:lnTo>
                    <a:pt x="29721" y="102879"/>
                  </a:lnTo>
                  <a:close/>
                </a:path>
              </a:pathLst>
            </a:custGeom>
            <a:solidFill>
              <a:schemeClr val="accent2"/>
            </a:solidFill>
            <a:ln>
              <a:noFill/>
            </a:ln>
          </p:spPr>
        </p:sp>
        <p:sp>
          <p:nvSpPr>
            <p:cNvPr id="22" name="Google Shape;22;p3"/>
            <p:cNvSpPr/>
            <p:nvPr/>
          </p:nvSpPr>
          <p:spPr>
            <a:xfrm>
              <a:off x="6572309" y="752088"/>
              <a:ext cx="2571600" cy="25719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381000" y="1285650"/>
              <a:ext cx="5452500" cy="25716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5833500" y="3112325"/>
              <a:ext cx="738775" cy="745525"/>
            </a:xfrm>
            <a:custGeom>
              <a:avLst/>
              <a:gdLst/>
              <a:ahLst/>
              <a:cxnLst/>
              <a:rect l="l" t="t" r="r" b="b"/>
              <a:pathLst>
                <a:path w="29551" h="29821" extrusionOk="0">
                  <a:moveTo>
                    <a:pt x="29397" y="0"/>
                  </a:moveTo>
                  <a:lnTo>
                    <a:pt x="64" y="21385"/>
                  </a:lnTo>
                  <a:lnTo>
                    <a:pt x="0" y="29821"/>
                  </a:lnTo>
                  <a:lnTo>
                    <a:pt x="29551" y="8625"/>
                  </a:lnTo>
                  <a:close/>
                </a:path>
              </a:pathLst>
            </a:custGeom>
            <a:solidFill>
              <a:srgbClr val="001F46">
                <a:alpha val="20110"/>
              </a:srgbClr>
            </a:solidFill>
            <a:ln>
              <a:noFill/>
            </a:ln>
          </p:spPr>
        </p:sp>
        <p:sp>
          <p:nvSpPr>
            <p:cNvPr id="25" name="Google Shape;25;p3"/>
            <p:cNvSpPr/>
            <p:nvPr/>
          </p:nvSpPr>
          <p:spPr>
            <a:xfrm>
              <a:off x="6572284" y="3112333"/>
              <a:ext cx="2571600" cy="2115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381000" y="3645900"/>
              <a:ext cx="5452500" cy="2118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3"/>
          <p:cNvSpPr txBox="1">
            <a:spLocks noGrp="1"/>
          </p:cNvSpPr>
          <p:nvPr>
            <p:ph type="ctrTitle"/>
          </p:nvPr>
        </p:nvSpPr>
        <p:spPr>
          <a:xfrm>
            <a:off x="614975" y="2026650"/>
            <a:ext cx="4969500" cy="5637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8" name="Google Shape;28;p3"/>
          <p:cNvSpPr txBox="1">
            <a:spLocks noGrp="1"/>
          </p:cNvSpPr>
          <p:nvPr>
            <p:ph type="subTitle" idx="1"/>
          </p:nvPr>
        </p:nvSpPr>
        <p:spPr>
          <a:xfrm>
            <a:off x="614975" y="2611075"/>
            <a:ext cx="4969500" cy="2772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800"/>
              <a:buNone/>
              <a:defRPr sz="1800"/>
            </a:lvl1pPr>
            <a:lvl2pPr lvl="1" rtl="0">
              <a:spcBef>
                <a:spcPts val="0"/>
              </a:spcBef>
              <a:spcAft>
                <a:spcPts val="0"/>
              </a:spcAft>
              <a:buClr>
                <a:schemeClr val="dk1"/>
              </a:buClr>
              <a:buSzPts val="1800"/>
              <a:buNone/>
              <a:defRPr sz="1800"/>
            </a:lvl2pPr>
            <a:lvl3pPr lvl="2" rtl="0">
              <a:spcBef>
                <a:spcPts val="0"/>
              </a:spcBef>
              <a:spcAft>
                <a:spcPts val="0"/>
              </a:spcAft>
              <a:buClr>
                <a:schemeClr val="dk1"/>
              </a:buClr>
              <a:buSzPts val="1800"/>
              <a:buNone/>
              <a:defRPr sz="1800"/>
            </a:lvl3pPr>
            <a:lvl4pPr lvl="3" rtl="0">
              <a:spcBef>
                <a:spcPts val="0"/>
              </a:spcBef>
              <a:spcAft>
                <a:spcPts val="0"/>
              </a:spcAft>
              <a:buClr>
                <a:schemeClr val="dk1"/>
              </a:buClr>
              <a:buSzPts val="1800"/>
              <a:buNone/>
              <a:defRPr sz="1800"/>
            </a:lvl4pPr>
            <a:lvl5pPr lvl="4" rtl="0">
              <a:spcBef>
                <a:spcPts val="0"/>
              </a:spcBef>
              <a:spcAft>
                <a:spcPts val="0"/>
              </a:spcAft>
              <a:buClr>
                <a:schemeClr val="dk1"/>
              </a:buClr>
              <a:buSzPts val="1800"/>
              <a:buNone/>
              <a:defRPr sz="1800"/>
            </a:lvl5pPr>
            <a:lvl6pPr lvl="5" rtl="0">
              <a:spcBef>
                <a:spcPts val="0"/>
              </a:spcBef>
              <a:spcAft>
                <a:spcPts val="0"/>
              </a:spcAft>
              <a:buClr>
                <a:schemeClr val="dk1"/>
              </a:buClr>
              <a:buSzPts val="1800"/>
              <a:buNone/>
              <a:defRPr sz="1800"/>
            </a:lvl6pPr>
            <a:lvl7pPr lvl="6" rtl="0">
              <a:spcBef>
                <a:spcPts val="0"/>
              </a:spcBef>
              <a:spcAft>
                <a:spcPts val="0"/>
              </a:spcAft>
              <a:buClr>
                <a:schemeClr val="dk1"/>
              </a:buClr>
              <a:buSzPts val="1800"/>
              <a:buNone/>
              <a:defRPr sz="1800"/>
            </a:lvl7pPr>
            <a:lvl8pPr lvl="7" rtl="0">
              <a:spcBef>
                <a:spcPts val="0"/>
              </a:spcBef>
              <a:spcAft>
                <a:spcPts val="0"/>
              </a:spcAft>
              <a:buClr>
                <a:schemeClr val="dk1"/>
              </a:buClr>
              <a:buSzPts val="1800"/>
              <a:buNone/>
              <a:defRPr sz="1800"/>
            </a:lvl8pPr>
            <a:lvl9pPr lvl="8" rtl="0">
              <a:spcBef>
                <a:spcPts val="0"/>
              </a:spcBef>
              <a:spcAft>
                <a:spcPts val="0"/>
              </a:spcAft>
              <a:buClr>
                <a:schemeClr val="dk1"/>
              </a:buClr>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3"/>
        <p:cNvGrpSpPr/>
        <p:nvPr/>
      </p:nvGrpSpPr>
      <p:grpSpPr>
        <a:xfrm>
          <a:off x="0" y="0"/>
          <a:ext cx="0" cy="0"/>
          <a:chOff x="0" y="0"/>
          <a:chExt cx="0" cy="0"/>
        </a:xfrm>
      </p:grpSpPr>
      <p:grpSp>
        <p:nvGrpSpPr>
          <p:cNvPr id="44" name="Google Shape;44;p5"/>
          <p:cNvGrpSpPr/>
          <p:nvPr/>
        </p:nvGrpSpPr>
        <p:grpSpPr>
          <a:xfrm>
            <a:off x="0" y="4762400"/>
            <a:ext cx="603997" cy="381100"/>
            <a:chOff x="0" y="4762400"/>
            <a:chExt cx="603997" cy="381100"/>
          </a:xfrm>
        </p:grpSpPr>
        <p:sp>
          <p:nvSpPr>
            <p:cNvPr id="45" name="Google Shape;45;p5"/>
            <p:cNvSpPr/>
            <p:nvPr/>
          </p:nvSpPr>
          <p:spPr>
            <a:xfrm>
              <a:off x="380497" y="4762400"/>
              <a:ext cx="223500" cy="3810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0" y="4762500"/>
              <a:ext cx="381000" cy="381000"/>
            </a:xfrm>
            <a:prstGeom prst="rect">
              <a:avLst/>
            </a:prstGeom>
            <a:gradFill>
              <a:gsLst>
                <a:gs pos="0">
                  <a:schemeClr val="accent6"/>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5"/>
          <p:cNvGrpSpPr/>
          <p:nvPr/>
        </p:nvGrpSpPr>
        <p:grpSpPr>
          <a:xfrm>
            <a:off x="381000" y="0"/>
            <a:ext cx="8763111" cy="1310918"/>
            <a:chOff x="381000" y="0"/>
            <a:chExt cx="8763111" cy="1310918"/>
          </a:xfrm>
        </p:grpSpPr>
        <p:grpSp>
          <p:nvGrpSpPr>
            <p:cNvPr id="48" name="Google Shape;48;p5"/>
            <p:cNvGrpSpPr/>
            <p:nvPr/>
          </p:nvGrpSpPr>
          <p:grpSpPr>
            <a:xfrm>
              <a:off x="381000" y="0"/>
              <a:ext cx="8763111" cy="1310300"/>
              <a:chOff x="381000" y="0"/>
              <a:chExt cx="8763111" cy="1310300"/>
            </a:xfrm>
          </p:grpSpPr>
          <p:sp>
            <p:nvSpPr>
              <p:cNvPr id="49" name="Google Shape;49;p5"/>
              <p:cNvSpPr/>
              <p:nvPr/>
            </p:nvSpPr>
            <p:spPr>
              <a:xfrm>
                <a:off x="7371879" y="0"/>
                <a:ext cx="721985" cy="1310275"/>
              </a:xfrm>
              <a:custGeom>
                <a:avLst/>
                <a:gdLst/>
                <a:ahLst/>
                <a:cxnLst/>
                <a:rect l="l" t="t" r="r" b="b"/>
                <a:pathLst>
                  <a:path w="23660" h="52411" extrusionOk="0">
                    <a:moveTo>
                      <a:pt x="23655" y="0"/>
                    </a:moveTo>
                    <a:lnTo>
                      <a:pt x="0" y="15445"/>
                    </a:lnTo>
                    <a:lnTo>
                      <a:pt x="14" y="52411"/>
                    </a:lnTo>
                    <a:lnTo>
                      <a:pt x="23660" y="42172"/>
                    </a:lnTo>
                    <a:close/>
                  </a:path>
                </a:pathLst>
              </a:custGeom>
              <a:solidFill>
                <a:schemeClr val="accent2"/>
              </a:solidFill>
              <a:ln>
                <a:noFill/>
              </a:ln>
            </p:spPr>
          </p:sp>
          <p:sp>
            <p:nvSpPr>
              <p:cNvPr id="50" name="Google Shape;50;p5"/>
              <p:cNvSpPr/>
              <p:nvPr/>
            </p:nvSpPr>
            <p:spPr>
              <a:xfrm>
                <a:off x="8090211" y="0"/>
                <a:ext cx="1053900" cy="10539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81000" y="384200"/>
                <a:ext cx="6990900" cy="9261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5"/>
            <p:cNvGrpSpPr/>
            <p:nvPr/>
          </p:nvGrpSpPr>
          <p:grpSpPr>
            <a:xfrm>
              <a:off x="381000" y="967217"/>
              <a:ext cx="8763100" cy="343701"/>
              <a:chOff x="381000" y="862358"/>
              <a:chExt cx="8763100" cy="576872"/>
            </a:xfrm>
          </p:grpSpPr>
          <p:sp>
            <p:nvSpPr>
              <p:cNvPr id="53" name="Google Shape;53;p5"/>
              <p:cNvSpPr/>
              <p:nvPr/>
            </p:nvSpPr>
            <p:spPr>
              <a:xfrm>
                <a:off x="7370250" y="863755"/>
                <a:ext cx="719800" cy="575475"/>
              </a:xfrm>
              <a:custGeom>
                <a:avLst/>
                <a:gdLst/>
                <a:ahLst/>
                <a:cxnLst/>
                <a:rect l="l" t="t" r="r" b="b"/>
                <a:pathLst>
                  <a:path w="28792" h="23019" extrusionOk="0">
                    <a:moveTo>
                      <a:pt x="28792" y="0"/>
                    </a:moveTo>
                    <a:lnTo>
                      <a:pt x="53" y="17878"/>
                    </a:lnTo>
                    <a:lnTo>
                      <a:pt x="0" y="23019"/>
                    </a:lnTo>
                    <a:lnTo>
                      <a:pt x="28792" y="5853"/>
                    </a:lnTo>
                    <a:close/>
                  </a:path>
                </a:pathLst>
              </a:custGeom>
              <a:solidFill>
                <a:srgbClr val="001F46">
                  <a:alpha val="20110"/>
                </a:srgbClr>
              </a:solidFill>
              <a:ln>
                <a:noFill/>
              </a:ln>
            </p:spPr>
          </p:sp>
          <p:sp>
            <p:nvSpPr>
              <p:cNvPr id="54" name="Google Shape;54;p5"/>
              <p:cNvSpPr/>
              <p:nvPr/>
            </p:nvSpPr>
            <p:spPr>
              <a:xfrm>
                <a:off x="8090200" y="862358"/>
                <a:ext cx="1053900" cy="1455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381000" y="1310303"/>
                <a:ext cx="6990900" cy="1278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 name="Google Shape;56;p5"/>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 name="Google Shape;57;p5"/>
          <p:cNvSpPr txBox="1">
            <a:spLocks noGrp="1"/>
          </p:cNvSpPr>
          <p:nvPr>
            <p:ph type="body" idx="1"/>
          </p:nvPr>
        </p:nvSpPr>
        <p:spPr>
          <a:xfrm>
            <a:off x="614975" y="1705175"/>
            <a:ext cx="6757800" cy="28266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8" name="Google Shape;58;p5"/>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0"/>
        <p:cNvGrpSpPr/>
        <p:nvPr/>
      </p:nvGrpSpPr>
      <p:grpSpPr>
        <a:xfrm>
          <a:off x="0" y="0"/>
          <a:ext cx="0" cy="0"/>
          <a:chOff x="0" y="0"/>
          <a:chExt cx="0" cy="0"/>
        </a:xfrm>
      </p:grpSpPr>
      <p:grpSp>
        <p:nvGrpSpPr>
          <p:cNvPr id="71" name="Google Shape;71;p7"/>
          <p:cNvGrpSpPr/>
          <p:nvPr/>
        </p:nvGrpSpPr>
        <p:grpSpPr>
          <a:xfrm>
            <a:off x="0" y="4762400"/>
            <a:ext cx="603997" cy="381100"/>
            <a:chOff x="0" y="4762400"/>
            <a:chExt cx="603997" cy="381100"/>
          </a:xfrm>
        </p:grpSpPr>
        <p:sp>
          <p:nvSpPr>
            <p:cNvPr id="72" name="Google Shape;72;p7"/>
            <p:cNvSpPr/>
            <p:nvPr/>
          </p:nvSpPr>
          <p:spPr>
            <a:xfrm>
              <a:off x="380497" y="4762400"/>
              <a:ext cx="223500" cy="3810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0" y="4762500"/>
              <a:ext cx="381000" cy="381000"/>
            </a:xfrm>
            <a:prstGeom prst="rect">
              <a:avLst/>
            </a:prstGeom>
            <a:gradFill>
              <a:gsLst>
                <a:gs pos="0">
                  <a:schemeClr val="accent6"/>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7"/>
          <p:cNvGrpSpPr/>
          <p:nvPr/>
        </p:nvGrpSpPr>
        <p:grpSpPr>
          <a:xfrm>
            <a:off x="381000" y="0"/>
            <a:ext cx="8763111" cy="1310918"/>
            <a:chOff x="381000" y="0"/>
            <a:chExt cx="8763111" cy="1310918"/>
          </a:xfrm>
        </p:grpSpPr>
        <p:grpSp>
          <p:nvGrpSpPr>
            <p:cNvPr id="75" name="Google Shape;75;p7"/>
            <p:cNvGrpSpPr/>
            <p:nvPr/>
          </p:nvGrpSpPr>
          <p:grpSpPr>
            <a:xfrm>
              <a:off x="381000" y="0"/>
              <a:ext cx="8763111" cy="1310300"/>
              <a:chOff x="381000" y="0"/>
              <a:chExt cx="8763111" cy="1310300"/>
            </a:xfrm>
          </p:grpSpPr>
          <p:sp>
            <p:nvSpPr>
              <p:cNvPr id="76" name="Google Shape;76;p7"/>
              <p:cNvSpPr/>
              <p:nvPr/>
            </p:nvSpPr>
            <p:spPr>
              <a:xfrm>
                <a:off x="7371879" y="0"/>
                <a:ext cx="721985" cy="1310275"/>
              </a:xfrm>
              <a:custGeom>
                <a:avLst/>
                <a:gdLst/>
                <a:ahLst/>
                <a:cxnLst/>
                <a:rect l="l" t="t" r="r" b="b"/>
                <a:pathLst>
                  <a:path w="23660" h="52411" extrusionOk="0">
                    <a:moveTo>
                      <a:pt x="23655" y="0"/>
                    </a:moveTo>
                    <a:lnTo>
                      <a:pt x="0" y="15445"/>
                    </a:lnTo>
                    <a:lnTo>
                      <a:pt x="14" y="52411"/>
                    </a:lnTo>
                    <a:lnTo>
                      <a:pt x="23660" y="42172"/>
                    </a:lnTo>
                    <a:close/>
                  </a:path>
                </a:pathLst>
              </a:custGeom>
              <a:solidFill>
                <a:schemeClr val="accent2"/>
              </a:solidFill>
              <a:ln>
                <a:noFill/>
              </a:ln>
            </p:spPr>
          </p:sp>
          <p:sp>
            <p:nvSpPr>
              <p:cNvPr id="77" name="Google Shape;77;p7"/>
              <p:cNvSpPr/>
              <p:nvPr/>
            </p:nvSpPr>
            <p:spPr>
              <a:xfrm>
                <a:off x="8090211" y="0"/>
                <a:ext cx="1053900" cy="10539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a:off x="381000" y="384200"/>
                <a:ext cx="6990900" cy="9261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7"/>
            <p:cNvGrpSpPr/>
            <p:nvPr/>
          </p:nvGrpSpPr>
          <p:grpSpPr>
            <a:xfrm>
              <a:off x="381000" y="967217"/>
              <a:ext cx="8763100" cy="343701"/>
              <a:chOff x="381000" y="862358"/>
              <a:chExt cx="8763100" cy="576872"/>
            </a:xfrm>
          </p:grpSpPr>
          <p:sp>
            <p:nvSpPr>
              <p:cNvPr id="80" name="Google Shape;80;p7"/>
              <p:cNvSpPr/>
              <p:nvPr/>
            </p:nvSpPr>
            <p:spPr>
              <a:xfrm>
                <a:off x="7370250" y="863755"/>
                <a:ext cx="719800" cy="575475"/>
              </a:xfrm>
              <a:custGeom>
                <a:avLst/>
                <a:gdLst/>
                <a:ahLst/>
                <a:cxnLst/>
                <a:rect l="l" t="t" r="r" b="b"/>
                <a:pathLst>
                  <a:path w="28792" h="23019" extrusionOk="0">
                    <a:moveTo>
                      <a:pt x="28792" y="0"/>
                    </a:moveTo>
                    <a:lnTo>
                      <a:pt x="53" y="17878"/>
                    </a:lnTo>
                    <a:lnTo>
                      <a:pt x="0" y="23019"/>
                    </a:lnTo>
                    <a:lnTo>
                      <a:pt x="28792" y="5853"/>
                    </a:lnTo>
                    <a:close/>
                  </a:path>
                </a:pathLst>
              </a:custGeom>
              <a:solidFill>
                <a:srgbClr val="001F46">
                  <a:alpha val="20110"/>
                </a:srgbClr>
              </a:solidFill>
              <a:ln>
                <a:noFill/>
              </a:ln>
            </p:spPr>
          </p:sp>
          <p:sp>
            <p:nvSpPr>
              <p:cNvPr id="81" name="Google Shape;81;p7"/>
              <p:cNvSpPr/>
              <p:nvPr/>
            </p:nvSpPr>
            <p:spPr>
              <a:xfrm>
                <a:off x="8090200" y="862358"/>
                <a:ext cx="1053900" cy="1455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381000" y="1310303"/>
                <a:ext cx="6990900" cy="1278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3" name="Google Shape;83;p7"/>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 name="Google Shape;84;p7"/>
          <p:cNvSpPr txBox="1">
            <a:spLocks noGrp="1"/>
          </p:cNvSpPr>
          <p:nvPr>
            <p:ph type="body" idx="1"/>
          </p:nvPr>
        </p:nvSpPr>
        <p:spPr>
          <a:xfrm>
            <a:off x="604000" y="1705175"/>
            <a:ext cx="3185400" cy="27156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85" name="Google Shape;85;p7"/>
          <p:cNvSpPr txBox="1">
            <a:spLocks noGrp="1"/>
          </p:cNvSpPr>
          <p:nvPr>
            <p:ph type="body" idx="2"/>
          </p:nvPr>
        </p:nvSpPr>
        <p:spPr>
          <a:xfrm>
            <a:off x="4187378" y="1705175"/>
            <a:ext cx="3185400" cy="27156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86" name="Google Shape;86;p7"/>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7"/>
        <p:cNvGrpSpPr/>
        <p:nvPr/>
      </p:nvGrpSpPr>
      <p:grpSpPr>
        <a:xfrm>
          <a:off x="0" y="0"/>
          <a:ext cx="0" cy="0"/>
          <a:chOff x="0" y="0"/>
          <a:chExt cx="0" cy="0"/>
        </a:xfrm>
      </p:grpSpPr>
      <p:grpSp>
        <p:nvGrpSpPr>
          <p:cNvPr id="88" name="Google Shape;88;p8"/>
          <p:cNvGrpSpPr/>
          <p:nvPr/>
        </p:nvGrpSpPr>
        <p:grpSpPr>
          <a:xfrm>
            <a:off x="0" y="4762400"/>
            <a:ext cx="603997" cy="381100"/>
            <a:chOff x="0" y="4762400"/>
            <a:chExt cx="603997" cy="381100"/>
          </a:xfrm>
        </p:grpSpPr>
        <p:sp>
          <p:nvSpPr>
            <p:cNvPr id="89" name="Google Shape;89;p8"/>
            <p:cNvSpPr/>
            <p:nvPr/>
          </p:nvSpPr>
          <p:spPr>
            <a:xfrm>
              <a:off x="380497" y="4762400"/>
              <a:ext cx="223500" cy="3810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0" y="4762500"/>
              <a:ext cx="381000" cy="381000"/>
            </a:xfrm>
            <a:prstGeom prst="rect">
              <a:avLst/>
            </a:prstGeom>
            <a:gradFill>
              <a:gsLst>
                <a:gs pos="0">
                  <a:schemeClr val="accent6"/>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8"/>
          <p:cNvGrpSpPr/>
          <p:nvPr/>
        </p:nvGrpSpPr>
        <p:grpSpPr>
          <a:xfrm>
            <a:off x="381000" y="0"/>
            <a:ext cx="8763111" cy="1310918"/>
            <a:chOff x="381000" y="0"/>
            <a:chExt cx="8763111" cy="1310918"/>
          </a:xfrm>
        </p:grpSpPr>
        <p:grpSp>
          <p:nvGrpSpPr>
            <p:cNvPr id="92" name="Google Shape;92;p8"/>
            <p:cNvGrpSpPr/>
            <p:nvPr/>
          </p:nvGrpSpPr>
          <p:grpSpPr>
            <a:xfrm>
              <a:off x="381000" y="0"/>
              <a:ext cx="8763111" cy="1310300"/>
              <a:chOff x="381000" y="0"/>
              <a:chExt cx="8763111" cy="1310300"/>
            </a:xfrm>
          </p:grpSpPr>
          <p:sp>
            <p:nvSpPr>
              <p:cNvPr id="93" name="Google Shape;93;p8"/>
              <p:cNvSpPr/>
              <p:nvPr/>
            </p:nvSpPr>
            <p:spPr>
              <a:xfrm>
                <a:off x="7371879" y="0"/>
                <a:ext cx="721985" cy="1310275"/>
              </a:xfrm>
              <a:custGeom>
                <a:avLst/>
                <a:gdLst/>
                <a:ahLst/>
                <a:cxnLst/>
                <a:rect l="l" t="t" r="r" b="b"/>
                <a:pathLst>
                  <a:path w="23660" h="52411" extrusionOk="0">
                    <a:moveTo>
                      <a:pt x="23655" y="0"/>
                    </a:moveTo>
                    <a:lnTo>
                      <a:pt x="0" y="15445"/>
                    </a:lnTo>
                    <a:lnTo>
                      <a:pt x="14" y="52411"/>
                    </a:lnTo>
                    <a:lnTo>
                      <a:pt x="23660" y="42172"/>
                    </a:lnTo>
                    <a:close/>
                  </a:path>
                </a:pathLst>
              </a:custGeom>
              <a:solidFill>
                <a:schemeClr val="accent2"/>
              </a:solidFill>
              <a:ln>
                <a:noFill/>
              </a:ln>
            </p:spPr>
          </p:sp>
          <p:sp>
            <p:nvSpPr>
              <p:cNvPr id="94" name="Google Shape;94;p8"/>
              <p:cNvSpPr/>
              <p:nvPr/>
            </p:nvSpPr>
            <p:spPr>
              <a:xfrm>
                <a:off x="8090211" y="0"/>
                <a:ext cx="1053900" cy="10539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381000" y="384200"/>
                <a:ext cx="6990900" cy="9261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8"/>
            <p:cNvGrpSpPr/>
            <p:nvPr/>
          </p:nvGrpSpPr>
          <p:grpSpPr>
            <a:xfrm>
              <a:off x="381000" y="967217"/>
              <a:ext cx="8763100" cy="343701"/>
              <a:chOff x="381000" y="862358"/>
              <a:chExt cx="8763100" cy="576872"/>
            </a:xfrm>
          </p:grpSpPr>
          <p:sp>
            <p:nvSpPr>
              <p:cNvPr id="97" name="Google Shape;97;p8"/>
              <p:cNvSpPr/>
              <p:nvPr/>
            </p:nvSpPr>
            <p:spPr>
              <a:xfrm>
                <a:off x="7370250" y="863755"/>
                <a:ext cx="719800" cy="575475"/>
              </a:xfrm>
              <a:custGeom>
                <a:avLst/>
                <a:gdLst/>
                <a:ahLst/>
                <a:cxnLst/>
                <a:rect l="l" t="t" r="r" b="b"/>
                <a:pathLst>
                  <a:path w="28792" h="23019" extrusionOk="0">
                    <a:moveTo>
                      <a:pt x="28792" y="0"/>
                    </a:moveTo>
                    <a:lnTo>
                      <a:pt x="53" y="17878"/>
                    </a:lnTo>
                    <a:lnTo>
                      <a:pt x="0" y="23019"/>
                    </a:lnTo>
                    <a:lnTo>
                      <a:pt x="28792" y="5853"/>
                    </a:lnTo>
                    <a:close/>
                  </a:path>
                </a:pathLst>
              </a:custGeom>
              <a:solidFill>
                <a:srgbClr val="001F46">
                  <a:alpha val="20110"/>
                </a:srgbClr>
              </a:solidFill>
              <a:ln>
                <a:noFill/>
              </a:ln>
            </p:spPr>
          </p:sp>
          <p:sp>
            <p:nvSpPr>
              <p:cNvPr id="98" name="Google Shape;98;p8"/>
              <p:cNvSpPr/>
              <p:nvPr/>
            </p:nvSpPr>
            <p:spPr>
              <a:xfrm>
                <a:off x="8090200" y="862358"/>
                <a:ext cx="1053900" cy="1455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381000" y="1310303"/>
                <a:ext cx="6990900" cy="1278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 name="Google Shape;100;p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 name="Google Shape;101;p8"/>
          <p:cNvSpPr txBox="1">
            <a:spLocks noGrp="1"/>
          </p:cNvSpPr>
          <p:nvPr>
            <p:ph type="body" idx="1"/>
          </p:nvPr>
        </p:nvSpPr>
        <p:spPr>
          <a:xfrm>
            <a:off x="614975" y="1705175"/>
            <a:ext cx="2088600" cy="27156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2" name="Google Shape;102;p8"/>
          <p:cNvSpPr txBox="1">
            <a:spLocks noGrp="1"/>
          </p:cNvSpPr>
          <p:nvPr>
            <p:ph type="body" idx="2"/>
          </p:nvPr>
        </p:nvSpPr>
        <p:spPr>
          <a:xfrm>
            <a:off x="2949570" y="1705175"/>
            <a:ext cx="2088600" cy="27156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3" name="Google Shape;103;p8"/>
          <p:cNvSpPr txBox="1">
            <a:spLocks noGrp="1"/>
          </p:cNvSpPr>
          <p:nvPr>
            <p:ph type="body" idx="3"/>
          </p:nvPr>
        </p:nvSpPr>
        <p:spPr>
          <a:xfrm>
            <a:off x="5284165" y="1705175"/>
            <a:ext cx="2088600" cy="27156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4" name="Google Shape;104;p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grpSp>
        <p:nvGrpSpPr>
          <p:cNvPr id="106" name="Google Shape;106;p9"/>
          <p:cNvGrpSpPr/>
          <p:nvPr/>
        </p:nvGrpSpPr>
        <p:grpSpPr>
          <a:xfrm>
            <a:off x="0" y="4762400"/>
            <a:ext cx="603997" cy="381100"/>
            <a:chOff x="0" y="4762400"/>
            <a:chExt cx="603997" cy="381100"/>
          </a:xfrm>
        </p:grpSpPr>
        <p:sp>
          <p:nvSpPr>
            <p:cNvPr id="107" name="Google Shape;107;p9"/>
            <p:cNvSpPr/>
            <p:nvPr/>
          </p:nvSpPr>
          <p:spPr>
            <a:xfrm>
              <a:off x="380497" y="4762400"/>
              <a:ext cx="223500" cy="3810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0" y="4762500"/>
              <a:ext cx="381000" cy="381000"/>
            </a:xfrm>
            <a:prstGeom prst="rect">
              <a:avLst/>
            </a:prstGeom>
            <a:gradFill>
              <a:gsLst>
                <a:gs pos="0">
                  <a:schemeClr val="accent6"/>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9"/>
          <p:cNvGrpSpPr/>
          <p:nvPr/>
        </p:nvGrpSpPr>
        <p:grpSpPr>
          <a:xfrm>
            <a:off x="381000" y="0"/>
            <a:ext cx="8763111" cy="1310918"/>
            <a:chOff x="381000" y="0"/>
            <a:chExt cx="8763111" cy="1310918"/>
          </a:xfrm>
        </p:grpSpPr>
        <p:grpSp>
          <p:nvGrpSpPr>
            <p:cNvPr id="110" name="Google Shape;110;p9"/>
            <p:cNvGrpSpPr/>
            <p:nvPr/>
          </p:nvGrpSpPr>
          <p:grpSpPr>
            <a:xfrm>
              <a:off x="381000" y="0"/>
              <a:ext cx="8763111" cy="1310300"/>
              <a:chOff x="381000" y="0"/>
              <a:chExt cx="8763111" cy="1310300"/>
            </a:xfrm>
          </p:grpSpPr>
          <p:sp>
            <p:nvSpPr>
              <p:cNvPr id="111" name="Google Shape;111;p9"/>
              <p:cNvSpPr/>
              <p:nvPr/>
            </p:nvSpPr>
            <p:spPr>
              <a:xfrm>
                <a:off x="7371879" y="0"/>
                <a:ext cx="721985" cy="1310275"/>
              </a:xfrm>
              <a:custGeom>
                <a:avLst/>
                <a:gdLst/>
                <a:ahLst/>
                <a:cxnLst/>
                <a:rect l="l" t="t" r="r" b="b"/>
                <a:pathLst>
                  <a:path w="23660" h="52411" extrusionOk="0">
                    <a:moveTo>
                      <a:pt x="23655" y="0"/>
                    </a:moveTo>
                    <a:lnTo>
                      <a:pt x="0" y="15445"/>
                    </a:lnTo>
                    <a:lnTo>
                      <a:pt x="14" y="52411"/>
                    </a:lnTo>
                    <a:lnTo>
                      <a:pt x="23660" y="42172"/>
                    </a:lnTo>
                    <a:close/>
                  </a:path>
                </a:pathLst>
              </a:custGeom>
              <a:solidFill>
                <a:schemeClr val="accent2"/>
              </a:solidFill>
              <a:ln>
                <a:noFill/>
              </a:ln>
            </p:spPr>
          </p:sp>
          <p:sp>
            <p:nvSpPr>
              <p:cNvPr id="112" name="Google Shape;112;p9"/>
              <p:cNvSpPr/>
              <p:nvPr/>
            </p:nvSpPr>
            <p:spPr>
              <a:xfrm>
                <a:off x="8090211" y="0"/>
                <a:ext cx="1053900" cy="10539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381000" y="384200"/>
                <a:ext cx="6990900" cy="9261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9"/>
            <p:cNvGrpSpPr/>
            <p:nvPr/>
          </p:nvGrpSpPr>
          <p:grpSpPr>
            <a:xfrm>
              <a:off x="381000" y="967217"/>
              <a:ext cx="8763100" cy="343701"/>
              <a:chOff x="381000" y="862358"/>
              <a:chExt cx="8763100" cy="576872"/>
            </a:xfrm>
          </p:grpSpPr>
          <p:sp>
            <p:nvSpPr>
              <p:cNvPr id="115" name="Google Shape;115;p9"/>
              <p:cNvSpPr/>
              <p:nvPr/>
            </p:nvSpPr>
            <p:spPr>
              <a:xfrm>
                <a:off x="7370250" y="863755"/>
                <a:ext cx="719800" cy="575475"/>
              </a:xfrm>
              <a:custGeom>
                <a:avLst/>
                <a:gdLst/>
                <a:ahLst/>
                <a:cxnLst/>
                <a:rect l="l" t="t" r="r" b="b"/>
                <a:pathLst>
                  <a:path w="28792" h="23019" extrusionOk="0">
                    <a:moveTo>
                      <a:pt x="28792" y="0"/>
                    </a:moveTo>
                    <a:lnTo>
                      <a:pt x="53" y="17878"/>
                    </a:lnTo>
                    <a:lnTo>
                      <a:pt x="0" y="23019"/>
                    </a:lnTo>
                    <a:lnTo>
                      <a:pt x="28792" y="5853"/>
                    </a:lnTo>
                    <a:close/>
                  </a:path>
                </a:pathLst>
              </a:custGeom>
              <a:solidFill>
                <a:srgbClr val="001F46">
                  <a:alpha val="20110"/>
                </a:srgbClr>
              </a:solidFill>
              <a:ln>
                <a:noFill/>
              </a:ln>
            </p:spPr>
          </p:sp>
          <p:sp>
            <p:nvSpPr>
              <p:cNvPr id="116" name="Google Shape;116;p9"/>
              <p:cNvSpPr/>
              <p:nvPr/>
            </p:nvSpPr>
            <p:spPr>
              <a:xfrm>
                <a:off x="8090200" y="862358"/>
                <a:ext cx="1053900" cy="1455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a:off x="381000" y="1310303"/>
                <a:ext cx="6990900" cy="127800"/>
              </a:xfrm>
              <a:prstGeom prst="rect">
                <a:avLst/>
              </a:prstGeom>
              <a:solidFill>
                <a:srgbClr val="001F46">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8" name="Google Shape;118;p9"/>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9" name="Google Shape;119;p9"/>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with ribbon">
  <p:cSld name="BLANK_1">
    <p:spTree>
      <p:nvGrpSpPr>
        <p:cNvPr id="1" name="Shape 141"/>
        <p:cNvGrpSpPr/>
        <p:nvPr/>
      </p:nvGrpSpPr>
      <p:grpSpPr>
        <a:xfrm>
          <a:off x="0" y="0"/>
          <a:ext cx="0" cy="0"/>
          <a:chOff x="0" y="0"/>
          <a:chExt cx="0" cy="0"/>
        </a:xfrm>
      </p:grpSpPr>
      <p:grpSp>
        <p:nvGrpSpPr>
          <p:cNvPr id="142" name="Google Shape;142;p12"/>
          <p:cNvGrpSpPr/>
          <p:nvPr/>
        </p:nvGrpSpPr>
        <p:grpSpPr>
          <a:xfrm>
            <a:off x="0" y="4762400"/>
            <a:ext cx="603997" cy="381100"/>
            <a:chOff x="0" y="4762400"/>
            <a:chExt cx="603997" cy="381100"/>
          </a:xfrm>
        </p:grpSpPr>
        <p:sp>
          <p:nvSpPr>
            <p:cNvPr id="143" name="Google Shape;143;p12"/>
            <p:cNvSpPr/>
            <p:nvPr/>
          </p:nvSpPr>
          <p:spPr>
            <a:xfrm>
              <a:off x="380497" y="4762400"/>
              <a:ext cx="223500" cy="3810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2"/>
            <p:cNvSpPr/>
            <p:nvPr/>
          </p:nvSpPr>
          <p:spPr>
            <a:xfrm>
              <a:off x="0" y="4762500"/>
              <a:ext cx="381000" cy="381000"/>
            </a:xfrm>
            <a:prstGeom prst="rect">
              <a:avLst/>
            </a:prstGeom>
            <a:gradFill>
              <a:gsLst>
                <a:gs pos="0">
                  <a:schemeClr val="accent6"/>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12"/>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46" name="Google Shape;146;p12"/>
          <p:cNvGrpSpPr/>
          <p:nvPr/>
        </p:nvGrpSpPr>
        <p:grpSpPr>
          <a:xfrm rot="10800000">
            <a:off x="0" y="-47"/>
            <a:ext cx="9144000" cy="5157522"/>
            <a:chOff x="8" y="-13862"/>
            <a:chExt cx="9144000" cy="5157522"/>
          </a:xfrm>
        </p:grpSpPr>
        <p:sp>
          <p:nvSpPr>
            <p:cNvPr id="147" name="Google Shape;147;p12"/>
            <p:cNvSpPr/>
            <p:nvPr/>
          </p:nvSpPr>
          <p:spPr>
            <a:xfrm rot="10800000">
              <a:off x="8" y="160"/>
              <a:ext cx="377100" cy="51435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2"/>
            <p:cNvSpPr/>
            <p:nvPr/>
          </p:nvSpPr>
          <p:spPr>
            <a:xfrm>
              <a:off x="366508" y="-13862"/>
              <a:ext cx="267425" cy="5157350"/>
            </a:xfrm>
            <a:custGeom>
              <a:avLst/>
              <a:gdLst/>
              <a:ahLst/>
              <a:cxnLst/>
              <a:rect l="l" t="t" r="r" b="b"/>
              <a:pathLst>
                <a:path w="10697" h="206294" extrusionOk="0">
                  <a:moveTo>
                    <a:pt x="369" y="206294"/>
                  </a:moveTo>
                  <a:lnTo>
                    <a:pt x="10697" y="190844"/>
                  </a:lnTo>
                  <a:lnTo>
                    <a:pt x="10623" y="15934"/>
                  </a:lnTo>
                  <a:lnTo>
                    <a:pt x="0" y="0"/>
                  </a:lnTo>
                  <a:close/>
                </a:path>
              </a:pathLst>
            </a:custGeom>
            <a:solidFill>
              <a:schemeClr val="accent2"/>
            </a:solidFill>
            <a:ln>
              <a:noFill/>
            </a:ln>
          </p:spPr>
        </p:sp>
        <p:sp>
          <p:nvSpPr>
            <p:cNvPr id="149" name="Google Shape;149;p12"/>
            <p:cNvSpPr/>
            <p:nvPr/>
          </p:nvSpPr>
          <p:spPr>
            <a:xfrm rot="10800000">
              <a:off x="633908" y="382913"/>
              <a:ext cx="8510100" cy="4376400"/>
            </a:xfrm>
            <a:prstGeom prst="rect">
              <a:avLst/>
            </a:prstGeom>
            <a:gradFill>
              <a:gsLst>
                <a:gs pos="0">
                  <a:schemeClr val="accent2"/>
                </a:gs>
                <a:gs pos="7300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998ADC86-B7B3-44CF-8B52-85A93156D1D6}" type="datetimeFigureOut">
              <a:rPr lang="en-US" smtClean="0"/>
              <a:t>3/11/2021</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31110B6-1E97-4546-8481-0F6C604091E8}" type="slidenum">
              <a:rPr lang="en-US" smtClean="0"/>
              <a:t>‹#›</a:t>
            </a:fld>
            <a:endParaRPr lang="en-US"/>
          </a:p>
        </p:txBody>
      </p:sp>
    </p:spTree>
    <p:extLst>
      <p:ext uri="{BB962C8B-B14F-4D97-AF65-F5344CB8AC3E}">
        <p14:creationId xmlns:p14="http://schemas.microsoft.com/office/powerpoint/2010/main" val="391507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0" y="4762400"/>
            <a:ext cx="381000" cy="386400"/>
          </a:xfrm>
          <a:prstGeom prst="rect">
            <a:avLst/>
          </a:prstGeom>
          <a:noFill/>
          <a:ln>
            <a:noFill/>
          </a:ln>
        </p:spPr>
        <p:txBody>
          <a:bodyPr spcFirstLastPara="1" wrap="square" lIns="0" tIns="0" rIns="0" bIns="0" anchor="ctr" anchorCtr="0">
            <a:noAutofit/>
          </a:bodyPr>
          <a:lstStyle>
            <a:lvl1pPr lvl="0" algn="ctr" rtl="0">
              <a:buNone/>
              <a:defRPr sz="1100">
                <a:solidFill>
                  <a:schemeClr val="dk2"/>
                </a:solidFill>
                <a:latin typeface="Barlow SemiBold"/>
                <a:ea typeface="Barlow SemiBold"/>
                <a:cs typeface="Barlow SemiBold"/>
                <a:sym typeface="Barlow SemiBold"/>
              </a:defRPr>
            </a:lvl1pPr>
            <a:lvl2pPr lvl="1" algn="ctr" rtl="0">
              <a:buNone/>
              <a:defRPr sz="1100">
                <a:solidFill>
                  <a:schemeClr val="dk2"/>
                </a:solidFill>
                <a:latin typeface="Barlow SemiBold"/>
                <a:ea typeface="Barlow SemiBold"/>
                <a:cs typeface="Barlow SemiBold"/>
                <a:sym typeface="Barlow SemiBold"/>
              </a:defRPr>
            </a:lvl2pPr>
            <a:lvl3pPr lvl="2" algn="ctr" rtl="0">
              <a:buNone/>
              <a:defRPr sz="1100">
                <a:solidFill>
                  <a:schemeClr val="dk2"/>
                </a:solidFill>
                <a:latin typeface="Barlow SemiBold"/>
                <a:ea typeface="Barlow SemiBold"/>
                <a:cs typeface="Barlow SemiBold"/>
                <a:sym typeface="Barlow SemiBold"/>
              </a:defRPr>
            </a:lvl3pPr>
            <a:lvl4pPr lvl="3" algn="ctr" rtl="0">
              <a:buNone/>
              <a:defRPr sz="1100">
                <a:solidFill>
                  <a:schemeClr val="dk2"/>
                </a:solidFill>
                <a:latin typeface="Barlow SemiBold"/>
                <a:ea typeface="Barlow SemiBold"/>
                <a:cs typeface="Barlow SemiBold"/>
                <a:sym typeface="Barlow SemiBold"/>
              </a:defRPr>
            </a:lvl4pPr>
            <a:lvl5pPr lvl="4" algn="ctr" rtl="0">
              <a:buNone/>
              <a:defRPr sz="1100">
                <a:solidFill>
                  <a:schemeClr val="dk2"/>
                </a:solidFill>
                <a:latin typeface="Barlow SemiBold"/>
                <a:ea typeface="Barlow SemiBold"/>
                <a:cs typeface="Barlow SemiBold"/>
                <a:sym typeface="Barlow SemiBold"/>
              </a:defRPr>
            </a:lvl5pPr>
            <a:lvl6pPr lvl="5" algn="ctr" rtl="0">
              <a:buNone/>
              <a:defRPr sz="1100">
                <a:solidFill>
                  <a:schemeClr val="dk2"/>
                </a:solidFill>
                <a:latin typeface="Barlow SemiBold"/>
                <a:ea typeface="Barlow SemiBold"/>
                <a:cs typeface="Barlow SemiBold"/>
                <a:sym typeface="Barlow SemiBold"/>
              </a:defRPr>
            </a:lvl6pPr>
            <a:lvl7pPr lvl="6" algn="ctr" rtl="0">
              <a:buNone/>
              <a:defRPr sz="1100">
                <a:solidFill>
                  <a:schemeClr val="dk2"/>
                </a:solidFill>
                <a:latin typeface="Barlow SemiBold"/>
                <a:ea typeface="Barlow SemiBold"/>
                <a:cs typeface="Barlow SemiBold"/>
                <a:sym typeface="Barlow SemiBold"/>
              </a:defRPr>
            </a:lvl7pPr>
            <a:lvl8pPr lvl="7" algn="ctr" rtl="0">
              <a:buNone/>
              <a:defRPr sz="1100">
                <a:solidFill>
                  <a:schemeClr val="dk2"/>
                </a:solidFill>
                <a:latin typeface="Barlow SemiBold"/>
                <a:ea typeface="Barlow SemiBold"/>
                <a:cs typeface="Barlow SemiBold"/>
                <a:sym typeface="Barlow SemiBold"/>
              </a:defRPr>
            </a:lvl8pPr>
            <a:lvl9pPr lvl="8" algn="ctr" rtl="0">
              <a:buNone/>
              <a:defRPr sz="1100">
                <a:solidFill>
                  <a:schemeClr val="dk2"/>
                </a:solidFill>
                <a:latin typeface="Barlow SemiBold"/>
                <a:ea typeface="Barlow SemiBold"/>
                <a:cs typeface="Barlow SemiBold"/>
                <a:sym typeface="Barlow SemiBold"/>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614975" y="391350"/>
            <a:ext cx="6757800" cy="9195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3000"/>
              <a:buFont typeface="Barlow SemiBold"/>
              <a:buNone/>
              <a:defRPr sz="3000">
                <a:solidFill>
                  <a:schemeClr val="lt1"/>
                </a:solidFill>
                <a:latin typeface="Barlow SemiBold"/>
                <a:ea typeface="Barlow SemiBold"/>
                <a:cs typeface="Barlow SemiBold"/>
                <a:sym typeface="Barlow SemiBold"/>
              </a:defRPr>
            </a:lvl9pPr>
          </a:lstStyle>
          <a:p>
            <a:endParaRPr/>
          </a:p>
        </p:txBody>
      </p:sp>
      <p:sp>
        <p:nvSpPr>
          <p:cNvPr id="8" name="Google Shape;8;p1"/>
          <p:cNvSpPr txBox="1">
            <a:spLocks noGrp="1"/>
          </p:cNvSpPr>
          <p:nvPr>
            <p:ph type="body" idx="1"/>
          </p:nvPr>
        </p:nvSpPr>
        <p:spPr>
          <a:xfrm>
            <a:off x="614975" y="1705175"/>
            <a:ext cx="6757800" cy="28266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8" r:id="rId7"/>
    <p:sldLayoutId id="214748366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grpSp>
        <p:nvGrpSpPr>
          <p:cNvPr id="154" name="Google Shape;154;p13"/>
          <p:cNvGrpSpPr/>
          <p:nvPr/>
        </p:nvGrpSpPr>
        <p:grpSpPr>
          <a:xfrm>
            <a:off x="8013742" y="4015142"/>
            <a:ext cx="600715" cy="600715"/>
            <a:chOff x="8762414" y="2939573"/>
            <a:chExt cx="457200" cy="457200"/>
          </a:xfrm>
        </p:grpSpPr>
        <p:sp>
          <p:nvSpPr>
            <p:cNvPr id="155" name="Google Shape;155;p13"/>
            <p:cNvSpPr/>
            <p:nvPr/>
          </p:nvSpPr>
          <p:spPr>
            <a:xfrm>
              <a:off x="9010064" y="3034823"/>
              <a:ext cx="209550" cy="66675"/>
            </a:xfrm>
            <a:custGeom>
              <a:avLst/>
              <a:gdLst/>
              <a:ahLst/>
              <a:cxnLst/>
              <a:rect l="l" t="t" r="r" b="b"/>
              <a:pathLst>
                <a:path w="209550" h="66675" extrusionOk="0">
                  <a:moveTo>
                    <a:pt x="200025" y="0"/>
                  </a:moveTo>
                  <a:lnTo>
                    <a:pt x="9525" y="0"/>
                  </a:lnTo>
                  <a:cubicBezTo>
                    <a:pt x="3810" y="0"/>
                    <a:pt x="0" y="3810"/>
                    <a:pt x="0" y="9525"/>
                  </a:cubicBezTo>
                  <a:lnTo>
                    <a:pt x="0" y="57150"/>
                  </a:lnTo>
                  <a:cubicBezTo>
                    <a:pt x="0" y="62865"/>
                    <a:pt x="3810" y="66675"/>
                    <a:pt x="9525" y="66675"/>
                  </a:cubicBezTo>
                  <a:lnTo>
                    <a:pt x="200025" y="66675"/>
                  </a:lnTo>
                  <a:cubicBezTo>
                    <a:pt x="205740" y="66675"/>
                    <a:pt x="209550" y="62865"/>
                    <a:pt x="209550" y="57150"/>
                  </a:cubicBezTo>
                  <a:lnTo>
                    <a:pt x="209550" y="9525"/>
                  </a:lnTo>
                  <a:cubicBezTo>
                    <a:pt x="209550" y="3810"/>
                    <a:pt x="205740" y="0"/>
                    <a:pt x="200025" y="0"/>
                  </a:cubicBezTo>
                  <a:close/>
                </a:path>
              </a:pathLst>
            </a:custGeom>
            <a:solidFill>
              <a:schemeClr val="lt1"/>
            </a:solidFill>
            <a:ln>
              <a:noFill/>
            </a:ln>
            <a:effectLst>
              <a:outerShdw dist="1905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3"/>
            <p:cNvSpPr/>
            <p:nvPr/>
          </p:nvSpPr>
          <p:spPr>
            <a:xfrm>
              <a:off x="9029114" y="3120548"/>
              <a:ext cx="171450" cy="276225"/>
            </a:xfrm>
            <a:custGeom>
              <a:avLst/>
              <a:gdLst/>
              <a:ahLst/>
              <a:cxnLst/>
              <a:rect l="l" t="t" r="r" b="b"/>
              <a:pathLst>
                <a:path w="171450" h="276225" extrusionOk="0">
                  <a:moveTo>
                    <a:pt x="0" y="266700"/>
                  </a:moveTo>
                  <a:cubicBezTo>
                    <a:pt x="0" y="272415"/>
                    <a:pt x="3810" y="276225"/>
                    <a:pt x="9525" y="276225"/>
                  </a:cubicBezTo>
                  <a:lnTo>
                    <a:pt x="161925" y="276225"/>
                  </a:lnTo>
                  <a:cubicBezTo>
                    <a:pt x="167640" y="276225"/>
                    <a:pt x="171450" y="272415"/>
                    <a:pt x="171450" y="266700"/>
                  </a:cubicBezTo>
                  <a:lnTo>
                    <a:pt x="171450" y="0"/>
                  </a:lnTo>
                  <a:lnTo>
                    <a:pt x="0" y="0"/>
                  </a:lnTo>
                  <a:lnTo>
                    <a:pt x="0" y="266700"/>
                  </a:lnTo>
                  <a:close/>
                  <a:moveTo>
                    <a:pt x="28575" y="57150"/>
                  </a:moveTo>
                  <a:cubicBezTo>
                    <a:pt x="28575" y="51435"/>
                    <a:pt x="32385" y="47625"/>
                    <a:pt x="38100" y="47625"/>
                  </a:cubicBezTo>
                  <a:lnTo>
                    <a:pt x="133350" y="47625"/>
                  </a:lnTo>
                  <a:cubicBezTo>
                    <a:pt x="139065" y="47625"/>
                    <a:pt x="142875" y="51435"/>
                    <a:pt x="142875" y="57150"/>
                  </a:cubicBezTo>
                  <a:lnTo>
                    <a:pt x="142875" y="123825"/>
                  </a:lnTo>
                  <a:cubicBezTo>
                    <a:pt x="142875" y="129540"/>
                    <a:pt x="139065" y="133350"/>
                    <a:pt x="133350" y="133350"/>
                  </a:cubicBezTo>
                  <a:lnTo>
                    <a:pt x="38100" y="133350"/>
                  </a:lnTo>
                  <a:cubicBezTo>
                    <a:pt x="32385" y="133350"/>
                    <a:pt x="28575" y="129540"/>
                    <a:pt x="28575" y="123825"/>
                  </a:cubicBezTo>
                  <a:lnTo>
                    <a:pt x="28575" y="57150"/>
                  </a:lnTo>
                  <a:close/>
                  <a:moveTo>
                    <a:pt x="38100" y="161925"/>
                  </a:moveTo>
                  <a:lnTo>
                    <a:pt x="133350" y="161925"/>
                  </a:lnTo>
                  <a:cubicBezTo>
                    <a:pt x="139065" y="161925"/>
                    <a:pt x="142875" y="165735"/>
                    <a:pt x="142875" y="171450"/>
                  </a:cubicBezTo>
                  <a:cubicBezTo>
                    <a:pt x="142875" y="177165"/>
                    <a:pt x="139065" y="180975"/>
                    <a:pt x="133350" y="180975"/>
                  </a:cubicBezTo>
                  <a:lnTo>
                    <a:pt x="38100" y="180975"/>
                  </a:lnTo>
                  <a:cubicBezTo>
                    <a:pt x="32385" y="180975"/>
                    <a:pt x="28575" y="177165"/>
                    <a:pt x="28575" y="171450"/>
                  </a:cubicBezTo>
                  <a:cubicBezTo>
                    <a:pt x="28575" y="165735"/>
                    <a:pt x="32385" y="161925"/>
                    <a:pt x="38100" y="161925"/>
                  </a:cubicBezTo>
                  <a:close/>
                </a:path>
              </a:pathLst>
            </a:custGeom>
            <a:solidFill>
              <a:schemeClr val="lt1"/>
            </a:solidFill>
            <a:ln>
              <a:noFill/>
            </a:ln>
            <a:effectLst>
              <a:outerShdw dist="1905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3"/>
            <p:cNvSpPr/>
            <p:nvPr/>
          </p:nvSpPr>
          <p:spPr>
            <a:xfrm>
              <a:off x="8762414" y="2939573"/>
              <a:ext cx="200025" cy="457200"/>
            </a:xfrm>
            <a:custGeom>
              <a:avLst/>
              <a:gdLst/>
              <a:ahLst/>
              <a:cxnLst/>
              <a:rect l="l" t="t" r="r" b="b"/>
              <a:pathLst>
                <a:path w="200025" h="457200" extrusionOk="0">
                  <a:moveTo>
                    <a:pt x="185738" y="76200"/>
                  </a:moveTo>
                  <a:lnTo>
                    <a:pt x="133350" y="76200"/>
                  </a:lnTo>
                  <a:lnTo>
                    <a:pt x="133350" y="28575"/>
                  </a:lnTo>
                  <a:lnTo>
                    <a:pt x="157163" y="28575"/>
                  </a:lnTo>
                  <a:cubicBezTo>
                    <a:pt x="164783" y="28575"/>
                    <a:pt x="171450" y="21908"/>
                    <a:pt x="171450" y="14288"/>
                  </a:cubicBezTo>
                  <a:cubicBezTo>
                    <a:pt x="171450" y="6668"/>
                    <a:pt x="164783" y="0"/>
                    <a:pt x="157163" y="0"/>
                  </a:cubicBezTo>
                  <a:lnTo>
                    <a:pt x="42863" y="0"/>
                  </a:lnTo>
                  <a:cubicBezTo>
                    <a:pt x="35243" y="0"/>
                    <a:pt x="28575" y="6668"/>
                    <a:pt x="28575" y="14288"/>
                  </a:cubicBezTo>
                  <a:cubicBezTo>
                    <a:pt x="28575" y="21908"/>
                    <a:pt x="35243" y="28575"/>
                    <a:pt x="42863" y="28575"/>
                  </a:cubicBezTo>
                  <a:lnTo>
                    <a:pt x="66675" y="28575"/>
                  </a:lnTo>
                  <a:lnTo>
                    <a:pt x="66675" y="76200"/>
                  </a:lnTo>
                  <a:lnTo>
                    <a:pt x="14288" y="76200"/>
                  </a:lnTo>
                  <a:cubicBezTo>
                    <a:pt x="6668" y="76200"/>
                    <a:pt x="0" y="82868"/>
                    <a:pt x="0" y="90488"/>
                  </a:cubicBezTo>
                  <a:cubicBezTo>
                    <a:pt x="0" y="98108"/>
                    <a:pt x="6668" y="104775"/>
                    <a:pt x="14288" y="104775"/>
                  </a:cubicBezTo>
                  <a:lnTo>
                    <a:pt x="47625" y="104775"/>
                  </a:lnTo>
                  <a:lnTo>
                    <a:pt x="47625" y="323850"/>
                  </a:lnTo>
                  <a:cubicBezTo>
                    <a:pt x="47625" y="334328"/>
                    <a:pt x="56198" y="342900"/>
                    <a:pt x="66675" y="342900"/>
                  </a:cubicBezTo>
                  <a:lnTo>
                    <a:pt x="66675" y="361950"/>
                  </a:lnTo>
                  <a:cubicBezTo>
                    <a:pt x="66675" y="367665"/>
                    <a:pt x="70485" y="371475"/>
                    <a:pt x="76200" y="371475"/>
                  </a:cubicBezTo>
                  <a:lnTo>
                    <a:pt x="85725" y="371475"/>
                  </a:lnTo>
                  <a:lnTo>
                    <a:pt x="85725" y="442913"/>
                  </a:lnTo>
                  <a:cubicBezTo>
                    <a:pt x="85725" y="450533"/>
                    <a:pt x="92393" y="457200"/>
                    <a:pt x="100013" y="457200"/>
                  </a:cubicBezTo>
                  <a:cubicBezTo>
                    <a:pt x="107633" y="457200"/>
                    <a:pt x="114300" y="450533"/>
                    <a:pt x="114300" y="442913"/>
                  </a:cubicBezTo>
                  <a:lnTo>
                    <a:pt x="114300" y="371475"/>
                  </a:lnTo>
                  <a:lnTo>
                    <a:pt x="123825" y="371475"/>
                  </a:lnTo>
                  <a:cubicBezTo>
                    <a:pt x="129540" y="371475"/>
                    <a:pt x="133350" y="367665"/>
                    <a:pt x="133350" y="361950"/>
                  </a:cubicBezTo>
                  <a:lnTo>
                    <a:pt x="133350" y="342900"/>
                  </a:lnTo>
                  <a:cubicBezTo>
                    <a:pt x="143828" y="342900"/>
                    <a:pt x="152400" y="334328"/>
                    <a:pt x="152400" y="323850"/>
                  </a:cubicBezTo>
                  <a:lnTo>
                    <a:pt x="152400" y="104775"/>
                  </a:lnTo>
                  <a:lnTo>
                    <a:pt x="185738" y="104775"/>
                  </a:lnTo>
                  <a:cubicBezTo>
                    <a:pt x="193358" y="104775"/>
                    <a:pt x="200025" y="98108"/>
                    <a:pt x="200025" y="90488"/>
                  </a:cubicBezTo>
                  <a:cubicBezTo>
                    <a:pt x="200025" y="82868"/>
                    <a:pt x="193358" y="76200"/>
                    <a:pt x="185738" y="76200"/>
                  </a:cubicBezTo>
                  <a:close/>
                  <a:moveTo>
                    <a:pt x="123825" y="247650"/>
                  </a:moveTo>
                  <a:lnTo>
                    <a:pt x="76200" y="247650"/>
                  </a:lnTo>
                  <a:lnTo>
                    <a:pt x="76200" y="123825"/>
                  </a:lnTo>
                  <a:lnTo>
                    <a:pt x="123825" y="123825"/>
                  </a:lnTo>
                  <a:lnTo>
                    <a:pt x="123825" y="247650"/>
                  </a:lnTo>
                  <a:close/>
                </a:path>
              </a:pathLst>
            </a:custGeom>
            <a:solidFill>
              <a:schemeClr val="lt1"/>
            </a:solidFill>
            <a:ln>
              <a:noFill/>
            </a:ln>
            <a:effectLst>
              <a:outerShdw dist="1905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8" name="Google Shape;158;p13"/>
          <p:cNvSpPr txBox="1">
            <a:spLocks noGrp="1"/>
          </p:cNvSpPr>
          <p:nvPr>
            <p:ph type="ctrTitle"/>
          </p:nvPr>
        </p:nvSpPr>
        <p:spPr>
          <a:xfrm>
            <a:off x="614975" y="3124850"/>
            <a:ext cx="6058800" cy="1532100"/>
          </a:xfrm>
          <a:prstGeom prst="rect">
            <a:avLst/>
          </a:prstGeom>
        </p:spPr>
        <p:txBody>
          <a:bodyPr spcFirstLastPara="1" wrap="square" lIns="0" tIns="0" rIns="0" bIns="0" anchor="ctr" anchorCtr="0">
            <a:noAutofit/>
          </a:bodyPr>
          <a:lstStyle/>
          <a:p>
            <a:pPr lvl="0"/>
            <a:r>
              <a:rPr lang="en" dirty="0"/>
              <a:t>Pharmacy Management System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a:spLocks noGrp="1"/>
          </p:cNvSpPr>
          <p:nvPr>
            <p:ph type="ctrTitle"/>
          </p:nvPr>
        </p:nvSpPr>
        <p:spPr>
          <a:xfrm>
            <a:off x="614975" y="2026650"/>
            <a:ext cx="4969500" cy="56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Design Phase</a:t>
            </a:r>
            <a:endParaRPr dirty="0"/>
          </a:p>
        </p:txBody>
      </p:sp>
      <p:sp>
        <p:nvSpPr>
          <p:cNvPr id="186" name="Google Shape;186;p16"/>
          <p:cNvSpPr txBox="1"/>
          <p:nvPr/>
        </p:nvSpPr>
        <p:spPr>
          <a:xfrm>
            <a:off x="6589900" y="759950"/>
            <a:ext cx="2554200" cy="25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smtClean="0">
                <a:solidFill>
                  <a:schemeClr val="lt1"/>
                </a:solidFill>
                <a:latin typeface="Barlow SemiBold"/>
                <a:ea typeface="Barlow SemiBold"/>
                <a:cs typeface="Barlow SemiBold"/>
                <a:sym typeface="Barlow SemiBold"/>
              </a:rPr>
              <a:t>2</a:t>
            </a:r>
            <a:endParaRPr sz="9600" dirty="0">
              <a:solidFill>
                <a:schemeClr val="lt1"/>
              </a:solidFill>
              <a:latin typeface="Barlow SemiBold"/>
              <a:ea typeface="Barlow SemiBold"/>
              <a:cs typeface="Barlow SemiBold"/>
              <a:sym typeface="Barlow SemiBold"/>
            </a:endParaRPr>
          </a:p>
        </p:txBody>
      </p:sp>
    </p:spTree>
    <p:extLst>
      <p:ext uri="{BB962C8B-B14F-4D97-AF65-F5344CB8AC3E}">
        <p14:creationId xmlns:p14="http://schemas.microsoft.com/office/powerpoint/2010/main" val="1503999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lvl="0"/>
            <a:r>
              <a:rPr lang="en-US" dirty="0"/>
              <a:t>Architecture Diagram</a:t>
            </a:r>
            <a:endParaRPr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204" name="Google Shape;204;p18"/>
          <p:cNvGrpSpPr/>
          <p:nvPr/>
        </p:nvGrpSpPr>
        <p:grpSpPr>
          <a:xfrm>
            <a:off x="8436324" y="288377"/>
            <a:ext cx="361474" cy="477145"/>
            <a:chOff x="4276825" y="487236"/>
            <a:chExt cx="317500" cy="419100"/>
          </a:xfrm>
        </p:grpSpPr>
        <p:sp>
          <p:nvSpPr>
            <p:cNvPr id="205" name="Google Shape;205;p18"/>
            <p:cNvSpPr/>
            <p:nvPr/>
          </p:nvSpPr>
          <p:spPr>
            <a:xfrm>
              <a:off x="4276825" y="706311"/>
              <a:ext cx="317500" cy="200025"/>
            </a:xfrm>
            <a:custGeom>
              <a:avLst/>
              <a:gdLst/>
              <a:ahLst/>
              <a:cxnLst/>
              <a:rect l="l" t="t" r="r" b="b"/>
              <a:pathLst>
                <a:path w="317500" h="200025" extrusionOk="0">
                  <a:moveTo>
                    <a:pt x="233456" y="11968"/>
                  </a:moveTo>
                  <a:lnTo>
                    <a:pt x="233456" y="77950"/>
                  </a:lnTo>
                  <a:cubicBezTo>
                    <a:pt x="248043" y="83210"/>
                    <a:pt x="255687" y="99537"/>
                    <a:pt x="250530" y="114415"/>
                  </a:cubicBezTo>
                  <a:cubicBezTo>
                    <a:pt x="245372" y="129294"/>
                    <a:pt x="229367" y="137092"/>
                    <a:pt x="214779" y="131832"/>
                  </a:cubicBezTo>
                  <a:cubicBezTo>
                    <a:pt x="200192" y="126571"/>
                    <a:pt x="192548" y="110244"/>
                    <a:pt x="197705" y="95365"/>
                  </a:cubicBezTo>
                  <a:cubicBezTo>
                    <a:pt x="200526" y="87228"/>
                    <a:pt x="206802" y="80827"/>
                    <a:pt x="214779" y="77950"/>
                  </a:cubicBezTo>
                  <a:lnTo>
                    <a:pt x="214779" y="5296"/>
                  </a:lnTo>
                  <a:cubicBezTo>
                    <a:pt x="202620" y="1818"/>
                    <a:pt x="190055" y="37"/>
                    <a:pt x="177426" y="0"/>
                  </a:cubicBezTo>
                  <a:lnTo>
                    <a:pt x="140074" y="0"/>
                  </a:lnTo>
                  <a:cubicBezTo>
                    <a:pt x="127445" y="37"/>
                    <a:pt x="114880" y="1818"/>
                    <a:pt x="102721" y="5296"/>
                  </a:cubicBezTo>
                  <a:lnTo>
                    <a:pt x="102721" y="76200"/>
                  </a:lnTo>
                  <a:lnTo>
                    <a:pt x="112075" y="76200"/>
                  </a:lnTo>
                  <a:cubicBezTo>
                    <a:pt x="132695" y="76200"/>
                    <a:pt x="149412" y="93251"/>
                    <a:pt x="149412" y="114283"/>
                  </a:cubicBezTo>
                  <a:cubicBezTo>
                    <a:pt x="149412" y="114284"/>
                    <a:pt x="149412" y="114284"/>
                    <a:pt x="149412" y="114284"/>
                  </a:cubicBezTo>
                  <a:lnTo>
                    <a:pt x="149412" y="171450"/>
                  </a:lnTo>
                  <a:cubicBezTo>
                    <a:pt x="149412" y="176711"/>
                    <a:pt x="145231" y="180975"/>
                    <a:pt x="140074" y="180975"/>
                  </a:cubicBezTo>
                  <a:lnTo>
                    <a:pt x="121397" y="180975"/>
                  </a:lnTo>
                  <a:cubicBezTo>
                    <a:pt x="116240" y="180975"/>
                    <a:pt x="112059" y="176711"/>
                    <a:pt x="112059" y="171450"/>
                  </a:cubicBezTo>
                  <a:cubicBezTo>
                    <a:pt x="112059" y="166189"/>
                    <a:pt x="116240" y="161925"/>
                    <a:pt x="121397" y="161925"/>
                  </a:cubicBezTo>
                  <a:lnTo>
                    <a:pt x="130797" y="161925"/>
                  </a:lnTo>
                  <a:lnTo>
                    <a:pt x="130797" y="114300"/>
                  </a:lnTo>
                  <a:cubicBezTo>
                    <a:pt x="130798" y="103780"/>
                    <a:pt x="122437" y="95251"/>
                    <a:pt x="112123" y="95250"/>
                  </a:cubicBezTo>
                  <a:cubicBezTo>
                    <a:pt x="112122" y="95250"/>
                    <a:pt x="112121" y="95250"/>
                    <a:pt x="112120" y="95250"/>
                  </a:cubicBezTo>
                  <a:lnTo>
                    <a:pt x="74690" y="95250"/>
                  </a:lnTo>
                  <a:cubicBezTo>
                    <a:pt x="64362" y="95280"/>
                    <a:pt x="55997" y="103813"/>
                    <a:pt x="55968" y="114348"/>
                  </a:cubicBezTo>
                  <a:lnTo>
                    <a:pt x="55968" y="161925"/>
                  </a:lnTo>
                  <a:lnTo>
                    <a:pt x="65368" y="161925"/>
                  </a:lnTo>
                  <a:cubicBezTo>
                    <a:pt x="70525" y="161925"/>
                    <a:pt x="74706" y="166189"/>
                    <a:pt x="74706" y="171450"/>
                  </a:cubicBezTo>
                  <a:cubicBezTo>
                    <a:pt x="74706" y="176711"/>
                    <a:pt x="70525" y="180975"/>
                    <a:pt x="65368" y="180975"/>
                  </a:cubicBezTo>
                  <a:lnTo>
                    <a:pt x="46691" y="180975"/>
                  </a:lnTo>
                  <a:cubicBezTo>
                    <a:pt x="41534" y="180975"/>
                    <a:pt x="37353" y="176711"/>
                    <a:pt x="37353" y="171450"/>
                  </a:cubicBezTo>
                  <a:lnTo>
                    <a:pt x="37353" y="114300"/>
                  </a:lnTo>
                  <a:cubicBezTo>
                    <a:pt x="37353" y="93258"/>
                    <a:pt x="54075" y="76200"/>
                    <a:pt x="74704" y="76200"/>
                  </a:cubicBezTo>
                  <a:cubicBezTo>
                    <a:pt x="74705" y="76200"/>
                    <a:pt x="74705" y="76200"/>
                    <a:pt x="74706" y="76200"/>
                  </a:cubicBezTo>
                  <a:lnTo>
                    <a:pt x="84044" y="76200"/>
                  </a:lnTo>
                  <a:lnTo>
                    <a:pt x="84044" y="11968"/>
                  </a:lnTo>
                  <a:cubicBezTo>
                    <a:pt x="33006" y="34681"/>
                    <a:pt x="9" y="86077"/>
                    <a:pt x="0" y="142875"/>
                  </a:cubicBezTo>
                  <a:lnTo>
                    <a:pt x="0" y="200025"/>
                  </a:lnTo>
                  <a:lnTo>
                    <a:pt x="317500" y="200025"/>
                  </a:lnTo>
                  <a:lnTo>
                    <a:pt x="317500" y="142875"/>
                  </a:lnTo>
                  <a:cubicBezTo>
                    <a:pt x="317491" y="86077"/>
                    <a:pt x="284493" y="34681"/>
                    <a:pt x="233456" y="1196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18"/>
            <p:cNvSpPr/>
            <p:nvPr/>
          </p:nvSpPr>
          <p:spPr>
            <a:xfrm>
              <a:off x="4342192" y="487236"/>
              <a:ext cx="186764" cy="190500"/>
            </a:xfrm>
            <a:custGeom>
              <a:avLst/>
              <a:gdLst/>
              <a:ahLst/>
              <a:cxnLst/>
              <a:rect l="l" t="t" r="r" b="b"/>
              <a:pathLst>
                <a:path w="186764" h="190500" extrusionOk="0">
                  <a:moveTo>
                    <a:pt x="186765" y="95250"/>
                  </a:moveTo>
                  <a:cubicBezTo>
                    <a:pt x="186765" y="147855"/>
                    <a:pt x="144956" y="190500"/>
                    <a:pt x="93382" y="190500"/>
                  </a:cubicBezTo>
                  <a:cubicBezTo>
                    <a:pt x="41809" y="190500"/>
                    <a:pt x="0" y="147855"/>
                    <a:pt x="0" y="95250"/>
                  </a:cubicBezTo>
                  <a:cubicBezTo>
                    <a:pt x="0" y="42645"/>
                    <a:pt x="41809" y="0"/>
                    <a:pt x="93382" y="0"/>
                  </a:cubicBezTo>
                  <a:cubicBezTo>
                    <a:pt x="144956" y="0"/>
                    <a:pt x="186765" y="42645"/>
                    <a:pt x="186765"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pic>
        <p:nvPicPr>
          <p:cNvPr id="9" name="Picture 8"/>
          <p:cNvPicPr>
            <a:picLocks noChangeAspect="1"/>
          </p:cNvPicPr>
          <p:nvPr/>
        </p:nvPicPr>
        <p:blipFill>
          <a:blip r:embed="rId3"/>
          <a:stretch>
            <a:fillRect/>
          </a:stretch>
        </p:blipFill>
        <p:spPr>
          <a:xfrm>
            <a:off x="1113954" y="1502406"/>
            <a:ext cx="6451313" cy="36463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lvl="0"/>
            <a:r>
              <a:rPr lang="en-US" dirty="0"/>
              <a:t>Sequence Diagram – Search Medicine</a:t>
            </a:r>
            <a:endParaRPr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grpSp>
        <p:nvGrpSpPr>
          <p:cNvPr id="204" name="Google Shape;204;p18"/>
          <p:cNvGrpSpPr/>
          <p:nvPr/>
        </p:nvGrpSpPr>
        <p:grpSpPr>
          <a:xfrm>
            <a:off x="8436324" y="288377"/>
            <a:ext cx="361474" cy="477145"/>
            <a:chOff x="4276825" y="487236"/>
            <a:chExt cx="317500" cy="419100"/>
          </a:xfrm>
        </p:grpSpPr>
        <p:sp>
          <p:nvSpPr>
            <p:cNvPr id="205" name="Google Shape;205;p18"/>
            <p:cNvSpPr/>
            <p:nvPr/>
          </p:nvSpPr>
          <p:spPr>
            <a:xfrm>
              <a:off x="4276825" y="706311"/>
              <a:ext cx="317500" cy="200025"/>
            </a:xfrm>
            <a:custGeom>
              <a:avLst/>
              <a:gdLst/>
              <a:ahLst/>
              <a:cxnLst/>
              <a:rect l="l" t="t" r="r" b="b"/>
              <a:pathLst>
                <a:path w="317500" h="200025" extrusionOk="0">
                  <a:moveTo>
                    <a:pt x="233456" y="11968"/>
                  </a:moveTo>
                  <a:lnTo>
                    <a:pt x="233456" y="77950"/>
                  </a:lnTo>
                  <a:cubicBezTo>
                    <a:pt x="248043" y="83210"/>
                    <a:pt x="255687" y="99537"/>
                    <a:pt x="250530" y="114415"/>
                  </a:cubicBezTo>
                  <a:cubicBezTo>
                    <a:pt x="245372" y="129294"/>
                    <a:pt x="229367" y="137092"/>
                    <a:pt x="214779" y="131832"/>
                  </a:cubicBezTo>
                  <a:cubicBezTo>
                    <a:pt x="200192" y="126571"/>
                    <a:pt x="192548" y="110244"/>
                    <a:pt x="197705" y="95365"/>
                  </a:cubicBezTo>
                  <a:cubicBezTo>
                    <a:pt x="200526" y="87228"/>
                    <a:pt x="206802" y="80827"/>
                    <a:pt x="214779" y="77950"/>
                  </a:cubicBezTo>
                  <a:lnTo>
                    <a:pt x="214779" y="5296"/>
                  </a:lnTo>
                  <a:cubicBezTo>
                    <a:pt x="202620" y="1818"/>
                    <a:pt x="190055" y="37"/>
                    <a:pt x="177426" y="0"/>
                  </a:cubicBezTo>
                  <a:lnTo>
                    <a:pt x="140074" y="0"/>
                  </a:lnTo>
                  <a:cubicBezTo>
                    <a:pt x="127445" y="37"/>
                    <a:pt x="114880" y="1818"/>
                    <a:pt x="102721" y="5296"/>
                  </a:cubicBezTo>
                  <a:lnTo>
                    <a:pt x="102721" y="76200"/>
                  </a:lnTo>
                  <a:lnTo>
                    <a:pt x="112075" y="76200"/>
                  </a:lnTo>
                  <a:cubicBezTo>
                    <a:pt x="132695" y="76200"/>
                    <a:pt x="149412" y="93251"/>
                    <a:pt x="149412" y="114283"/>
                  </a:cubicBezTo>
                  <a:cubicBezTo>
                    <a:pt x="149412" y="114284"/>
                    <a:pt x="149412" y="114284"/>
                    <a:pt x="149412" y="114284"/>
                  </a:cubicBezTo>
                  <a:lnTo>
                    <a:pt x="149412" y="171450"/>
                  </a:lnTo>
                  <a:cubicBezTo>
                    <a:pt x="149412" y="176711"/>
                    <a:pt x="145231" y="180975"/>
                    <a:pt x="140074" y="180975"/>
                  </a:cubicBezTo>
                  <a:lnTo>
                    <a:pt x="121397" y="180975"/>
                  </a:lnTo>
                  <a:cubicBezTo>
                    <a:pt x="116240" y="180975"/>
                    <a:pt x="112059" y="176711"/>
                    <a:pt x="112059" y="171450"/>
                  </a:cubicBezTo>
                  <a:cubicBezTo>
                    <a:pt x="112059" y="166189"/>
                    <a:pt x="116240" y="161925"/>
                    <a:pt x="121397" y="161925"/>
                  </a:cubicBezTo>
                  <a:lnTo>
                    <a:pt x="130797" y="161925"/>
                  </a:lnTo>
                  <a:lnTo>
                    <a:pt x="130797" y="114300"/>
                  </a:lnTo>
                  <a:cubicBezTo>
                    <a:pt x="130798" y="103780"/>
                    <a:pt x="122437" y="95251"/>
                    <a:pt x="112123" y="95250"/>
                  </a:cubicBezTo>
                  <a:cubicBezTo>
                    <a:pt x="112122" y="95250"/>
                    <a:pt x="112121" y="95250"/>
                    <a:pt x="112120" y="95250"/>
                  </a:cubicBezTo>
                  <a:lnTo>
                    <a:pt x="74690" y="95250"/>
                  </a:lnTo>
                  <a:cubicBezTo>
                    <a:pt x="64362" y="95280"/>
                    <a:pt x="55997" y="103813"/>
                    <a:pt x="55968" y="114348"/>
                  </a:cubicBezTo>
                  <a:lnTo>
                    <a:pt x="55968" y="161925"/>
                  </a:lnTo>
                  <a:lnTo>
                    <a:pt x="65368" y="161925"/>
                  </a:lnTo>
                  <a:cubicBezTo>
                    <a:pt x="70525" y="161925"/>
                    <a:pt x="74706" y="166189"/>
                    <a:pt x="74706" y="171450"/>
                  </a:cubicBezTo>
                  <a:cubicBezTo>
                    <a:pt x="74706" y="176711"/>
                    <a:pt x="70525" y="180975"/>
                    <a:pt x="65368" y="180975"/>
                  </a:cubicBezTo>
                  <a:lnTo>
                    <a:pt x="46691" y="180975"/>
                  </a:lnTo>
                  <a:cubicBezTo>
                    <a:pt x="41534" y="180975"/>
                    <a:pt x="37353" y="176711"/>
                    <a:pt x="37353" y="171450"/>
                  </a:cubicBezTo>
                  <a:lnTo>
                    <a:pt x="37353" y="114300"/>
                  </a:lnTo>
                  <a:cubicBezTo>
                    <a:pt x="37353" y="93258"/>
                    <a:pt x="54075" y="76200"/>
                    <a:pt x="74704" y="76200"/>
                  </a:cubicBezTo>
                  <a:cubicBezTo>
                    <a:pt x="74705" y="76200"/>
                    <a:pt x="74705" y="76200"/>
                    <a:pt x="74706" y="76200"/>
                  </a:cubicBezTo>
                  <a:lnTo>
                    <a:pt x="84044" y="76200"/>
                  </a:lnTo>
                  <a:lnTo>
                    <a:pt x="84044" y="11968"/>
                  </a:lnTo>
                  <a:cubicBezTo>
                    <a:pt x="33006" y="34681"/>
                    <a:pt x="9" y="86077"/>
                    <a:pt x="0" y="142875"/>
                  </a:cubicBezTo>
                  <a:lnTo>
                    <a:pt x="0" y="200025"/>
                  </a:lnTo>
                  <a:lnTo>
                    <a:pt x="317500" y="200025"/>
                  </a:lnTo>
                  <a:lnTo>
                    <a:pt x="317500" y="142875"/>
                  </a:lnTo>
                  <a:cubicBezTo>
                    <a:pt x="317491" y="86077"/>
                    <a:pt x="284493" y="34681"/>
                    <a:pt x="233456" y="1196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18"/>
            <p:cNvSpPr/>
            <p:nvPr/>
          </p:nvSpPr>
          <p:spPr>
            <a:xfrm>
              <a:off x="4342192" y="487236"/>
              <a:ext cx="186764" cy="190500"/>
            </a:xfrm>
            <a:custGeom>
              <a:avLst/>
              <a:gdLst/>
              <a:ahLst/>
              <a:cxnLst/>
              <a:rect l="l" t="t" r="r" b="b"/>
              <a:pathLst>
                <a:path w="186764" h="190500" extrusionOk="0">
                  <a:moveTo>
                    <a:pt x="186765" y="95250"/>
                  </a:moveTo>
                  <a:cubicBezTo>
                    <a:pt x="186765" y="147855"/>
                    <a:pt x="144956" y="190500"/>
                    <a:pt x="93382" y="190500"/>
                  </a:cubicBezTo>
                  <a:cubicBezTo>
                    <a:pt x="41809" y="190500"/>
                    <a:pt x="0" y="147855"/>
                    <a:pt x="0" y="95250"/>
                  </a:cubicBezTo>
                  <a:cubicBezTo>
                    <a:pt x="0" y="42645"/>
                    <a:pt x="41809" y="0"/>
                    <a:pt x="93382" y="0"/>
                  </a:cubicBezTo>
                  <a:cubicBezTo>
                    <a:pt x="144956" y="0"/>
                    <a:pt x="186765" y="42645"/>
                    <a:pt x="186765"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pic>
        <p:nvPicPr>
          <p:cNvPr id="8" name="Picture 7"/>
          <p:cNvPicPr>
            <a:picLocks noChangeAspect="1"/>
          </p:cNvPicPr>
          <p:nvPr/>
        </p:nvPicPr>
        <p:blipFill rotWithShape="1">
          <a:blip r:embed="rId3"/>
          <a:srcRect l="3568" t="5113" r="6023" b="19589"/>
          <a:stretch/>
        </p:blipFill>
        <p:spPr>
          <a:xfrm>
            <a:off x="1341956" y="1479177"/>
            <a:ext cx="6810749" cy="3592606"/>
          </a:xfrm>
          <a:prstGeom prst="rect">
            <a:avLst/>
          </a:prstGeom>
        </p:spPr>
      </p:pic>
    </p:spTree>
    <p:extLst>
      <p:ext uri="{BB962C8B-B14F-4D97-AF65-F5344CB8AC3E}">
        <p14:creationId xmlns:p14="http://schemas.microsoft.com/office/powerpoint/2010/main" val="550777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lvl="0"/>
            <a:r>
              <a:rPr lang="en-US" dirty="0"/>
              <a:t>Sequence Diagram – Transfer Data</a:t>
            </a:r>
            <a:endParaRPr dirty="0"/>
          </a:p>
        </p:txBody>
      </p:sp>
      <p:sp>
        <p:nvSpPr>
          <p:cNvPr id="203" name="Google Shape;203;p18"/>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grpSp>
        <p:nvGrpSpPr>
          <p:cNvPr id="204" name="Google Shape;204;p18"/>
          <p:cNvGrpSpPr/>
          <p:nvPr/>
        </p:nvGrpSpPr>
        <p:grpSpPr>
          <a:xfrm>
            <a:off x="8436324" y="288377"/>
            <a:ext cx="361474" cy="477145"/>
            <a:chOff x="4276825" y="487236"/>
            <a:chExt cx="317500" cy="419100"/>
          </a:xfrm>
        </p:grpSpPr>
        <p:sp>
          <p:nvSpPr>
            <p:cNvPr id="205" name="Google Shape;205;p18"/>
            <p:cNvSpPr/>
            <p:nvPr/>
          </p:nvSpPr>
          <p:spPr>
            <a:xfrm>
              <a:off x="4276825" y="706311"/>
              <a:ext cx="317500" cy="200025"/>
            </a:xfrm>
            <a:custGeom>
              <a:avLst/>
              <a:gdLst/>
              <a:ahLst/>
              <a:cxnLst/>
              <a:rect l="l" t="t" r="r" b="b"/>
              <a:pathLst>
                <a:path w="317500" h="200025" extrusionOk="0">
                  <a:moveTo>
                    <a:pt x="233456" y="11968"/>
                  </a:moveTo>
                  <a:lnTo>
                    <a:pt x="233456" y="77950"/>
                  </a:lnTo>
                  <a:cubicBezTo>
                    <a:pt x="248043" y="83210"/>
                    <a:pt x="255687" y="99537"/>
                    <a:pt x="250530" y="114415"/>
                  </a:cubicBezTo>
                  <a:cubicBezTo>
                    <a:pt x="245372" y="129294"/>
                    <a:pt x="229367" y="137092"/>
                    <a:pt x="214779" y="131832"/>
                  </a:cubicBezTo>
                  <a:cubicBezTo>
                    <a:pt x="200192" y="126571"/>
                    <a:pt x="192548" y="110244"/>
                    <a:pt x="197705" y="95365"/>
                  </a:cubicBezTo>
                  <a:cubicBezTo>
                    <a:pt x="200526" y="87228"/>
                    <a:pt x="206802" y="80827"/>
                    <a:pt x="214779" y="77950"/>
                  </a:cubicBezTo>
                  <a:lnTo>
                    <a:pt x="214779" y="5296"/>
                  </a:lnTo>
                  <a:cubicBezTo>
                    <a:pt x="202620" y="1818"/>
                    <a:pt x="190055" y="37"/>
                    <a:pt x="177426" y="0"/>
                  </a:cubicBezTo>
                  <a:lnTo>
                    <a:pt x="140074" y="0"/>
                  </a:lnTo>
                  <a:cubicBezTo>
                    <a:pt x="127445" y="37"/>
                    <a:pt x="114880" y="1818"/>
                    <a:pt x="102721" y="5296"/>
                  </a:cubicBezTo>
                  <a:lnTo>
                    <a:pt x="102721" y="76200"/>
                  </a:lnTo>
                  <a:lnTo>
                    <a:pt x="112075" y="76200"/>
                  </a:lnTo>
                  <a:cubicBezTo>
                    <a:pt x="132695" y="76200"/>
                    <a:pt x="149412" y="93251"/>
                    <a:pt x="149412" y="114283"/>
                  </a:cubicBezTo>
                  <a:cubicBezTo>
                    <a:pt x="149412" y="114284"/>
                    <a:pt x="149412" y="114284"/>
                    <a:pt x="149412" y="114284"/>
                  </a:cubicBezTo>
                  <a:lnTo>
                    <a:pt x="149412" y="171450"/>
                  </a:lnTo>
                  <a:cubicBezTo>
                    <a:pt x="149412" y="176711"/>
                    <a:pt x="145231" y="180975"/>
                    <a:pt x="140074" y="180975"/>
                  </a:cubicBezTo>
                  <a:lnTo>
                    <a:pt x="121397" y="180975"/>
                  </a:lnTo>
                  <a:cubicBezTo>
                    <a:pt x="116240" y="180975"/>
                    <a:pt x="112059" y="176711"/>
                    <a:pt x="112059" y="171450"/>
                  </a:cubicBezTo>
                  <a:cubicBezTo>
                    <a:pt x="112059" y="166189"/>
                    <a:pt x="116240" y="161925"/>
                    <a:pt x="121397" y="161925"/>
                  </a:cubicBezTo>
                  <a:lnTo>
                    <a:pt x="130797" y="161925"/>
                  </a:lnTo>
                  <a:lnTo>
                    <a:pt x="130797" y="114300"/>
                  </a:lnTo>
                  <a:cubicBezTo>
                    <a:pt x="130798" y="103780"/>
                    <a:pt x="122437" y="95251"/>
                    <a:pt x="112123" y="95250"/>
                  </a:cubicBezTo>
                  <a:cubicBezTo>
                    <a:pt x="112122" y="95250"/>
                    <a:pt x="112121" y="95250"/>
                    <a:pt x="112120" y="95250"/>
                  </a:cubicBezTo>
                  <a:lnTo>
                    <a:pt x="74690" y="95250"/>
                  </a:lnTo>
                  <a:cubicBezTo>
                    <a:pt x="64362" y="95280"/>
                    <a:pt x="55997" y="103813"/>
                    <a:pt x="55968" y="114348"/>
                  </a:cubicBezTo>
                  <a:lnTo>
                    <a:pt x="55968" y="161925"/>
                  </a:lnTo>
                  <a:lnTo>
                    <a:pt x="65368" y="161925"/>
                  </a:lnTo>
                  <a:cubicBezTo>
                    <a:pt x="70525" y="161925"/>
                    <a:pt x="74706" y="166189"/>
                    <a:pt x="74706" y="171450"/>
                  </a:cubicBezTo>
                  <a:cubicBezTo>
                    <a:pt x="74706" y="176711"/>
                    <a:pt x="70525" y="180975"/>
                    <a:pt x="65368" y="180975"/>
                  </a:cubicBezTo>
                  <a:lnTo>
                    <a:pt x="46691" y="180975"/>
                  </a:lnTo>
                  <a:cubicBezTo>
                    <a:pt x="41534" y="180975"/>
                    <a:pt x="37353" y="176711"/>
                    <a:pt x="37353" y="171450"/>
                  </a:cubicBezTo>
                  <a:lnTo>
                    <a:pt x="37353" y="114300"/>
                  </a:lnTo>
                  <a:cubicBezTo>
                    <a:pt x="37353" y="93258"/>
                    <a:pt x="54075" y="76200"/>
                    <a:pt x="74704" y="76200"/>
                  </a:cubicBezTo>
                  <a:cubicBezTo>
                    <a:pt x="74705" y="76200"/>
                    <a:pt x="74705" y="76200"/>
                    <a:pt x="74706" y="76200"/>
                  </a:cubicBezTo>
                  <a:lnTo>
                    <a:pt x="84044" y="76200"/>
                  </a:lnTo>
                  <a:lnTo>
                    <a:pt x="84044" y="11968"/>
                  </a:lnTo>
                  <a:cubicBezTo>
                    <a:pt x="33006" y="34681"/>
                    <a:pt x="9" y="86077"/>
                    <a:pt x="0" y="142875"/>
                  </a:cubicBezTo>
                  <a:lnTo>
                    <a:pt x="0" y="200025"/>
                  </a:lnTo>
                  <a:lnTo>
                    <a:pt x="317500" y="200025"/>
                  </a:lnTo>
                  <a:lnTo>
                    <a:pt x="317500" y="142875"/>
                  </a:lnTo>
                  <a:cubicBezTo>
                    <a:pt x="317491" y="86077"/>
                    <a:pt x="284493" y="34681"/>
                    <a:pt x="233456" y="1196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18"/>
            <p:cNvSpPr/>
            <p:nvPr/>
          </p:nvSpPr>
          <p:spPr>
            <a:xfrm>
              <a:off x="4342192" y="487236"/>
              <a:ext cx="186764" cy="190500"/>
            </a:xfrm>
            <a:custGeom>
              <a:avLst/>
              <a:gdLst/>
              <a:ahLst/>
              <a:cxnLst/>
              <a:rect l="l" t="t" r="r" b="b"/>
              <a:pathLst>
                <a:path w="186764" h="190500" extrusionOk="0">
                  <a:moveTo>
                    <a:pt x="186765" y="95250"/>
                  </a:moveTo>
                  <a:cubicBezTo>
                    <a:pt x="186765" y="147855"/>
                    <a:pt x="144956" y="190500"/>
                    <a:pt x="93382" y="190500"/>
                  </a:cubicBezTo>
                  <a:cubicBezTo>
                    <a:pt x="41809" y="190500"/>
                    <a:pt x="0" y="147855"/>
                    <a:pt x="0" y="95250"/>
                  </a:cubicBezTo>
                  <a:cubicBezTo>
                    <a:pt x="0" y="42645"/>
                    <a:pt x="41809" y="0"/>
                    <a:pt x="93382" y="0"/>
                  </a:cubicBezTo>
                  <a:cubicBezTo>
                    <a:pt x="144956" y="0"/>
                    <a:pt x="186765" y="42645"/>
                    <a:pt x="186765"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pic>
        <p:nvPicPr>
          <p:cNvPr id="8" name="Picture 7"/>
          <p:cNvPicPr>
            <a:picLocks noChangeAspect="1"/>
          </p:cNvPicPr>
          <p:nvPr/>
        </p:nvPicPr>
        <p:blipFill rotWithShape="1">
          <a:blip r:embed="rId3"/>
          <a:srcRect l="4676" t="5070" r="5966" b="18701"/>
          <a:stretch/>
        </p:blipFill>
        <p:spPr>
          <a:xfrm>
            <a:off x="1313517" y="1511317"/>
            <a:ext cx="6059258" cy="3637483"/>
          </a:xfrm>
          <a:prstGeom prst="rect">
            <a:avLst/>
          </a:prstGeom>
        </p:spPr>
      </p:pic>
    </p:spTree>
    <p:extLst>
      <p:ext uri="{BB962C8B-B14F-4D97-AF65-F5344CB8AC3E}">
        <p14:creationId xmlns:p14="http://schemas.microsoft.com/office/powerpoint/2010/main" val="4031912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0"/>
          <p:cNvSpPr txBox="1">
            <a:spLocks noGrp="1"/>
          </p:cNvSpPr>
          <p:nvPr>
            <p:ph type="body" idx="1"/>
          </p:nvPr>
        </p:nvSpPr>
        <p:spPr>
          <a:xfrm>
            <a:off x="603999" y="1705175"/>
            <a:ext cx="4111435" cy="2715600"/>
          </a:xfrm>
          <a:prstGeom prst="rect">
            <a:avLst/>
          </a:prstGeom>
        </p:spPr>
        <p:txBody>
          <a:bodyPr spcFirstLastPara="1" wrap="square" lIns="0" tIns="0" rIns="0" bIns="0" anchor="t" anchorCtr="0">
            <a:noAutofit/>
          </a:bodyPr>
          <a:lstStyle/>
          <a:p>
            <a:pPr marL="0" indent="0">
              <a:buNone/>
            </a:pPr>
            <a:r>
              <a:rPr lang="en-US" dirty="0"/>
              <a:t>Link </a:t>
            </a:r>
            <a:r>
              <a:rPr lang="en-US" dirty="0" smtClean="0"/>
              <a:t>:</a:t>
            </a:r>
          </a:p>
          <a:p>
            <a:pPr marL="0" indent="0">
              <a:buNone/>
            </a:pPr>
            <a:r>
              <a:rPr lang="en-US" dirty="0"/>
              <a:t> </a:t>
            </a:r>
            <a:r>
              <a:rPr lang="en-US" dirty="0" smtClean="0"/>
              <a:t>           linktr.ee/rachnaPharmacy</a:t>
            </a:r>
            <a:endParaRPr lang="en-US" dirty="0"/>
          </a:p>
          <a:p>
            <a:pPr marL="0" lvl="0" indent="0" algn="l" rtl="0">
              <a:spcBef>
                <a:spcPts val="600"/>
              </a:spcBef>
              <a:spcAft>
                <a:spcPts val="0"/>
              </a:spcAft>
              <a:buNone/>
            </a:pPr>
            <a:endParaRPr dirty="0"/>
          </a:p>
        </p:txBody>
      </p:sp>
      <p:sp>
        <p:nvSpPr>
          <p:cNvPr id="235" name="Google Shape;235;p20"/>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Learn More...</a:t>
            </a:r>
            <a:endParaRPr dirty="0"/>
          </a:p>
        </p:txBody>
      </p:sp>
      <p:sp>
        <p:nvSpPr>
          <p:cNvPr id="237" name="Google Shape;237;p20"/>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238" name="Google Shape;238;p20"/>
          <p:cNvSpPr/>
          <p:nvPr/>
        </p:nvSpPr>
        <p:spPr>
          <a:xfrm>
            <a:off x="8435952" y="316647"/>
            <a:ext cx="362203" cy="420623"/>
          </a:xfrm>
          <a:custGeom>
            <a:avLst/>
            <a:gdLst/>
            <a:ahLst/>
            <a:cxnLst/>
            <a:rect l="l" t="t" r="r" b="b"/>
            <a:pathLst>
              <a:path w="393699" h="457199" extrusionOk="0">
                <a:moveTo>
                  <a:pt x="393700" y="423863"/>
                </a:moveTo>
                <a:cubicBezTo>
                  <a:pt x="393700" y="442274"/>
                  <a:pt x="379012" y="457200"/>
                  <a:pt x="360893" y="457200"/>
                </a:cubicBezTo>
                <a:cubicBezTo>
                  <a:pt x="360893" y="457200"/>
                  <a:pt x="360892" y="457200"/>
                  <a:pt x="360892" y="457200"/>
                </a:cubicBezTo>
                <a:lnTo>
                  <a:pt x="32808" y="457200"/>
                </a:lnTo>
                <a:cubicBezTo>
                  <a:pt x="14689" y="457200"/>
                  <a:pt x="0" y="442274"/>
                  <a:pt x="0" y="423863"/>
                </a:cubicBezTo>
                <a:cubicBezTo>
                  <a:pt x="0" y="405451"/>
                  <a:pt x="14689" y="390525"/>
                  <a:pt x="32808" y="390525"/>
                </a:cubicBezTo>
                <a:lnTo>
                  <a:pt x="273534" y="390525"/>
                </a:lnTo>
                <a:cubicBezTo>
                  <a:pt x="324697" y="333222"/>
                  <a:pt x="322668" y="245222"/>
                  <a:pt x="268921" y="190416"/>
                </a:cubicBezTo>
                <a:lnTo>
                  <a:pt x="302058" y="156744"/>
                </a:lnTo>
                <a:cubicBezTo>
                  <a:pt x="362964" y="218855"/>
                  <a:pt x="374997" y="314887"/>
                  <a:pt x="331351" y="390525"/>
                </a:cubicBezTo>
                <a:lnTo>
                  <a:pt x="360892" y="390525"/>
                </a:lnTo>
                <a:cubicBezTo>
                  <a:pt x="379011" y="390525"/>
                  <a:pt x="393700" y="405450"/>
                  <a:pt x="393700" y="423862"/>
                </a:cubicBezTo>
                <a:cubicBezTo>
                  <a:pt x="393700" y="423862"/>
                  <a:pt x="393700" y="423863"/>
                  <a:pt x="393700" y="423863"/>
                </a:cubicBezTo>
                <a:close/>
                <a:moveTo>
                  <a:pt x="200910" y="237469"/>
                </a:moveTo>
                <a:lnTo>
                  <a:pt x="346673" y="89355"/>
                </a:lnTo>
                <a:cubicBezTo>
                  <a:pt x="352046" y="83896"/>
                  <a:pt x="352046" y="75044"/>
                  <a:pt x="346673" y="69585"/>
                </a:cubicBezTo>
                <a:lnTo>
                  <a:pt x="304297" y="26526"/>
                </a:lnTo>
                <a:cubicBezTo>
                  <a:pt x="298925" y="21067"/>
                  <a:pt x="290214" y="21067"/>
                  <a:pt x="284841" y="26526"/>
                </a:cubicBezTo>
                <a:lnTo>
                  <a:pt x="139078" y="174640"/>
                </a:lnTo>
                <a:cubicBezTo>
                  <a:pt x="133706" y="180100"/>
                  <a:pt x="133706" y="188951"/>
                  <a:pt x="139078" y="194410"/>
                </a:cubicBezTo>
                <a:lnTo>
                  <a:pt x="181454" y="237469"/>
                </a:lnTo>
                <a:cubicBezTo>
                  <a:pt x="186827" y="242928"/>
                  <a:pt x="195538" y="242928"/>
                  <a:pt x="200910" y="237469"/>
                </a:cubicBezTo>
                <a:close/>
                <a:moveTo>
                  <a:pt x="368660" y="44780"/>
                </a:moveTo>
                <a:lnTo>
                  <a:pt x="368660" y="44780"/>
                </a:lnTo>
                <a:cubicBezTo>
                  <a:pt x="374151" y="39200"/>
                  <a:pt x="374151" y="30154"/>
                  <a:pt x="368660" y="24574"/>
                </a:cubicBezTo>
                <a:lnTo>
                  <a:pt x="348594" y="4185"/>
                </a:lnTo>
                <a:cubicBezTo>
                  <a:pt x="343103" y="-1395"/>
                  <a:pt x="334200" y="-1395"/>
                  <a:pt x="328710" y="4185"/>
                </a:cubicBezTo>
                <a:lnTo>
                  <a:pt x="328710" y="4185"/>
                </a:lnTo>
                <a:cubicBezTo>
                  <a:pt x="323218" y="9764"/>
                  <a:pt x="323218" y="18811"/>
                  <a:pt x="328710" y="24390"/>
                </a:cubicBezTo>
                <a:lnTo>
                  <a:pt x="348775" y="44780"/>
                </a:lnTo>
                <a:cubicBezTo>
                  <a:pt x="354266" y="50359"/>
                  <a:pt x="363169" y="50359"/>
                  <a:pt x="368660" y="44780"/>
                </a:cubicBezTo>
                <a:close/>
                <a:moveTo>
                  <a:pt x="156555" y="260306"/>
                </a:moveTo>
                <a:lnTo>
                  <a:pt x="156555" y="260306"/>
                </a:lnTo>
                <a:cubicBezTo>
                  <a:pt x="162046" y="254726"/>
                  <a:pt x="162046" y="245680"/>
                  <a:pt x="156555" y="240100"/>
                </a:cubicBezTo>
                <a:lnTo>
                  <a:pt x="136489" y="219711"/>
                </a:lnTo>
                <a:cubicBezTo>
                  <a:pt x="130998" y="214132"/>
                  <a:pt x="122095" y="214132"/>
                  <a:pt x="116604" y="219711"/>
                </a:cubicBezTo>
                <a:lnTo>
                  <a:pt x="116604" y="219711"/>
                </a:lnTo>
                <a:cubicBezTo>
                  <a:pt x="111113" y="225290"/>
                  <a:pt x="111113" y="234337"/>
                  <a:pt x="116604" y="239917"/>
                </a:cubicBezTo>
                <a:lnTo>
                  <a:pt x="136670" y="260306"/>
                </a:lnTo>
                <a:cubicBezTo>
                  <a:pt x="142161" y="265885"/>
                  <a:pt x="151064" y="265885"/>
                  <a:pt x="156555" y="260306"/>
                </a:cubicBezTo>
                <a:close/>
                <a:moveTo>
                  <a:pt x="196850" y="357188"/>
                </a:moveTo>
                <a:lnTo>
                  <a:pt x="196850" y="357188"/>
                </a:lnTo>
                <a:cubicBezTo>
                  <a:pt x="196850" y="349297"/>
                  <a:pt x="190555" y="342900"/>
                  <a:pt x="182789" y="342900"/>
                </a:cubicBezTo>
                <a:lnTo>
                  <a:pt x="14061" y="342900"/>
                </a:lnTo>
                <a:cubicBezTo>
                  <a:pt x="6295" y="342900"/>
                  <a:pt x="0" y="349297"/>
                  <a:pt x="0" y="357188"/>
                </a:cubicBezTo>
                <a:lnTo>
                  <a:pt x="0" y="357188"/>
                </a:lnTo>
                <a:cubicBezTo>
                  <a:pt x="0" y="365078"/>
                  <a:pt x="6295" y="371475"/>
                  <a:pt x="14061" y="371475"/>
                </a:cubicBezTo>
                <a:lnTo>
                  <a:pt x="182789" y="371475"/>
                </a:lnTo>
                <a:cubicBezTo>
                  <a:pt x="190555" y="371475"/>
                  <a:pt x="196850" y="365078"/>
                  <a:pt x="196850" y="35718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9" name="Picture 8"/>
          <p:cNvPicPr>
            <a:picLocks noChangeAspect="1"/>
          </p:cNvPicPr>
          <p:nvPr/>
        </p:nvPicPr>
        <p:blipFill>
          <a:blip r:embed="rId3"/>
          <a:stretch>
            <a:fillRect/>
          </a:stretch>
        </p:blipFill>
        <p:spPr>
          <a:xfrm>
            <a:off x="5394331" y="1488141"/>
            <a:ext cx="1895006" cy="366065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a:spLocks noGrp="1"/>
          </p:cNvSpPr>
          <p:nvPr>
            <p:ph type="ctrTitle"/>
          </p:nvPr>
        </p:nvSpPr>
        <p:spPr>
          <a:xfrm>
            <a:off x="614975" y="2026650"/>
            <a:ext cx="4969500" cy="563700"/>
          </a:xfrm>
          <a:prstGeom prst="rect">
            <a:avLst/>
          </a:prstGeom>
        </p:spPr>
        <p:txBody>
          <a:bodyPr spcFirstLastPara="1" wrap="square" lIns="0" tIns="0" rIns="0" bIns="0" anchor="b" anchorCtr="0">
            <a:noAutofit/>
          </a:bodyPr>
          <a:lstStyle/>
          <a:p>
            <a:pPr lvl="0"/>
            <a:r>
              <a:rPr lang="en-US" dirty="0"/>
              <a:t>Implementation</a:t>
            </a:r>
            <a:r>
              <a:rPr lang="en" dirty="0" smtClean="0"/>
              <a:t> Phase</a:t>
            </a:r>
            <a:endParaRPr dirty="0"/>
          </a:p>
        </p:txBody>
      </p:sp>
      <p:sp>
        <p:nvSpPr>
          <p:cNvPr id="186" name="Google Shape;186;p16"/>
          <p:cNvSpPr txBox="1"/>
          <p:nvPr/>
        </p:nvSpPr>
        <p:spPr>
          <a:xfrm>
            <a:off x="6589900" y="759950"/>
            <a:ext cx="2554200" cy="25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smtClean="0">
                <a:solidFill>
                  <a:schemeClr val="lt1"/>
                </a:solidFill>
                <a:latin typeface="Barlow SemiBold"/>
                <a:ea typeface="Barlow SemiBold"/>
                <a:cs typeface="Barlow SemiBold"/>
                <a:sym typeface="Barlow SemiBold"/>
              </a:rPr>
              <a:t>3</a:t>
            </a:r>
            <a:endParaRPr sz="9600" dirty="0">
              <a:solidFill>
                <a:schemeClr val="lt1"/>
              </a:solidFill>
              <a:latin typeface="Barlow SemiBold"/>
              <a:ea typeface="Barlow SemiBold"/>
              <a:cs typeface="Barlow SemiBold"/>
              <a:sym typeface="Barlow SemiBold"/>
            </a:endParaRPr>
          </a:p>
        </p:txBody>
      </p:sp>
    </p:spTree>
    <p:extLst>
      <p:ext uri="{BB962C8B-B14F-4D97-AF65-F5344CB8AC3E}">
        <p14:creationId xmlns:p14="http://schemas.microsoft.com/office/powerpoint/2010/main" val="628921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1"/>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lvl="0"/>
            <a:r>
              <a:rPr lang="en-US" dirty="0"/>
              <a:t>Implementation</a:t>
            </a:r>
            <a:endParaRPr dirty="0"/>
          </a:p>
        </p:txBody>
      </p:sp>
      <p:sp>
        <p:nvSpPr>
          <p:cNvPr id="244" name="Google Shape;244;p21"/>
          <p:cNvSpPr txBox="1">
            <a:spLocks noGrp="1"/>
          </p:cNvSpPr>
          <p:nvPr>
            <p:ph type="body" idx="1"/>
          </p:nvPr>
        </p:nvSpPr>
        <p:spPr>
          <a:xfrm>
            <a:off x="614974" y="1705175"/>
            <a:ext cx="3168131" cy="2715600"/>
          </a:xfrm>
          <a:prstGeom prst="rect">
            <a:avLst/>
          </a:prstGeom>
        </p:spPr>
        <p:txBody>
          <a:bodyPr spcFirstLastPara="1" wrap="square" lIns="0" tIns="0" rIns="0" bIns="0" anchor="t" anchorCtr="0">
            <a:noAutofit/>
          </a:bodyPr>
          <a:lstStyle/>
          <a:p>
            <a:pPr>
              <a:lnSpc>
                <a:spcPct val="150000"/>
              </a:lnSpc>
            </a:pPr>
            <a:r>
              <a:rPr lang="en-US" b="1" dirty="0"/>
              <a:t>Tools</a:t>
            </a:r>
          </a:p>
          <a:p>
            <a:pPr lvl="1">
              <a:lnSpc>
                <a:spcPct val="150000"/>
              </a:lnSpc>
            </a:pPr>
            <a:r>
              <a:rPr lang="en-US" dirty="0"/>
              <a:t>Xamp Server</a:t>
            </a:r>
          </a:p>
          <a:p>
            <a:pPr lvl="1">
              <a:lnSpc>
                <a:spcPct val="150000"/>
              </a:lnSpc>
            </a:pPr>
            <a:r>
              <a:rPr lang="en-US" dirty="0"/>
              <a:t>Sublime Text Editor</a:t>
            </a:r>
          </a:p>
        </p:txBody>
      </p:sp>
      <p:sp>
        <p:nvSpPr>
          <p:cNvPr id="246" name="Google Shape;246;p21"/>
          <p:cNvSpPr txBox="1">
            <a:spLocks noGrp="1"/>
          </p:cNvSpPr>
          <p:nvPr>
            <p:ph type="body" idx="3"/>
          </p:nvPr>
        </p:nvSpPr>
        <p:spPr>
          <a:xfrm>
            <a:off x="4580965" y="1705175"/>
            <a:ext cx="2791800" cy="2715600"/>
          </a:xfrm>
          <a:prstGeom prst="rect">
            <a:avLst/>
          </a:prstGeom>
        </p:spPr>
        <p:txBody>
          <a:bodyPr spcFirstLastPara="1" wrap="square" lIns="0" tIns="0" rIns="0" bIns="0" anchor="t" anchorCtr="0">
            <a:noAutofit/>
          </a:bodyPr>
          <a:lstStyle/>
          <a:p>
            <a:pPr>
              <a:lnSpc>
                <a:spcPct val="150000"/>
              </a:lnSpc>
            </a:pPr>
            <a:r>
              <a:rPr lang="en-US" b="1" dirty="0"/>
              <a:t>Plateform Supported</a:t>
            </a:r>
          </a:p>
          <a:p>
            <a:pPr lvl="1">
              <a:lnSpc>
                <a:spcPct val="150000"/>
              </a:lnSpc>
            </a:pPr>
            <a:r>
              <a:rPr lang="en-US" dirty="0"/>
              <a:t>Chrome </a:t>
            </a:r>
          </a:p>
          <a:p>
            <a:pPr lvl="1">
              <a:lnSpc>
                <a:spcPct val="150000"/>
              </a:lnSpc>
            </a:pPr>
            <a:r>
              <a:rPr lang="en-US" dirty="0"/>
              <a:t>Opera</a:t>
            </a:r>
          </a:p>
          <a:p>
            <a:pPr lvl="1">
              <a:lnSpc>
                <a:spcPct val="150000"/>
              </a:lnSpc>
            </a:pPr>
            <a:r>
              <a:rPr lang="en-US" dirty="0"/>
              <a:t>Firefox </a:t>
            </a:r>
          </a:p>
        </p:txBody>
      </p:sp>
      <p:sp>
        <p:nvSpPr>
          <p:cNvPr id="247" name="Google Shape;247;p21"/>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grpSp>
        <p:nvGrpSpPr>
          <p:cNvPr id="248" name="Google Shape;248;p21"/>
          <p:cNvGrpSpPr/>
          <p:nvPr/>
        </p:nvGrpSpPr>
        <p:grpSpPr>
          <a:xfrm>
            <a:off x="8459590" y="316981"/>
            <a:ext cx="314945" cy="419938"/>
            <a:chOff x="7064474" y="449136"/>
            <a:chExt cx="342890" cy="457200"/>
          </a:xfrm>
        </p:grpSpPr>
        <p:sp>
          <p:nvSpPr>
            <p:cNvPr id="249" name="Google Shape;249;p21"/>
            <p:cNvSpPr/>
            <p:nvPr/>
          </p:nvSpPr>
          <p:spPr>
            <a:xfrm>
              <a:off x="7064474" y="449136"/>
              <a:ext cx="129745" cy="66675"/>
            </a:xfrm>
            <a:custGeom>
              <a:avLst/>
              <a:gdLst/>
              <a:ahLst/>
              <a:cxnLst/>
              <a:rect l="l" t="t" r="r" b="b"/>
              <a:pathLst>
                <a:path w="129745" h="66675" extrusionOk="0">
                  <a:moveTo>
                    <a:pt x="0" y="0"/>
                  </a:moveTo>
                  <a:lnTo>
                    <a:pt x="129746" y="0"/>
                  </a:lnTo>
                  <a:lnTo>
                    <a:pt x="129746" y="66675"/>
                  </a:lnTo>
                  <a:lnTo>
                    <a:pt x="0" y="66675"/>
                  </a:ln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1"/>
            <p:cNvSpPr/>
            <p:nvPr/>
          </p:nvSpPr>
          <p:spPr>
            <a:xfrm>
              <a:off x="7073741" y="534861"/>
              <a:ext cx="111210" cy="371475"/>
            </a:xfrm>
            <a:custGeom>
              <a:avLst/>
              <a:gdLst/>
              <a:ahLst/>
              <a:cxnLst/>
              <a:rect l="l" t="t" r="r" b="b"/>
              <a:pathLst>
                <a:path w="111210" h="371475" extrusionOk="0">
                  <a:moveTo>
                    <a:pt x="0" y="314325"/>
                  </a:moveTo>
                  <a:cubicBezTo>
                    <a:pt x="0" y="345888"/>
                    <a:pt x="24895" y="371475"/>
                    <a:pt x="55605" y="371475"/>
                  </a:cubicBezTo>
                  <a:cubicBezTo>
                    <a:pt x="86315" y="371475"/>
                    <a:pt x="111211" y="345888"/>
                    <a:pt x="111211" y="314325"/>
                  </a:cubicBezTo>
                  <a:lnTo>
                    <a:pt x="111211" y="0"/>
                  </a:lnTo>
                  <a:lnTo>
                    <a:pt x="0" y="0"/>
                  </a:lnTo>
                  <a:close/>
                  <a:moveTo>
                    <a:pt x="27803" y="76200"/>
                  </a:moveTo>
                  <a:lnTo>
                    <a:pt x="83408" y="76200"/>
                  </a:lnTo>
                  <a:lnTo>
                    <a:pt x="83408" y="180975"/>
                  </a:lnTo>
                  <a:lnTo>
                    <a:pt x="27803" y="180975"/>
                  </a:ln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1"/>
            <p:cNvSpPr/>
            <p:nvPr/>
          </p:nvSpPr>
          <p:spPr>
            <a:xfrm>
              <a:off x="7212755" y="601538"/>
              <a:ext cx="194610" cy="190503"/>
            </a:xfrm>
            <a:custGeom>
              <a:avLst/>
              <a:gdLst/>
              <a:ahLst/>
              <a:cxnLst/>
              <a:rect l="l" t="t" r="r" b="b"/>
              <a:pathLst>
                <a:path w="194610" h="190503" extrusionOk="0">
                  <a:moveTo>
                    <a:pt x="182293" y="95341"/>
                  </a:moveTo>
                  <a:lnTo>
                    <a:pt x="157456" y="92486"/>
                  </a:lnTo>
                  <a:cubicBezTo>
                    <a:pt x="157115" y="84937"/>
                    <a:pt x="155549" y="77500"/>
                    <a:pt x="152822" y="70482"/>
                  </a:cubicBezTo>
                  <a:lnTo>
                    <a:pt x="161441" y="63719"/>
                  </a:lnTo>
                  <a:cubicBezTo>
                    <a:pt x="167532" y="58880"/>
                    <a:pt x="168651" y="49882"/>
                    <a:pt x="163942" y="43622"/>
                  </a:cubicBezTo>
                  <a:cubicBezTo>
                    <a:pt x="159234" y="37363"/>
                    <a:pt x="150479" y="36212"/>
                    <a:pt x="144389" y="41052"/>
                  </a:cubicBezTo>
                  <a:lnTo>
                    <a:pt x="137160" y="46860"/>
                  </a:lnTo>
                  <a:cubicBezTo>
                    <a:pt x="131654" y="41495"/>
                    <a:pt x="125290" y="37145"/>
                    <a:pt x="118347" y="34000"/>
                  </a:cubicBezTo>
                  <a:lnTo>
                    <a:pt x="120386" y="15904"/>
                  </a:lnTo>
                  <a:cubicBezTo>
                    <a:pt x="121255" y="8066"/>
                    <a:pt x="115778" y="987"/>
                    <a:pt x="108152" y="93"/>
                  </a:cubicBezTo>
                  <a:cubicBezTo>
                    <a:pt x="100525" y="-800"/>
                    <a:pt x="93638" y="4829"/>
                    <a:pt x="92768" y="12667"/>
                  </a:cubicBezTo>
                  <a:lnTo>
                    <a:pt x="90915" y="28666"/>
                  </a:lnTo>
                  <a:cubicBezTo>
                    <a:pt x="80634" y="28923"/>
                    <a:pt x="70563" y="31700"/>
                    <a:pt x="61537" y="36764"/>
                  </a:cubicBezTo>
                  <a:lnTo>
                    <a:pt x="43002" y="14476"/>
                  </a:lnTo>
                  <a:cubicBezTo>
                    <a:pt x="37986" y="8479"/>
                    <a:pt x="29189" y="7797"/>
                    <a:pt x="23354" y="12952"/>
                  </a:cubicBezTo>
                  <a:cubicBezTo>
                    <a:pt x="17519" y="18108"/>
                    <a:pt x="16856" y="27148"/>
                    <a:pt x="21872" y="33145"/>
                  </a:cubicBezTo>
                  <a:lnTo>
                    <a:pt x="40592" y="55623"/>
                  </a:lnTo>
                  <a:cubicBezTo>
                    <a:pt x="35771" y="62311"/>
                    <a:pt x="32218" y="69874"/>
                    <a:pt x="30120" y="77914"/>
                  </a:cubicBezTo>
                  <a:lnTo>
                    <a:pt x="15477" y="76291"/>
                  </a:lnTo>
                  <a:cubicBezTo>
                    <a:pt x="7850" y="75397"/>
                    <a:pt x="961" y="81027"/>
                    <a:pt x="91" y="88866"/>
                  </a:cubicBezTo>
                  <a:cubicBezTo>
                    <a:pt x="-779" y="96706"/>
                    <a:pt x="4699" y="103786"/>
                    <a:pt x="12326" y="104681"/>
                  </a:cubicBezTo>
                  <a:lnTo>
                    <a:pt x="28822" y="106583"/>
                  </a:lnTo>
                  <a:cubicBezTo>
                    <a:pt x="29996" y="113749"/>
                    <a:pt x="32313" y="120668"/>
                    <a:pt x="35680" y="127061"/>
                  </a:cubicBezTo>
                  <a:lnTo>
                    <a:pt x="23910" y="136302"/>
                  </a:lnTo>
                  <a:cubicBezTo>
                    <a:pt x="17834" y="141159"/>
                    <a:pt x="16740" y="150162"/>
                    <a:pt x="21467" y="156406"/>
                  </a:cubicBezTo>
                  <a:cubicBezTo>
                    <a:pt x="26174" y="162626"/>
                    <a:pt x="34884" y="163771"/>
                    <a:pt x="40963" y="158970"/>
                  </a:cubicBezTo>
                  <a:lnTo>
                    <a:pt x="53937" y="148682"/>
                  </a:lnTo>
                  <a:cubicBezTo>
                    <a:pt x="60568" y="153701"/>
                    <a:pt x="68047" y="157415"/>
                    <a:pt x="75994" y="159635"/>
                  </a:cubicBezTo>
                  <a:lnTo>
                    <a:pt x="74233" y="174592"/>
                  </a:lnTo>
                  <a:cubicBezTo>
                    <a:pt x="73345" y="182407"/>
                    <a:pt x="78787" y="189483"/>
                    <a:pt x="86390" y="190396"/>
                  </a:cubicBezTo>
                  <a:cubicBezTo>
                    <a:pt x="86415" y="190400"/>
                    <a:pt x="86441" y="190403"/>
                    <a:pt x="86466" y="190406"/>
                  </a:cubicBezTo>
                  <a:cubicBezTo>
                    <a:pt x="86988" y="190486"/>
                    <a:pt x="87516" y="190516"/>
                    <a:pt x="88042" y="190498"/>
                  </a:cubicBezTo>
                  <a:cubicBezTo>
                    <a:pt x="95107" y="190490"/>
                    <a:pt x="101044" y="185042"/>
                    <a:pt x="101851" y="177829"/>
                  </a:cubicBezTo>
                  <a:lnTo>
                    <a:pt x="103797" y="160876"/>
                  </a:lnTo>
                  <a:cubicBezTo>
                    <a:pt x="110460" y="159692"/>
                    <a:pt x="116902" y="157441"/>
                    <a:pt x="122888" y="154207"/>
                  </a:cubicBezTo>
                  <a:lnTo>
                    <a:pt x="133082" y="166494"/>
                  </a:lnTo>
                  <a:cubicBezTo>
                    <a:pt x="138118" y="172450"/>
                    <a:pt x="146880" y="173130"/>
                    <a:pt x="152730" y="168020"/>
                  </a:cubicBezTo>
                  <a:cubicBezTo>
                    <a:pt x="158561" y="162862"/>
                    <a:pt x="159224" y="153825"/>
                    <a:pt x="154212" y="147826"/>
                  </a:cubicBezTo>
                  <a:lnTo>
                    <a:pt x="144111" y="135729"/>
                  </a:lnTo>
                  <a:cubicBezTo>
                    <a:pt x="147573" y="131112"/>
                    <a:pt x="150439" y="126053"/>
                    <a:pt x="152637" y="120679"/>
                  </a:cubicBezTo>
                  <a:lnTo>
                    <a:pt x="179142" y="123730"/>
                  </a:lnTo>
                  <a:cubicBezTo>
                    <a:pt x="179664" y="123805"/>
                    <a:pt x="180191" y="123835"/>
                    <a:pt x="180718" y="123823"/>
                  </a:cubicBezTo>
                  <a:cubicBezTo>
                    <a:pt x="188395" y="123818"/>
                    <a:pt x="194615" y="117417"/>
                    <a:pt x="194611" y="109527"/>
                  </a:cubicBezTo>
                  <a:cubicBezTo>
                    <a:pt x="194606" y="102269"/>
                    <a:pt x="189309" y="96168"/>
                    <a:pt x="182293" y="95341"/>
                  </a:cubicBezTo>
                  <a:close/>
                  <a:moveTo>
                    <a:pt x="74141" y="95248"/>
                  </a:moveTo>
                  <a:cubicBezTo>
                    <a:pt x="63904" y="95248"/>
                    <a:pt x="55605" y="86719"/>
                    <a:pt x="55605" y="76198"/>
                  </a:cubicBezTo>
                  <a:cubicBezTo>
                    <a:pt x="55605" y="65677"/>
                    <a:pt x="63904" y="57148"/>
                    <a:pt x="74141" y="57148"/>
                  </a:cubicBezTo>
                  <a:cubicBezTo>
                    <a:pt x="84378" y="57148"/>
                    <a:pt x="92676" y="65677"/>
                    <a:pt x="92676" y="76198"/>
                  </a:cubicBezTo>
                  <a:cubicBezTo>
                    <a:pt x="92646" y="86706"/>
                    <a:pt x="84365" y="95217"/>
                    <a:pt x="74141" y="95248"/>
                  </a:cubicBezTo>
                  <a:close/>
                  <a:moveTo>
                    <a:pt x="106577" y="133348"/>
                  </a:moveTo>
                  <a:cubicBezTo>
                    <a:pt x="98900" y="133348"/>
                    <a:pt x="92676" y="126951"/>
                    <a:pt x="92676" y="119060"/>
                  </a:cubicBezTo>
                  <a:cubicBezTo>
                    <a:pt x="92676" y="111170"/>
                    <a:pt x="98900" y="104773"/>
                    <a:pt x="106577" y="104773"/>
                  </a:cubicBezTo>
                  <a:cubicBezTo>
                    <a:pt x="114254" y="104773"/>
                    <a:pt x="120478" y="111170"/>
                    <a:pt x="120478" y="119060"/>
                  </a:cubicBezTo>
                  <a:cubicBezTo>
                    <a:pt x="120489" y="126940"/>
                    <a:pt x="114282" y="133337"/>
                    <a:pt x="106615" y="133348"/>
                  </a:cubicBezTo>
                  <a:cubicBezTo>
                    <a:pt x="106603" y="133348"/>
                    <a:pt x="106590" y="133348"/>
                    <a:pt x="106577" y="13334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1"/>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lvl="0"/>
            <a:r>
              <a:rPr lang="en-US" dirty="0"/>
              <a:t>Languages</a:t>
            </a:r>
            <a:endParaRPr dirty="0"/>
          </a:p>
        </p:txBody>
      </p:sp>
      <p:sp>
        <p:nvSpPr>
          <p:cNvPr id="244" name="Google Shape;244;p21"/>
          <p:cNvSpPr txBox="1">
            <a:spLocks noGrp="1"/>
          </p:cNvSpPr>
          <p:nvPr>
            <p:ph type="body" idx="1"/>
          </p:nvPr>
        </p:nvSpPr>
        <p:spPr>
          <a:xfrm>
            <a:off x="614975" y="1705175"/>
            <a:ext cx="2746790" cy="2715600"/>
          </a:xfrm>
          <a:prstGeom prst="rect">
            <a:avLst/>
          </a:prstGeom>
        </p:spPr>
        <p:txBody>
          <a:bodyPr spcFirstLastPara="1" wrap="square" lIns="0" tIns="0" rIns="0" bIns="0" anchor="t" anchorCtr="0">
            <a:noAutofit/>
          </a:bodyPr>
          <a:lstStyle/>
          <a:p>
            <a:pPr>
              <a:lnSpc>
                <a:spcPct val="150000"/>
              </a:lnSpc>
            </a:pPr>
            <a:r>
              <a:rPr lang="en-US" b="1" dirty="0"/>
              <a:t>Front </a:t>
            </a:r>
            <a:r>
              <a:rPr lang="en-US" b="1" dirty="0" smtClean="0"/>
              <a:t>End</a:t>
            </a:r>
            <a:endParaRPr lang="en-US" b="1" dirty="0"/>
          </a:p>
          <a:p>
            <a:pPr lvl="1">
              <a:lnSpc>
                <a:spcPct val="150000"/>
              </a:lnSpc>
            </a:pPr>
            <a:r>
              <a:rPr lang="en-US" dirty="0"/>
              <a:t>HTML</a:t>
            </a:r>
          </a:p>
          <a:p>
            <a:pPr lvl="1">
              <a:lnSpc>
                <a:spcPct val="150000"/>
              </a:lnSpc>
            </a:pPr>
            <a:r>
              <a:rPr lang="en-US" dirty="0"/>
              <a:t>CSS </a:t>
            </a:r>
          </a:p>
          <a:p>
            <a:pPr lvl="1">
              <a:lnSpc>
                <a:spcPct val="150000"/>
              </a:lnSpc>
            </a:pPr>
            <a:r>
              <a:rPr lang="en-US" dirty="0"/>
              <a:t>BootStrap</a:t>
            </a:r>
          </a:p>
          <a:p>
            <a:pPr lvl="1">
              <a:lnSpc>
                <a:spcPct val="150000"/>
              </a:lnSpc>
            </a:pPr>
            <a:r>
              <a:rPr lang="en-US" dirty="0"/>
              <a:t>JavaScript</a:t>
            </a:r>
          </a:p>
        </p:txBody>
      </p:sp>
      <p:sp>
        <p:nvSpPr>
          <p:cNvPr id="246" name="Google Shape;246;p21"/>
          <p:cNvSpPr txBox="1">
            <a:spLocks noGrp="1"/>
          </p:cNvSpPr>
          <p:nvPr>
            <p:ph type="body" idx="3"/>
          </p:nvPr>
        </p:nvSpPr>
        <p:spPr>
          <a:xfrm>
            <a:off x="4616824" y="1705175"/>
            <a:ext cx="2755941" cy="2715600"/>
          </a:xfrm>
          <a:prstGeom prst="rect">
            <a:avLst/>
          </a:prstGeom>
        </p:spPr>
        <p:txBody>
          <a:bodyPr spcFirstLastPara="1" wrap="square" lIns="0" tIns="0" rIns="0" bIns="0" anchor="t" anchorCtr="0">
            <a:noAutofit/>
          </a:bodyPr>
          <a:lstStyle/>
          <a:p>
            <a:pPr>
              <a:lnSpc>
                <a:spcPct val="150000"/>
              </a:lnSpc>
            </a:pPr>
            <a:r>
              <a:rPr lang="en-US" b="1" dirty="0"/>
              <a:t>Back </a:t>
            </a:r>
            <a:r>
              <a:rPr lang="en-US" b="1" dirty="0" smtClean="0"/>
              <a:t>End</a:t>
            </a:r>
            <a:endParaRPr lang="en-US" b="1" dirty="0"/>
          </a:p>
          <a:p>
            <a:pPr lvl="1">
              <a:lnSpc>
                <a:spcPct val="150000"/>
              </a:lnSpc>
            </a:pPr>
            <a:r>
              <a:rPr lang="en-US" dirty="0"/>
              <a:t>PHP </a:t>
            </a:r>
          </a:p>
          <a:p>
            <a:pPr lvl="1">
              <a:lnSpc>
                <a:spcPct val="150000"/>
              </a:lnSpc>
            </a:pPr>
            <a:r>
              <a:rPr lang="en-US" dirty="0"/>
              <a:t>Database : mysql</a:t>
            </a:r>
          </a:p>
        </p:txBody>
      </p:sp>
      <p:sp>
        <p:nvSpPr>
          <p:cNvPr id="247" name="Google Shape;247;p21"/>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248" name="Google Shape;248;p21"/>
          <p:cNvGrpSpPr/>
          <p:nvPr/>
        </p:nvGrpSpPr>
        <p:grpSpPr>
          <a:xfrm>
            <a:off x="8459590" y="316981"/>
            <a:ext cx="314945" cy="419938"/>
            <a:chOff x="7064474" y="449136"/>
            <a:chExt cx="342890" cy="457200"/>
          </a:xfrm>
        </p:grpSpPr>
        <p:sp>
          <p:nvSpPr>
            <p:cNvPr id="249" name="Google Shape;249;p21"/>
            <p:cNvSpPr/>
            <p:nvPr/>
          </p:nvSpPr>
          <p:spPr>
            <a:xfrm>
              <a:off x="7064474" y="449136"/>
              <a:ext cx="129745" cy="66675"/>
            </a:xfrm>
            <a:custGeom>
              <a:avLst/>
              <a:gdLst/>
              <a:ahLst/>
              <a:cxnLst/>
              <a:rect l="l" t="t" r="r" b="b"/>
              <a:pathLst>
                <a:path w="129745" h="66675" extrusionOk="0">
                  <a:moveTo>
                    <a:pt x="0" y="0"/>
                  </a:moveTo>
                  <a:lnTo>
                    <a:pt x="129746" y="0"/>
                  </a:lnTo>
                  <a:lnTo>
                    <a:pt x="129746" y="66675"/>
                  </a:lnTo>
                  <a:lnTo>
                    <a:pt x="0" y="66675"/>
                  </a:ln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1"/>
            <p:cNvSpPr/>
            <p:nvPr/>
          </p:nvSpPr>
          <p:spPr>
            <a:xfrm>
              <a:off x="7073741" y="534861"/>
              <a:ext cx="111210" cy="371475"/>
            </a:xfrm>
            <a:custGeom>
              <a:avLst/>
              <a:gdLst/>
              <a:ahLst/>
              <a:cxnLst/>
              <a:rect l="l" t="t" r="r" b="b"/>
              <a:pathLst>
                <a:path w="111210" h="371475" extrusionOk="0">
                  <a:moveTo>
                    <a:pt x="0" y="314325"/>
                  </a:moveTo>
                  <a:cubicBezTo>
                    <a:pt x="0" y="345888"/>
                    <a:pt x="24895" y="371475"/>
                    <a:pt x="55605" y="371475"/>
                  </a:cubicBezTo>
                  <a:cubicBezTo>
                    <a:pt x="86315" y="371475"/>
                    <a:pt x="111211" y="345888"/>
                    <a:pt x="111211" y="314325"/>
                  </a:cubicBezTo>
                  <a:lnTo>
                    <a:pt x="111211" y="0"/>
                  </a:lnTo>
                  <a:lnTo>
                    <a:pt x="0" y="0"/>
                  </a:lnTo>
                  <a:close/>
                  <a:moveTo>
                    <a:pt x="27803" y="76200"/>
                  </a:moveTo>
                  <a:lnTo>
                    <a:pt x="83408" y="76200"/>
                  </a:lnTo>
                  <a:lnTo>
                    <a:pt x="83408" y="180975"/>
                  </a:lnTo>
                  <a:lnTo>
                    <a:pt x="27803" y="180975"/>
                  </a:ln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1"/>
            <p:cNvSpPr/>
            <p:nvPr/>
          </p:nvSpPr>
          <p:spPr>
            <a:xfrm>
              <a:off x="7212755" y="601538"/>
              <a:ext cx="194610" cy="190503"/>
            </a:xfrm>
            <a:custGeom>
              <a:avLst/>
              <a:gdLst/>
              <a:ahLst/>
              <a:cxnLst/>
              <a:rect l="l" t="t" r="r" b="b"/>
              <a:pathLst>
                <a:path w="194610" h="190503" extrusionOk="0">
                  <a:moveTo>
                    <a:pt x="182293" y="95341"/>
                  </a:moveTo>
                  <a:lnTo>
                    <a:pt x="157456" y="92486"/>
                  </a:lnTo>
                  <a:cubicBezTo>
                    <a:pt x="157115" y="84937"/>
                    <a:pt x="155549" y="77500"/>
                    <a:pt x="152822" y="70482"/>
                  </a:cubicBezTo>
                  <a:lnTo>
                    <a:pt x="161441" y="63719"/>
                  </a:lnTo>
                  <a:cubicBezTo>
                    <a:pt x="167532" y="58880"/>
                    <a:pt x="168651" y="49882"/>
                    <a:pt x="163942" y="43622"/>
                  </a:cubicBezTo>
                  <a:cubicBezTo>
                    <a:pt x="159234" y="37363"/>
                    <a:pt x="150479" y="36212"/>
                    <a:pt x="144389" y="41052"/>
                  </a:cubicBezTo>
                  <a:lnTo>
                    <a:pt x="137160" y="46860"/>
                  </a:lnTo>
                  <a:cubicBezTo>
                    <a:pt x="131654" y="41495"/>
                    <a:pt x="125290" y="37145"/>
                    <a:pt x="118347" y="34000"/>
                  </a:cubicBezTo>
                  <a:lnTo>
                    <a:pt x="120386" y="15904"/>
                  </a:lnTo>
                  <a:cubicBezTo>
                    <a:pt x="121255" y="8066"/>
                    <a:pt x="115778" y="987"/>
                    <a:pt x="108152" y="93"/>
                  </a:cubicBezTo>
                  <a:cubicBezTo>
                    <a:pt x="100525" y="-800"/>
                    <a:pt x="93638" y="4829"/>
                    <a:pt x="92768" y="12667"/>
                  </a:cubicBezTo>
                  <a:lnTo>
                    <a:pt x="90915" y="28666"/>
                  </a:lnTo>
                  <a:cubicBezTo>
                    <a:pt x="80634" y="28923"/>
                    <a:pt x="70563" y="31700"/>
                    <a:pt x="61537" y="36764"/>
                  </a:cubicBezTo>
                  <a:lnTo>
                    <a:pt x="43002" y="14476"/>
                  </a:lnTo>
                  <a:cubicBezTo>
                    <a:pt x="37986" y="8479"/>
                    <a:pt x="29189" y="7797"/>
                    <a:pt x="23354" y="12952"/>
                  </a:cubicBezTo>
                  <a:cubicBezTo>
                    <a:pt x="17519" y="18108"/>
                    <a:pt x="16856" y="27148"/>
                    <a:pt x="21872" y="33145"/>
                  </a:cubicBezTo>
                  <a:lnTo>
                    <a:pt x="40592" y="55623"/>
                  </a:lnTo>
                  <a:cubicBezTo>
                    <a:pt x="35771" y="62311"/>
                    <a:pt x="32218" y="69874"/>
                    <a:pt x="30120" y="77914"/>
                  </a:cubicBezTo>
                  <a:lnTo>
                    <a:pt x="15477" y="76291"/>
                  </a:lnTo>
                  <a:cubicBezTo>
                    <a:pt x="7850" y="75397"/>
                    <a:pt x="961" y="81027"/>
                    <a:pt x="91" y="88866"/>
                  </a:cubicBezTo>
                  <a:cubicBezTo>
                    <a:pt x="-779" y="96706"/>
                    <a:pt x="4699" y="103786"/>
                    <a:pt x="12326" y="104681"/>
                  </a:cubicBezTo>
                  <a:lnTo>
                    <a:pt x="28822" y="106583"/>
                  </a:lnTo>
                  <a:cubicBezTo>
                    <a:pt x="29996" y="113749"/>
                    <a:pt x="32313" y="120668"/>
                    <a:pt x="35680" y="127061"/>
                  </a:cubicBezTo>
                  <a:lnTo>
                    <a:pt x="23910" y="136302"/>
                  </a:lnTo>
                  <a:cubicBezTo>
                    <a:pt x="17834" y="141159"/>
                    <a:pt x="16740" y="150162"/>
                    <a:pt x="21467" y="156406"/>
                  </a:cubicBezTo>
                  <a:cubicBezTo>
                    <a:pt x="26174" y="162626"/>
                    <a:pt x="34884" y="163771"/>
                    <a:pt x="40963" y="158970"/>
                  </a:cubicBezTo>
                  <a:lnTo>
                    <a:pt x="53937" y="148682"/>
                  </a:lnTo>
                  <a:cubicBezTo>
                    <a:pt x="60568" y="153701"/>
                    <a:pt x="68047" y="157415"/>
                    <a:pt x="75994" y="159635"/>
                  </a:cubicBezTo>
                  <a:lnTo>
                    <a:pt x="74233" y="174592"/>
                  </a:lnTo>
                  <a:cubicBezTo>
                    <a:pt x="73345" y="182407"/>
                    <a:pt x="78787" y="189483"/>
                    <a:pt x="86390" y="190396"/>
                  </a:cubicBezTo>
                  <a:cubicBezTo>
                    <a:pt x="86415" y="190400"/>
                    <a:pt x="86441" y="190403"/>
                    <a:pt x="86466" y="190406"/>
                  </a:cubicBezTo>
                  <a:cubicBezTo>
                    <a:pt x="86988" y="190486"/>
                    <a:pt x="87516" y="190516"/>
                    <a:pt x="88042" y="190498"/>
                  </a:cubicBezTo>
                  <a:cubicBezTo>
                    <a:pt x="95107" y="190490"/>
                    <a:pt x="101044" y="185042"/>
                    <a:pt x="101851" y="177829"/>
                  </a:cubicBezTo>
                  <a:lnTo>
                    <a:pt x="103797" y="160876"/>
                  </a:lnTo>
                  <a:cubicBezTo>
                    <a:pt x="110460" y="159692"/>
                    <a:pt x="116902" y="157441"/>
                    <a:pt x="122888" y="154207"/>
                  </a:cubicBezTo>
                  <a:lnTo>
                    <a:pt x="133082" y="166494"/>
                  </a:lnTo>
                  <a:cubicBezTo>
                    <a:pt x="138118" y="172450"/>
                    <a:pt x="146880" y="173130"/>
                    <a:pt x="152730" y="168020"/>
                  </a:cubicBezTo>
                  <a:cubicBezTo>
                    <a:pt x="158561" y="162862"/>
                    <a:pt x="159224" y="153825"/>
                    <a:pt x="154212" y="147826"/>
                  </a:cubicBezTo>
                  <a:lnTo>
                    <a:pt x="144111" y="135729"/>
                  </a:lnTo>
                  <a:cubicBezTo>
                    <a:pt x="147573" y="131112"/>
                    <a:pt x="150439" y="126053"/>
                    <a:pt x="152637" y="120679"/>
                  </a:cubicBezTo>
                  <a:lnTo>
                    <a:pt x="179142" y="123730"/>
                  </a:lnTo>
                  <a:cubicBezTo>
                    <a:pt x="179664" y="123805"/>
                    <a:pt x="180191" y="123835"/>
                    <a:pt x="180718" y="123823"/>
                  </a:cubicBezTo>
                  <a:cubicBezTo>
                    <a:pt x="188395" y="123818"/>
                    <a:pt x="194615" y="117417"/>
                    <a:pt x="194611" y="109527"/>
                  </a:cubicBezTo>
                  <a:cubicBezTo>
                    <a:pt x="194606" y="102269"/>
                    <a:pt x="189309" y="96168"/>
                    <a:pt x="182293" y="95341"/>
                  </a:cubicBezTo>
                  <a:close/>
                  <a:moveTo>
                    <a:pt x="74141" y="95248"/>
                  </a:moveTo>
                  <a:cubicBezTo>
                    <a:pt x="63904" y="95248"/>
                    <a:pt x="55605" y="86719"/>
                    <a:pt x="55605" y="76198"/>
                  </a:cubicBezTo>
                  <a:cubicBezTo>
                    <a:pt x="55605" y="65677"/>
                    <a:pt x="63904" y="57148"/>
                    <a:pt x="74141" y="57148"/>
                  </a:cubicBezTo>
                  <a:cubicBezTo>
                    <a:pt x="84378" y="57148"/>
                    <a:pt x="92676" y="65677"/>
                    <a:pt x="92676" y="76198"/>
                  </a:cubicBezTo>
                  <a:cubicBezTo>
                    <a:pt x="92646" y="86706"/>
                    <a:pt x="84365" y="95217"/>
                    <a:pt x="74141" y="95248"/>
                  </a:cubicBezTo>
                  <a:close/>
                  <a:moveTo>
                    <a:pt x="106577" y="133348"/>
                  </a:moveTo>
                  <a:cubicBezTo>
                    <a:pt x="98900" y="133348"/>
                    <a:pt x="92676" y="126951"/>
                    <a:pt x="92676" y="119060"/>
                  </a:cubicBezTo>
                  <a:cubicBezTo>
                    <a:pt x="92676" y="111170"/>
                    <a:pt x="98900" y="104773"/>
                    <a:pt x="106577" y="104773"/>
                  </a:cubicBezTo>
                  <a:cubicBezTo>
                    <a:pt x="114254" y="104773"/>
                    <a:pt x="120478" y="111170"/>
                    <a:pt x="120478" y="119060"/>
                  </a:cubicBezTo>
                  <a:cubicBezTo>
                    <a:pt x="120489" y="126940"/>
                    <a:pt x="114282" y="133337"/>
                    <a:pt x="106615" y="133348"/>
                  </a:cubicBezTo>
                  <a:cubicBezTo>
                    <a:pt x="106603" y="133348"/>
                    <a:pt x="106590" y="133348"/>
                    <a:pt x="106577" y="13334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97707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1"/>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lvl="0"/>
            <a:r>
              <a:rPr lang="en-US" dirty="0" smtClean="0"/>
              <a:t>Pages</a:t>
            </a:r>
            <a:endParaRPr dirty="0"/>
          </a:p>
        </p:txBody>
      </p:sp>
      <p:sp>
        <p:nvSpPr>
          <p:cNvPr id="244" name="Google Shape;244;p21"/>
          <p:cNvSpPr txBox="1">
            <a:spLocks noGrp="1"/>
          </p:cNvSpPr>
          <p:nvPr>
            <p:ph type="body" idx="1"/>
          </p:nvPr>
        </p:nvSpPr>
        <p:spPr>
          <a:xfrm>
            <a:off x="614975" y="1705175"/>
            <a:ext cx="2746790" cy="2715600"/>
          </a:xfrm>
          <a:prstGeom prst="rect">
            <a:avLst/>
          </a:prstGeom>
        </p:spPr>
        <p:txBody>
          <a:bodyPr spcFirstLastPara="1" wrap="square" lIns="0" tIns="0" rIns="0" bIns="0" anchor="t" anchorCtr="0">
            <a:noAutofit/>
          </a:bodyPr>
          <a:lstStyle/>
          <a:p>
            <a:r>
              <a:rPr lang="en-US" dirty="0"/>
              <a:t>Login </a:t>
            </a:r>
          </a:p>
          <a:p>
            <a:r>
              <a:rPr lang="en-US" dirty="0"/>
              <a:t>Home</a:t>
            </a:r>
          </a:p>
          <a:p>
            <a:r>
              <a:rPr lang="en-US" dirty="0"/>
              <a:t>Inventeries</a:t>
            </a:r>
          </a:p>
          <a:p>
            <a:r>
              <a:rPr lang="en-US" dirty="0"/>
              <a:t>Add new medicines</a:t>
            </a:r>
          </a:p>
          <a:p>
            <a:r>
              <a:rPr lang="en-US" dirty="0"/>
              <a:t>Reports</a:t>
            </a:r>
          </a:p>
          <a:p>
            <a:r>
              <a:rPr lang="en-US" dirty="0"/>
              <a:t>Site Setting</a:t>
            </a:r>
          </a:p>
          <a:p>
            <a:r>
              <a:rPr lang="en-US" dirty="0"/>
              <a:t>User Profile</a:t>
            </a:r>
          </a:p>
        </p:txBody>
      </p:sp>
      <p:sp>
        <p:nvSpPr>
          <p:cNvPr id="247" name="Google Shape;247;p21"/>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grpSp>
        <p:nvGrpSpPr>
          <p:cNvPr id="248" name="Google Shape;248;p21"/>
          <p:cNvGrpSpPr/>
          <p:nvPr/>
        </p:nvGrpSpPr>
        <p:grpSpPr>
          <a:xfrm>
            <a:off x="8459590" y="316981"/>
            <a:ext cx="314945" cy="419938"/>
            <a:chOff x="7064474" y="449136"/>
            <a:chExt cx="342890" cy="457200"/>
          </a:xfrm>
        </p:grpSpPr>
        <p:sp>
          <p:nvSpPr>
            <p:cNvPr id="249" name="Google Shape;249;p21"/>
            <p:cNvSpPr/>
            <p:nvPr/>
          </p:nvSpPr>
          <p:spPr>
            <a:xfrm>
              <a:off x="7064474" y="449136"/>
              <a:ext cx="129745" cy="66675"/>
            </a:xfrm>
            <a:custGeom>
              <a:avLst/>
              <a:gdLst/>
              <a:ahLst/>
              <a:cxnLst/>
              <a:rect l="l" t="t" r="r" b="b"/>
              <a:pathLst>
                <a:path w="129745" h="66675" extrusionOk="0">
                  <a:moveTo>
                    <a:pt x="0" y="0"/>
                  </a:moveTo>
                  <a:lnTo>
                    <a:pt x="129746" y="0"/>
                  </a:lnTo>
                  <a:lnTo>
                    <a:pt x="129746" y="66675"/>
                  </a:lnTo>
                  <a:lnTo>
                    <a:pt x="0" y="66675"/>
                  </a:ln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1"/>
            <p:cNvSpPr/>
            <p:nvPr/>
          </p:nvSpPr>
          <p:spPr>
            <a:xfrm>
              <a:off x="7073741" y="534861"/>
              <a:ext cx="111210" cy="371475"/>
            </a:xfrm>
            <a:custGeom>
              <a:avLst/>
              <a:gdLst/>
              <a:ahLst/>
              <a:cxnLst/>
              <a:rect l="l" t="t" r="r" b="b"/>
              <a:pathLst>
                <a:path w="111210" h="371475" extrusionOk="0">
                  <a:moveTo>
                    <a:pt x="0" y="314325"/>
                  </a:moveTo>
                  <a:cubicBezTo>
                    <a:pt x="0" y="345888"/>
                    <a:pt x="24895" y="371475"/>
                    <a:pt x="55605" y="371475"/>
                  </a:cubicBezTo>
                  <a:cubicBezTo>
                    <a:pt x="86315" y="371475"/>
                    <a:pt x="111211" y="345888"/>
                    <a:pt x="111211" y="314325"/>
                  </a:cubicBezTo>
                  <a:lnTo>
                    <a:pt x="111211" y="0"/>
                  </a:lnTo>
                  <a:lnTo>
                    <a:pt x="0" y="0"/>
                  </a:lnTo>
                  <a:close/>
                  <a:moveTo>
                    <a:pt x="27803" y="76200"/>
                  </a:moveTo>
                  <a:lnTo>
                    <a:pt x="83408" y="76200"/>
                  </a:lnTo>
                  <a:lnTo>
                    <a:pt x="83408" y="180975"/>
                  </a:lnTo>
                  <a:lnTo>
                    <a:pt x="27803" y="180975"/>
                  </a:ln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1"/>
            <p:cNvSpPr/>
            <p:nvPr/>
          </p:nvSpPr>
          <p:spPr>
            <a:xfrm>
              <a:off x="7212755" y="601538"/>
              <a:ext cx="194610" cy="190503"/>
            </a:xfrm>
            <a:custGeom>
              <a:avLst/>
              <a:gdLst/>
              <a:ahLst/>
              <a:cxnLst/>
              <a:rect l="l" t="t" r="r" b="b"/>
              <a:pathLst>
                <a:path w="194610" h="190503" extrusionOk="0">
                  <a:moveTo>
                    <a:pt x="182293" y="95341"/>
                  </a:moveTo>
                  <a:lnTo>
                    <a:pt x="157456" y="92486"/>
                  </a:lnTo>
                  <a:cubicBezTo>
                    <a:pt x="157115" y="84937"/>
                    <a:pt x="155549" y="77500"/>
                    <a:pt x="152822" y="70482"/>
                  </a:cubicBezTo>
                  <a:lnTo>
                    <a:pt x="161441" y="63719"/>
                  </a:lnTo>
                  <a:cubicBezTo>
                    <a:pt x="167532" y="58880"/>
                    <a:pt x="168651" y="49882"/>
                    <a:pt x="163942" y="43622"/>
                  </a:cubicBezTo>
                  <a:cubicBezTo>
                    <a:pt x="159234" y="37363"/>
                    <a:pt x="150479" y="36212"/>
                    <a:pt x="144389" y="41052"/>
                  </a:cubicBezTo>
                  <a:lnTo>
                    <a:pt x="137160" y="46860"/>
                  </a:lnTo>
                  <a:cubicBezTo>
                    <a:pt x="131654" y="41495"/>
                    <a:pt x="125290" y="37145"/>
                    <a:pt x="118347" y="34000"/>
                  </a:cubicBezTo>
                  <a:lnTo>
                    <a:pt x="120386" y="15904"/>
                  </a:lnTo>
                  <a:cubicBezTo>
                    <a:pt x="121255" y="8066"/>
                    <a:pt x="115778" y="987"/>
                    <a:pt x="108152" y="93"/>
                  </a:cubicBezTo>
                  <a:cubicBezTo>
                    <a:pt x="100525" y="-800"/>
                    <a:pt x="93638" y="4829"/>
                    <a:pt x="92768" y="12667"/>
                  </a:cubicBezTo>
                  <a:lnTo>
                    <a:pt x="90915" y="28666"/>
                  </a:lnTo>
                  <a:cubicBezTo>
                    <a:pt x="80634" y="28923"/>
                    <a:pt x="70563" y="31700"/>
                    <a:pt x="61537" y="36764"/>
                  </a:cubicBezTo>
                  <a:lnTo>
                    <a:pt x="43002" y="14476"/>
                  </a:lnTo>
                  <a:cubicBezTo>
                    <a:pt x="37986" y="8479"/>
                    <a:pt x="29189" y="7797"/>
                    <a:pt x="23354" y="12952"/>
                  </a:cubicBezTo>
                  <a:cubicBezTo>
                    <a:pt x="17519" y="18108"/>
                    <a:pt x="16856" y="27148"/>
                    <a:pt x="21872" y="33145"/>
                  </a:cubicBezTo>
                  <a:lnTo>
                    <a:pt x="40592" y="55623"/>
                  </a:lnTo>
                  <a:cubicBezTo>
                    <a:pt x="35771" y="62311"/>
                    <a:pt x="32218" y="69874"/>
                    <a:pt x="30120" y="77914"/>
                  </a:cubicBezTo>
                  <a:lnTo>
                    <a:pt x="15477" y="76291"/>
                  </a:lnTo>
                  <a:cubicBezTo>
                    <a:pt x="7850" y="75397"/>
                    <a:pt x="961" y="81027"/>
                    <a:pt x="91" y="88866"/>
                  </a:cubicBezTo>
                  <a:cubicBezTo>
                    <a:pt x="-779" y="96706"/>
                    <a:pt x="4699" y="103786"/>
                    <a:pt x="12326" y="104681"/>
                  </a:cubicBezTo>
                  <a:lnTo>
                    <a:pt x="28822" y="106583"/>
                  </a:lnTo>
                  <a:cubicBezTo>
                    <a:pt x="29996" y="113749"/>
                    <a:pt x="32313" y="120668"/>
                    <a:pt x="35680" y="127061"/>
                  </a:cubicBezTo>
                  <a:lnTo>
                    <a:pt x="23910" y="136302"/>
                  </a:lnTo>
                  <a:cubicBezTo>
                    <a:pt x="17834" y="141159"/>
                    <a:pt x="16740" y="150162"/>
                    <a:pt x="21467" y="156406"/>
                  </a:cubicBezTo>
                  <a:cubicBezTo>
                    <a:pt x="26174" y="162626"/>
                    <a:pt x="34884" y="163771"/>
                    <a:pt x="40963" y="158970"/>
                  </a:cubicBezTo>
                  <a:lnTo>
                    <a:pt x="53937" y="148682"/>
                  </a:lnTo>
                  <a:cubicBezTo>
                    <a:pt x="60568" y="153701"/>
                    <a:pt x="68047" y="157415"/>
                    <a:pt x="75994" y="159635"/>
                  </a:cubicBezTo>
                  <a:lnTo>
                    <a:pt x="74233" y="174592"/>
                  </a:lnTo>
                  <a:cubicBezTo>
                    <a:pt x="73345" y="182407"/>
                    <a:pt x="78787" y="189483"/>
                    <a:pt x="86390" y="190396"/>
                  </a:cubicBezTo>
                  <a:cubicBezTo>
                    <a:pt x="86415" y="190400"/>
                    <a:pt x="86441" y="190403"/>
                    <a:pt x="86466" y="190406"/>
                  </a:cubicBezTo>
                  <a:cubicBezTo>
                    <a:pt x="86988" y="190486"/>
                    <a:pt x="87516" y="190516"/>
                    <a:pt x="88042" y="190498"/>
                  </a:cubicBezTo>
                  <a:cubicBezTo>
                    <a:pt x="95107" y="190490"/>
                    <a:pt x="101044" y="185042"/>
                    <a:pt x="101851" y="177829"/>
                  </a:cubicBezTo>
                  <a:lnTo>
                    <a:pt x="103797" y="160876"/>
                  </a:lnTo>
                  <a:cubicBezTo>
                    <a:pt x="110460" y="159692"/>
                    <a:pt x="116902" y="157441"/>
                    <a:pt x="122888" y="154207"/>
                  </a:cubicBezTo>
                  <a:lnTo>
                    <a:pt x="133082" y="166494"/>
                  </a:lnTo>
                  <a:cubicBezTo>
                    <a:pt x="138118" y="172450"/>
                    <a:pt x="146880" y="173130"/>
                    <a:pt x="152730" y="168020"/>
                  </a:cubicBezTo>
                  <a:cubicBezTo>
                    <a:pt x="158561" y="162862"/>
                    <a:pt x="159224" y="153825"/>
                    <a:pt x="154212" y="147826"/>
                  </a:cubicBezTo>
                  <a:lnTo>
                    <a:pt x="144111" y="135729"/>
                  </a:lnTo>
                  <a:cubicBezTo>
                    <a:pt x="147573" y="131112"/>
                    <a:pt x="150439" y="126053"/>
                    <a:pt x="152637" y="120679"/>
                  </a:cubicBezTo>
                  <a:lnTo>
                    <a:pt x="179142" y="123730"/>
                  </a:lnTo>
                  <a:cubicBezTo>
                    <a:pt x="179664" y="123805"/>
                    <a:pt x="180191" y="123835"/>
                    <a:pt x="180718" y="123823"/>
                  </a:cubicBezTo>
                  <a:cubicBezTo>
                    <a:pt x="188395" y="123818"/>
                    <a:pt x="194615" y="117417"/>
                    <a:pt x="194611" y="109527"/>
                  </a:cubicBezTo>
                  <a:cubicBezTo>
                    <a:pt x="194606" y="102269"/>
                    <a:pt x="189309" y="96168"/>
                    <a:pt x="182293" y="95341"/>
                  </a:cubicBezTo>
                  <a:close/>
                  <a:moveTo>
                    <a:pt x="74141" y="95248"/>
                  </a:moveTo>
                  <a:cubicBezTo>
                    <a:pt x="63904" y="95248"/>
                    <a:pt x="55605" y="86719"/>
                    <a:pt x="55605" y="76198"/>
                  </a:cubicBezTo>
                  <a:cubicBezTo>
                    <a:pt x="55605" y="65677"/>
                    <a:pt x="63904" y="57148"/>
                    <a:pt x="74141" y="57148"/>
                  </a:cubicBezTo>
                  <a:cubicBezTo>
                    <a:pt x="84378" y="57148"/>
                    <a:pt x="92676" y="65677"/>
                    <a:pt x="92676" y="76198"/>
                  </a:cubicBezTo>
                  <a:cubicBezTo>
                    <a:pt x="92646" y="86706"/>
                    <a:pt x="84365" y="95217"/>
                    <a:pt x="74141" y="95248"/>
                  </a:cubicBezTo>
                  <a:close/>
                  <a:moveTo>
                    <a:pt x="106577" y="133348"/>
                  </a:moveTo>
                  <a:cubicBezTo>
                    <a:pt x="98900" y="133348"/>
                    <a:pt x="92676" y="126951"/>
                    <a:pt x="92676" y="119060"/>
                  </a:cubicBezTo>
                  <a:cubicBezTo>
                    <a:pt x="92676" y="111170"/>
                    <a:pt x="98900" y="104773"/>
                    <a:pt x="106577" y="104773"/>
                  </a:cubicBezTo>
                  <a:cubicBezTo>
                    <a:pt x="114254" y="104773"/>
                    <a:pt x="120478" y="111170"/>
                    <a:pt x="120478" y="119060"/>
                  </a:cubicBezTo>
                  <a:cubicBezTo>
                    <a:pt x="120489" y="126940"/>
                    <a:pt x="114282" y="133337"/>
                    <a:pt x="106615" y="133348"/>
                  </a:cubicBezTo>
                  <a:cubicBezTo>
                    <a:pt x="106603" y="133348"/>
                    <a:pt x="106590" y="133348"/>
                    <a:pt x="106577" y="13334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363927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grpSp>
        <p:nvGrpSpPr>
          <p:cNvPr id="270" name="Google Shape;270;p24"/>
          <p:cNvGrpSpPr/>
          <p:nvPr/>
        </p:nvGrpSpPr>
        <p:grpSpPr>
          <a:xfrm>
            <a:off x="8406883" y="316541"/>
            <a:ext cx="420375" cy="420813"/>
            <a:chOff x="5125608" y="2966278"/>
            <a:chExt cx="457676" cy="458152"/>
          </a:xfrm>
        </p:grpSpPr>
        <p:sp>
          <p:nvSpPr>
            <p:cNvPr id="271" name="Google Shape;271;p24"/>
            <p:cNvSpPr/>
            <p:nvPr/>
          </p:nvSpPr>
          <p:spPr>
            <a:xfrm>
              <a:off x="5192521" y="3091055"/>
              <a:ext cx="323373" cy="208597"/>
            </a:xfrm>
            <a:custGeom>
              <a:avLst/>
              <a:gdLst/>
              <a:ahLst/>
              <a:cxnLst/>
              <a:rect l="l" t="t" r="r" b="b"/>
              <a:pathLst>
                <a:path w="323373" h="208597" extrusionOk="0">
                  <a:moveTo>
                    <a:pt x="319802" y="118110"/>
                  </a:moveTo>
                  <a:cubicBezTo>
                    <a:pt x="324564" y="109538"/>
                    <a:pt x="324564" y="99060"/>
                    <a:pt x="319802" y="90488"/>
                  </a:cubicBezTo>
                  <a:cubicBezTo>
                    <a:pt x="286464" y="33338"/>
                    <a:pt x="226457" y="0"/>
                    <a:pt x="161687" y="0"/>
                  </a:cubicBezTo>
                  <a:cubicBezTo>
                    <a:pt x="96917" y="0"/>
                    <a:pt x="36909" y="34290"/>
                    <a:pt x="3572" y="90488"/>
                  </a:cubicBezTo>
                  <a:cubicBezTo>
                    <a:pt x="-1191" y="99060"/>
                    <a:pt x="-1191" y="109538"/>
                    <a:pt x="3572" y="118110"/>
                  </a:cubicBezTo>
                  <a:cubicBezTo>
                    <a:pt x="36909" y="175260"/>
                    <a:pt x="96917" y="208598"/>
                    <a:pt x="161687" y="208598"/>
                  </a:cubicBezTo>
                  <a:cubicBezTo>
                    <a:pt x="226457" y="208598"/>
                    <a:pt x="286464" y="174308"/>
                    <a:pt x="319802" y="118110"/>
                  </a:cubicBezTo>
                  <a:close/>
                  <a:moveTo>
                    <a:pt x="161687" y="160973"/>
                  </a:moveTo>
                  <a:cubicBezTo>
                    <a:pt x="130254" y="160973"/>
                    <a:pt x="104537" y="135255"/>
                    <a:pt x="104537" y="103823"/>
                  </a:cubicBezTo>
                  <a:cubicBezTo>
                    <a:pt x="104537" y="72390"/>
                    <a:pt x="130254" y="46672"/>
                    <a:pt x="161687" y="46672"/>
                  </a:cubicBezTo>
                  <a:cubicBezTo>
                    <a:pt x="193119" y="46672"/>
                    <a:pt x="218837" y="72390"/>
                    <a:pt x="218837" y="103823"/>
                  </a:cubicBezTo>
                  <a:cubicBezTo>
                    <a:pt x="218837" y="135255"/>
                    <a:pt x="193119" y="160973"/>
                    <a:pt x="161687" y="160973"/>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24"/>
            <p:cNvSpPr/>
            <p:nvPr/>
          </p:nvSpPr>
          <p:spPr>
            <a:xfrm>
              <a:off x="5458983" y="2966278"/>
              <a:ext cx="123825" cy="123825"/>
            </a:xfrm>
            <a:custGeom>
              <a:avLst/>
              <a:gdLst/>
              <a:ahLst/>
              <a:cxnLst/>
              <a:rect l="l" t="t" r="r" b="b"/>
              <a:pathLst>
                <a:path w="123825" h="123825" extrusionOk="0">
                  <a:moveTo>
                    <a:pt x="14288" y="123825"/>
                  </a:moveTo>
                  <a:lnTo>
                    <a:pt x="109538" y="123825"/>
                  </a:lnTo>
                  <a:cubicBezTo>
                    <a:pt x="117157" y="123825"/>
                    <a:pt x="123825" y="117158"/>
                    <a:pt x="123825" y="109538"/>
                  </a:cubicBezTo>
                  <a:cubicBezTo>
                    <a:pt x="123825" y="101918"/>
                    <a:pt x="117157" y="95250"/>
                    <a:pt x="109538" y="95250"/>
                  </a:cubicBezTo>
                  <a:lnTo>
                    <a:pt x="48577" y="95250"/>
                  </a:lnTo>
                  <a:lnTo>
                    <a:pt x="119063" y="24765"/>
                  </a:lnTo>
                  <a:cubicBezTo>
                    <a:pt x="124777" y="19050"/>
                    <a:pt x="124777" y="10478"/>
                    <a:pt x="119063" y="4763"/>
                  </a:cubicBezTo>
                  <a:cubicBezTo>
                    <a:pt x="113348" y="-953"/>
                    <a:pt x="104775" y="-953"/>
                    <a:pt x="99060" y="4763"/>
                  </a:cubicBezTo>
                  <a:lnTo>
                    <a:pt x="28575" y="75248"/>
                  </a:lnTo>
                  <a:lnTo>
                    <a:pt x="28575" y="14288"/>
                  </a:lnTo>
                  <a:cubicBezTo>
                    <a:pt x="28575" y="6668"/>
                    <a:pt x="21907" y="0"/>
                    <a:pt x="14288" y="0"/>
                  </a:cubicBezTo>
                  <a:cubicBezTo>
                    <a:pt x="6668" y="0"/>
                    <a:pt x="0" y="6668"/>
                    <a:pt x="0" y="14288"/>
                  </a:cubicBezTo>
                  <a:lnTo>
                    <a:pt x="0" y="109538"/>
                  </a:lnTo>
                  <a:cubicBezTo>
                    <a:pt x="0" y="117158"/>
                    <a:pt x="6668" y="123825"/>
                    <a:pt x="14288" y="123825"/>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24"/>
            <p:cNvSpPr/>
            <p:nvPr/>
          </p:nvSpPr>
          <p:spPr>
            <a:xfrm>
              <a:off x="5125608" y="2966278"/>
              <a:ext cx="123825" cy="123825"/>
            </a:xfrm>
            <a:custGeom>
              <a:avLst/>
              <a:gdLst/>
              <a:ahLst/>
              <a:cxnLst/>
              <a:rect l="l" t="t" r="r" b="b"/>
              <a:pathLst>
                <a:path w="123825" h="123825" extrusionOk="0">
                  <a:moveTo>
                    <a:pt x="0" y="109538"/>
                  </a:moveTo>
                  <a:cubicBezTo>
                    <a:pt x="0" y="117158"/>
                    <a:pt x="6668" y="123825"/>
                    <a:pt x="14288" y="123825"/>
                  </a:cubicBezTo>
                  <a:lnTo>
                    <a:pt x="109538" y="123825"/>
                  </a:lnTo>
                  <a:cubicBezTo>
                    <a:pt x="117158" y="123825"/>
                    <a:pt x="123825" y="117158"/>
                    <a:pt x="123825" y="109538"/>
                  </a:cubicBezTo>
                  <a:lnTo>
                    <a:pt x="123825" y="14288"/>
                  </a:lnTo>
                  <a:cubicBezTo>
                    <a:pt x="123825" y="6668"/>
                    <a:pt x="117158" y="0"/>
                    <a:pt x="109538" y="0"/>
                  </a:cubicBezTo>
                  <a:cubicBezTo>
                    <a:pt x="101918" y="0"/>
                    <a:pt x="95250" y="6668"/>
                    <a:pt x="95250" y="14288"/>
                  </a:cubicBezTo>
                  <a:lnTo>
                    <a:pt x="95250" y="75248"/>
                  </a:lnTo>
                  <a:lnTo>
                    <a:pt x="24765" y="4763"/>
                  </a:lnTo>
                  <a:cubicBezTo>
                    <a:pt x="19050" y="-953"/>
                    <a:pt x="10478" y="-953"/>
                    <a:pt x="4763" y="4763"/>
                  </a:cubicBezTo>
                  <a:cubicBezTo>
                    <a:pt x="-953" y="10478"/>
                    <a:pt x="-953" y="19050"/>
                    <a:pt x="4763" y="24765"/>
                  </a:cubicBezTo>
                  <a:lnTo>
                    <a:pt x="75248" y="95250"/>
                  </a:lnTo>
                  <a:lnTo>
                    <a:pt x="14288" y="95250"/>
                  </a:lnTo>
                  <a:cubicBezTo>
                    <a:pt x="6668" y="95250"/>
                    <a:pt x="0" y="101918"/>
                    <a:pt x="0" y="10953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24"/>
            <p:cNvSpPr/>
            <p:nvPr/>
          </p:nvSpPr>
          <p:spPr>
            <a:xfrm>
              <a:off x="5458983" y="3299653"/>
              <a:ext cx="124301" cy="123825"/>
            </a:xfrm>
            <a:custGeom>
              <a:avLst/>
              <a:gdLst/>
              <a:ahLst/>
              <a:cxnLst/>
              <a:rect l="l" t="t" r="r" b="b"/>
              <a:pathLst>
                <a:path w="124301" h="123825" extrusionOk="0">
                  <a:moveTo>
                    <a:pt x="123825" y="14288"/>
                  </a:moveTo>
                  <a:cubicBezTo>
                    <a:pt x="123825" y="6668"/>
                    <a:pt x="117157" y="0"/>
                    <a:pt x="109538" y="0"/>
                  </a:cubicBezTo>
                  <a:lnTo>
                    <a:pt x="14288" y="0"/>
                  </a:lnTo>
                  <a:cubicBezTo>
                    <a:pt x="6668" y="0"/>
                    <a:pt x="0" y="6668"/>
                    <a:pt x="0" y="14288"/>
                  </a:cubicBezTo>
                  <a:lnTo>
                    <a:pt x="0" y="109538"/>
                  </a:lnTo>
                  <a:cubicBezTo>
                    <a:pt x="0" y="117157"/>
                    <a:pt x="6668" y="123825"/>
                    <a:pt x="14288" y="123825"/>
                  </a:cubicBezTo>
                  <a:cubicBezTo>
                    <a:pt x="21907" y="123825"/>
                    <a:pt x="28575" y="117157"/>
                    <a:pt x="28575" y="109538"/>
                  </a:cubicBezTo>
                  <a:lnTo>
                    <a:pt x="28575" y="48577"/>
                  </a:lnTo>
                  <a:lnTo>
                    <a:pt x="99060" y="119063"/>
                  </a:lnTo>
                  <a:cubicBezTo>
                    <a:pt x="101918" y="121920"/>
                    <a:pt x="105727" y="122873"/>
                    <a:pt x="109538" y="122873"/>
                  </a:cubicBezTo>
                  <a:cubicBezTo>
                    <a:pt x="113348" y="122873"/>
                    <a:pt x="117157" y="121920"/>
                    <a:pt x="120015" y="119063"/>
                  </a:cubicBezTo>
                  <a:cubicBezTo>
                    <a:pt x="125730" y="113348"/>
                    <a:pt x="125730" y="104775"/>
                    <a:pt x="120015" y="99060"/>
                  </a:cubicBezTo>
                  <a:lnTo>
                    <a:pt x="48577" y="28575"/>
                  </a:lnTo>
                  <a:lnTo>
                    <a:pt x="109538" y="28575"/>
                  </a:lnTo>
                  <a:cubicBezTo>
                    <a:pt x="117157" y="28575"/>
                    <a:pt x="123825" y="21907"/>
                    <a:pt x="123825" y="1428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24"/>
            <p:cNvSpPr/>
            <p:nvPr/>
          </p:nvSpPr>
          <p:spPr>
            <a:xfrm>
              <a:off x="5125608" y="3299653"/>
              <a:ext cx="123825" cy="124777"/>
            </a:xfrm>
            <a:custGeom>
              <a:avLst/>
              <a:gdLst/>
              <a:ahLst/>
              <a:cxnLst/>
              <a:rect l="l" t="t" r="r" b="b"/>
              <a:pathLst>
                <a:path w="123825" h="124777" extrusionOk="0">
                  <a:moveTo>
                    <a:pt x="109538" y="0"/>
                  </a:moveTo>
                  <a:lnTo>
                    <a:pt x="14288" y="0"/>
                  </a:lnTo>
                  <a:cubicBezTo>
                    <a:pt x="6668" y="0"/>
                    <a:pt x="0" y="6668"/>
                    <a:pt x="0" y="14288"/>
                  </a:cubicBezTo>
                  <a:cubicBezTo>
                    <a:pt x="0" y="21907"/>
                    <a:pt x="6668" y="28575"/>
                    <a:pt x="14288" y="28575"/>
                  </a:cubicBezTo>
                  <a:lnTo>
                    <a:pt x="75248" y="28575"/>
                  </a:lnTo>
                  <a:lnTo>
                    <a:pt x="4763" y="99060"/>
                  </a:lnTo>
                  <a:cubicBezTo>
                    <a:pt x="-953" y="104775"/>
                    <a:pt x="-953" y="113348"/>
                    <a:pt x="4763" y="119063"/>
                  </a:cubicBezTo>
                  <a:cubicBezTo>
                    <a:pt x="7620" y="121920"/>
                    <a:pt x="10478" y="123825"/>
                    <a:pt x="14288" y="123825"/>
                  </a:cubicBezTo>
                  <a:cubicBezTo>
                    <a:pt x="18098" y="123825"/>
                    <a:pt x="21908" y="122873"/>
                    <a:pt x="24765" y="120015"/>
                  </a:cubicBezTo>
                  <a:lnTo>
                    <a:pt x="95250" y="49530"/>
                  </a:lnTo>
                  <a:lnTo>
                    <a:pt x="95250" y="110490"/>
                  </a:lnTo>
                  <a:cubicBezTo>
                    <a:pt x="95250" y="118110"/>
                    <a:pt x="101918" y="124777"/>
                    <a:pt x="109538" y="124777"/>
                  </a:cubicBezTo>
                  <a:cubicBezTo>
                    <a:pt x="117158" y="124777"/>
                    <a:pt x="123825" y="118110"/>
                    <a:pt x="123825" y="110490"/>
                  </a:cubicBezTo>
                  <a:lnTo>
                    <a:pt x="123825" y="15240"/>
                  </a:lnTo>
                  <a:cubicBezTo>
                    <a:pt x="123825" y="6668"/>
                    <a:pt x="117158" y="0"/>
                    <a:pt x="109538" y="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6" name="Google Shape;276;p24"/>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lvl="0"/>
            <a:r>
              <a:rPr lang="en-US" dirty="0"/>
              <a:t>Pages Description</a:t>
            </a:r>
            <a:endParaRPr dirty="0"/>
          </a:p>
        </p:txBody>
      </p:sp>
      <p:sp>
        <p:nvSpPr>
          <p:cNvPr id="277" name="Google Shape;277;p24"/>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graphicFrame>
        <p:nvGraphicFramePr>
          <p:cNvPr id="34" name="Content Placeholder 4"/>
          <p:cNvGraphicFramePr>
            <a:graphicFrameLocks/>
          </p:cNvGraphicFramePr>
          <p:nvPr>
            <p:extLst>
              <p:ext uri="{D42A27DB-BD31-4B8C-83A1-F6EECF244321}">
                <p14:modId xmlns:p14="http://schemas.microsoft.com/office/powerpoint/2010/main" val="2860961449"/>
              </p:ext>
            </p:extLst>
          </p:nvPr>
        </p:nvGraphicFramePr>
        <p:xfrm>
          <a:off x="689692" y="1634834"/>
          <a:ext cx="7927160" cy="3248130"/>
        </p:xfrm>
        <a:graphic>
          <a:graphicData uri="http://schemas.openxmlformats.org/drawingml/2006/table">
            <a:tbl>
              <a:tblPr firstRow="1" bandRow="1">
                <a:tableStyleId>{5C22544A-7EE6-4342-B048-85BDC9FD1C3A}</a:tableStyleId>
              </a:tblPr>
              <a:tblGrid>
                <a:gridCol w="536136">
                  <a:extLst>
                    <a:ext uri="{9D8B030D-6E8A-4147-A177-3AD203B41FA5}">
                      <a16:colId xmlns:a16="http://schemas.microsoft.com/office/drawing/2014/main" xmlns="" val="3503327098"/>
                    </a:ext>
                  </a:extLst>
                </a:gridCol>
                <a:gridCol w="2016136">
                  <a:extLst>
                    <a:ext uri="{9D8B030D-6E8A-4147-A177-3AD203B41FA5}">
                      <a16:colId xmlns:a16="http://schemas.microsoft.com/office/drawing/2014/main" xmlns="" val="3010796303"/>
                    </a:ext>
                  </a:extLst>
                </a:gridCol>
                <a:gridCol w="5374888">
                  <a:extLst>
                    <a:ext uri="{9D8B030D-6E8A-4147-A177-3AD203B41FA5}">
                      <a16:colId xmlns:a16="http://schemas.microsoft.com/office/drawing/2014/main" xmlns="" val="2462236961"/>
                    </a:ext>
                  </a:extLst>
                </a:gridCol>
              </a:tblGrid>
              <a:tr h="368635">
                <a:tc>
                  <a:txBody>
                    <a:bodyPr/>
                    <a:lstStyle/>
                    <a:p>
                      <a:pPr algn="l"/>
                      <a:r>
                        <a:rPr lang="en-US" sz="1400" dirty="0" smtClean="0"/>
                        <a:t>Sr </a:t>
                      </a:r>
                      <a:endParaRPr lang="en-US" sz="1400" dirty="0"/>
                    </a:p>
                  </a:txBody>
                  <a:tcPr anchor="ctr"/>
                </a:tc>
                <a:tc>
                  <a:txBody>
                    <a:bodyPr/>
                    <a:lstStyle/>
                    <a:p>
                      <a:pPr algn="l"/>
                      <a:r>
                        <a:rPr lang="en-US" sz="1400" dirty="0" smtClean="0"/>
                        <a:t>Screen</a:t>
                      </a:r>
                      <a:r>
                        <a:rPr lang="en-US" sz="1400" baseline="0" dirty="0" smtClean="0"/>
                        <a:t> name</a:t>
                      </a:r>
                      <a:endParaRPr lang="en-US" sz="1400" dirty="0"/>
                    </a:p>
                  </a:txBody>
                  <a:tcPr anchor="ctr"/>
                </a:tc>
                <a:tc>
                  <a:txBody>
                    <a:bodyPr/>
                    <a:lstStyle/>
                    <a:p>
                      <a:pPr algn="l"/>
                      <a:r>
                        <a:rPr lang="en-US" sz="1400" dirty="0" smtClean="0"/>
                        <a:t>Description</a:t>
                      </a:r>
                      <a:endParaRPr lang="en-US" sz="1400" dirty="0"/>
                    </a:p>
                  </a:txBody>
                  <a:tcPr anchor="ctr"/>
                </a:tc>
                <a:extLst>
                  <a:ext uri="{0D108BD9-81ED-4DB2-BD59-A6C34878D82A}">
                    <a16:rowId xmlns:a16="http://schemas.microsoft.com/office/drawing/2014/main" xmlns="" val="2027385284"/>
                  </a:ext>
                </a:extLst>
              </a:tr>
              <a:tr h="368635">
                <a:tc>
                  <a:txBody>
                    <a:bodyPr/>
                    <a:lstStyle/>
                    <a:p>
                      <a:pPr algn="l"/>
                      <a:r>
                        <a:rPr lang="en-US" sz="1400" dirty="0" smtClean="0"/>
                        <a:t>1</a:t>
                      </a:r>
                      <a:endParaRPr lang="en-US" sz="1400" dirty="0"/>
                    </a:p>
                  </a:txBody>
                  <a:tcPr anchor="ctr"/>
                </a:tc>
                <a:tc>
                  <a:txBody>
                    <a:bodyPr/>
                    <a:lstStyle/>
                    <a:p>
                      <a:pPr algn="l"/>
                      <a:r>
                        <a:rPr lang="en-US" sz="1400" baseline="0" dirty="0" smtClean="0"/>
                        <a:t>Login</a:t>
                      </a:r>
                      <a:endParaRPr lang="en-US" sz="1400" dirty="0"/>
                    </a:p>
                  </a:txBody>
                  <a:tcPr anchor="ctr"/>
                </a:tc>
                <a:tc>
                  <a:txBody>
                    <a:bodyPr/>
                    <a:lstStyle/>
                    <a:p>
                      <a:pPr algn="l"/>
                      <a:r>
                        <a:rPr lang="en-US" sz="1400" dirty="0" smtClean="0"/>
                        <a:t>Allows admin to login</a:t>
                      </a:r>
                      <a:r>
                        <a:rPr lang="en-US" sz="1400" baseline="0" dirty="0" smtClean="0"/>
                        <a:t> PMS</a:t>
                      </a:r>
                      <a:endParaRPr lang="en-US" sz="1400" dirty="0"/>
                    </a:p>
                  </a:txBody>
                  <a:tcPr anchor="ctr"/>
                </a:tc>
                <a:extLst>
                  <a:ext uri="{0D108BD9-81ED-4DB2-BD59-A6C34878D82A}">
                    <a16:rowId xmlns:a16="http://schemas.microsoft.com/office/drawing/2014/main" xmlns="" val="2968211126"/>
                  </a:ext>
                </a:extLst>
              </a:tr>
              <a:tr h="368635">
                <a:tc>
                  <a:txBody>
                    <a:bodyPr/>
                    <a:lstStyle/>
                    <a:p>
                      <a:pPr algn="l"/>
                      <a:r>
                        <a:rPr lang="en-US" sz="1400" dirty="0" smtClean="0"/>
                        <a:t>2</a:t>
                      </a:r>
                      <a:endParaRPr lang="en-US" sz="1400" dirty="0"/>
                    </a:p>
                  </a:txBody>
                  <a:tcPr anchor="ctr"/>
                </a:tc>
                <a:tc>
                  <a:txBody>
                    <a:bodyPr/>
                    <a:lstStyle/>
                    <a:p>
                      <a:pPr algn="l"/>
                      <a:r>
                        <a:rPr lang="en-US" sz="1400" dirty="0" smtClean="0"/>
                        <a:t>Home</a:t>
                      </a:r>
                      <a:endParaRPr lang="en-US" sz="1400" dirty="0"/>
                    </a:p>
                  </a:txBody>
                  <a:tcPr anchor="ctr"/>
                </a:tc>
                <a:tc>
                  <a:txBody>
                    <a:bodyPr/>
                    <a:lstStyle/>
                    <a:p>
                      <a:pPr algn="l"/>
                      <a:r>
                        <a:rPr lang="en-US" sz="1400" dirty="0" smtClean="0"/>
                        <a:t>Display Medicine</a:t>
                      </a:r>
                      <a:r>
                        <a:rPr lang="en-US" sz="1400" baseline="0" dirty="0" smtClean="0"/>
                        <a:t> </a:t>
                      </a:r>
                      <a:r>
                        <a:rPr lang="en-US" sz="1400" b="0" i="0" kern="1200" dirty="0" smtClean="0">
                          <a:solidFill>
                            <a:schemeClr val="dk1"/>
                          </a:solidFill>
                          <a:effectLst/>
                          <a:latin typeface="+mn-lt"/>
                          <a:ea typeface="+mn-ea"/>
                          <a:cs typeface="+mn-cs"/>
                        </a:rPr>
                        <a:t>Categories</a:t>
                      </a:r>
                      <a:endParaRPr lang="en-US" sz="1400" dirty="0"/>
                    </a:p>
                  </a:txBody>
                  <a:tcPr anchor="ctr"/>
                </a:tc>
                <a:extLst>
                  <a:ext uri="{0D108BD9-81ED-4DB2-BD59-A6C34878D82A}">
                    <a16:rowId xmlns:a16="http://schemas.microsoft.com/office/drawing/2014/main" xmlns="" val="591142757"/>
                  </a:ext>
                </a:extLst>
              </a:tr>
              <a:tr h="368635">
                <a:tc>
                  <a:txBody>
                    <a:bodyPr/>
                    <a:lstStyle/>
                    <a:p>
                      <a:pPr algn="l"/>
                      <a:r>
                        <a:rPr lang="en-US" sz="1400" dirty="0" smtClean="0"/>
                        <a:t>3</a:t>
                      </a:r>
                      <a:endParaRPr 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mn-lt"/>
                          <a:ea typeface="+mn-ea"/>
                          <a:cs typeface="+mn-cs"/>
                        </a:rPr>
                        <a:t>Inventeries</a:t>
                      </a:r>
                    </a:p>
                  </a:txBody>
                  <a:tcPr anchor="ctr"/>
                </a:tc>
                <a:tc>
                  <a:txBody>
                    <a:bodyPr/>
                    <a:lstStyle/>
                    <a:p>
                      <a:pPr algn="l"/>
                      <a:r>
                        <a:rPr lang="en-US" sz="1400" dirty="0" smtClean="0"/>
                        <a:t>Display all</a:t>
                      </a:r>
                      <a:r>
                        <a:rPr lang="en-US" sz="1400" baseline="0" dirty="0" smtClean="0"/>
                        <a:t> m</a:t>
                      </a:r>
                      <a:r>
                        <a:rPr lang="en-US" sz="1400" dirty="0" smtClean="0"/>
                        <a:t>edicine</a:t>
                      </a:r>
                      <a:r>
                        <a:rPr lang="en-US" sz="1400" baseline="0" dirty="0" smtClean="0"/>
                        <a:t> including their name, quantity &amp; company</a:t>
                      </a:r>
                      <a:endParaRPr lang="en-US" sz="1400" dirty="0"/>
                    </a:p>
                  </a:txBody>
                  <a:tcPr anchor="ctr"/>
                </a:tc>
                <a:extLst>
                  <a:ext uri="{0D108BD9-81ED-4DB2-BD59-A6C34878D82A}">
                    <a16:rowId xmlns:a16="http://schemas.microsoft.com/office/drawing/2014/main" xmlns="" val="3741537902"/>
                  </a:ext>
                </a:extLst>
              </a:tr>
              <a:tr h="368635">
                <a:tc>
                  <a:txBody>
                    <a:bodyPr/>
                    <a:lstStyle/>
                    <a:p>
                      <a:pPr algn="l"/>
                      <a:r>
                        <a:rPr lang="en-US" sz="1400" dirty="0" smtClean="0"/>
                        <a:t>4</a:t>
                      </a:r>
                      <a:endParaRPr lang="en-US" sz="1400" dirty="0"/>
                    </a:p>
                  </a:txBody>
                  <a:tcPr anchor="ctr"/>
                </a:tc>
                <a:tc>
                  <a:txBody>
                    <a:bodyPr/>
                    <a:lstStyle/>
                    <a:p>
                      <a:pPr algn="l"/>
                      <a:r>
                        <a:rPr lang="en-US" sz="1400" dirty="0" smtClean="0"/>
                        <a:t>Add new medicine</a:t>
                      </a:r>
                      <a:endParaRPr lang="en-US" sz="1400" dirty="0"/>
                    </a:p>
                  </a:txBody>
                  <a:tcPr anchor="ctr"/>
                </a:tc>
                <a:tc>
                  <a:txBody>
                    <a:bodyPr/>
                    <a:lstStyle/>
                    <a:p>
                      <a:pPr algn="l"/>
                      <a:r>
                        <a:rPr lang="en-US" sz="1400" dirty="0" smtClean="0"/>
                        <a:t>Add new medicine in database</a:t>
                      </a:r>
                      <a:endParaRPr lang="en-US" sz="1400" dirty="0"/>
                    </a:p>
                  </a:txBody>
                  <a:tcPr anchor="ctr"/>
                </a:tc>
                <a:extLst>
                  <a:ext uri="{0D108BD9-81ED-4DB2-BD59-A6C34878D82A}">
                    <a16:rowId xmlns:a16="http://schemas.microsoft.com/office/drawing/2014/main" xmlns="" val="1647195617"/>
                  </a:ext>
                </a:extLst>
              </a:tr>
              <a:tr h="515078">
                <a:tc>
                  <a:txBody>
                    <a:bodyPr/>
                    <a:lstStyle/>
                    <a:p>
                      <a:pPr algn="l"/>
                      <a:r>
                        <a:rPr lang="en-US" sz="1400" dirty="0" smtClean="0"/>
                        <a:t>5</a:t>
                      </a:r>
                      <a:endParaRPr 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mn-lt"/>
                          <a:ea typeface="+mn-ea"/>
                          <a:cs typeface="+mn-cs"/>
                        </a:rPr>
                        <a:t>Reports</a:t>
                      </a:r>
                    </a:p>
                  </a:txBody>
                  <a:tcPr anchor="ctr"/>
                </a:tc>
                <a:tc>
                  <a:txBody>
                    <a:bodyPr/>
                    <a:lstStyle/>
                    <a:p>
                      <a:pPr algn="l"/>
                      <a:r>
                        <a:rPr lang="en-US" sz="1400" dirty="0" smtClean="0"/>
                        <a:t>Display reports</a:t>
                      </a:r>
                      <a:r>
                        <a:rPr lang="en-US" sz="1400" baseline="0" dirty="0" smtClean="0"/>
                        <a:t> of sold </a:t>
                      </a:r>
                      <a:r>
                        <a:rPr lang="en-US" sz="1400" dirty="0" smtClean="0"/>
                        <a:t>medicine including</a:t>
                      </a:r>
                      <a:r>
                        <a:rPr lang="en-US" sz="1400" baseline="0" dirty="0" smtClean="0"/>
                        <a:t> customer name and sold date</a:t>
                      </a:r>
                      <a:endParaRPr lang="en-US" sz="1400" dirty="0"/>
                    </a:p>
                  </a:txBody>
                  <a:tcPr anchor="ctr"/>
                </a:tc>
                <a:extLst>
                  <a:ext uri="{0D108BD9-81ED-4DB2-BD59-A6C34878D82A}">
                    <a16:rowId xmlns:a16="http://schemas.microsoft.com/office/drawing/2014/main" xmlns="" val="416265897"/>
                  </a:ext>
                </a:extLst>
              </a:tr>
              <a:tr h="368635">
                <a:tc>
                  <a:txBody>
                    <a:bodyPr/>
                    <a:lstStyle/>
                    <a:p>
                      <a:pPr algn="l"/>
                      <a:r>
                        <a:rPr lang="en-US" sz="1400" dirty="0" smtClean="0"/>
                        <a:t>6</a:t>
                      </a:r>
                      <a:endParaRPr lang="en-US" sz="1400" dirty="0"/>
                    </a:p>
                  </a:txBody>
                  <a:tcPr anchor="ctr"/>
                </a:tc>
                <a:tc>
                  <a:txBody>
                    <a:bodyPr/>
                    <a:lstStyle/>
                    <a:p>
                      <a:pPr algn="l"/>
                      <a:r>
                        <a:rPr lang="en-US" sz="1400" dirty="0" smtClean="0"/>
                        <a:t>Site Setting</a:t>
                      </a:r>
                      <a:endParaRPr lang="en-US" sz="1400" dirty="0"/>
                    </a:p>
                  </a:txBody>
                  <a:tcPr anchor="ctr"/>
                </a:tc>
                <a:tc>
                  <a:txBody>
                    <a:bodyPr/>
                    <a:lstStyle/>
                    <a:p>
                      <a:pPr algn="l"/>
                      <a:r>
                        <a:rPr lang="en-US" sz="1400" dirty="0" smtClean="0"/>
                        <a:t>Display/ Change</a:t>
                      </a:r>
                      <a:r>
                        <a:rPr lang="en-US" sz="1400" baseline="0" dirty="0" smtClean="0"/>
                        <a:t> site title and name</a:t>
                      </a:r>
                      <a:endParaRPr lang="en-US" sz="1400" dirty="0"/>
                    </a:p>
                  </a:txBody>
                  <a:tcPr anchor="ctr"/>
                </a:tc>
                <a:extLst>
                  <a:ext uri="{0D108BD9-81ED-4DB2-BD59-A6C34878D82A}">
                    <a16:rowId xmlns:a16="http://schemas.microsoft.com/office/drawing/2014/main" xmlns="" val="18682530"/>
                  </a:ext>
                </a:extLst>
              </a:tr>
              <a:tr h="515078">
                <a:tc>
                  <a:txBody>
                    <a:bodyPr/>
                    <a:lstStyle/>
                    <a:p>
                      <a:pPr algn="l"/>
                      <a:r>
                        <a:rPr lang="en-US" sz="1400" dirty="0" smtClean="0"/>
                        <a:t>7</a:t>
                      </a:r>
                      <a:endParaRPr lang="en-US" sz="1400" dirty="0"/>
                    </a:p>
                  </a:txBody>
                  <a:tcPr anchor="ctr"/>
                </a:tc>
                <a:tc>
                  <a:txBody>
                    <a:bodyPr/>
                    <a:lstStyle/>
                    <a:p>
                      <a:pPr algn="l"/>
                      <a:r>
                        <a:rPr lang="en-US" sz="1400" dirty="0" smtClean="0"/>
                        <a:t>Profile/ Account Setting</a:t>
                      </a:r>
                      <a:endParaRPr lang="en-US" sz="1400" dirty="0"/>
                    </a:p>
                  </a:txBody>
                  <a:tcPr anchor="ctr"/>
                </a:tc>
                <a:tc>
                  <a:txBody>
                    <a:bodyPr/>
                    <a:lstStyle/>
                    <a:p>
                      <a:pPr algn="l"/>
                      <a:r>
                        <a:rPr lang="en-US" sz="1400" dirty="0" smtClean="0"/>
                        <a:t>Display/</a:t>
                      </a:r>
                      <a:r>
                        <a:rPr lang="en-US" sz="1400" baseline="0" dirty="0" smtClean="0"/>
                        <a:t> Change admin info</a:t>
                      </a:r>
                      <a:endParaRPr lang="en-US" sz="1400" dirty="0"/>
                    </a:p>
                  </a:txBody>
                  <a:tcPr anchor="ctr"/>
                </a:tc>
                <a:extLst>
                  <a:ext uri="{0D108BD9-81ED-4DB2-BD59-A6C34878D82A}">
                    <a16:rowId xmlns:a16="http://schemas.microsoft.com/office/drawing/2014/main" xmlns="" val="288326492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Group Members</a:t>
            </a:r>
            <a:endParaRPr dirty="0"/>
          </a:p>
        </p:txBody>
      </p:sp>
      <p:sp>
        <p:nvSpPr>
          <p:cNvPr id="165" name="Google Shape;165;p14"/>
          <p:cNvSpPr txBox="1">
            <a:spLocks noGrp="1"/>
          </p:cNvSpPr>
          <p:nvPr>
            <p:ph type="body" idx="1"/>
          </p:nvPr>
        </p:nvSpPr>
        <p:spPr>
          <a:xfrm>
            <a:off x="603999" y="1705175"/>
            <a:ext cx="7329765" cy="2715600"/>
          </a:xfrm>
          <a:prstGeom prst="rect">
            <a:avLst/>
          </a:prstGeom>
        </p:spPr>
        <p:txBody>
          <a:bodyPr spcFirstLastPara="1" wrap="square" lIns="0" tIns="0" rIns="0" bIns="0" anchor="t" anchorCtr="0">
            <a:noAutofit/>
          </a:bodyPr>
          <a:lstStyle/>
          <a:p>
            <a:r>
              <a:rPr lang="en-US" sz="2000" dirty="0"/>
              <a:t>2018CS402 </a:t>
            </a:r>
            <a:endParaRPr lang="en-US" sz="2000" dirty="0" smtClean="0"/>
          </a:p>
          <a:p>
            <a:r>
              <a:rPr lang="en-US" sz="2000" dirty="0" smtClean="0"/>
              <a:t>2018CS418 </a:t>
            </a:r>
            <a:endParaRPr lang="en-US" sz="2000" dirty="0"/>
          </a:p>
          <a:p>
            <a:r>
              <a:rPr lang="en-US" sz="2000" dirty="0" smtClean="0"/>
              <a:t>2018CS420</a:t>
            </a:r>
            <a:endParaRPr lang="en-US" sz="2000" dirty="0"/>
          </a:p>
        </p:txBody>
      </p:sp>
      <p:sp>
        <p:nvSpPr>
          <p:cNvPr id="167" name="Google Shape;167;p14"/>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168" name="Google Shape;168;p14"/>
          <p:cNvGrpSpPr/>
          <p:nvPr/>
        </p:nvGrpSpPr>
        <p:grpSpPr>
          <a:xfrm>
            <a:off x="8391681" y="301593"/>
            <a:ext cx="450753" cy="450708"/>
            <a:chOff x="3277794" y="2969995"/>
            <a:chExt cx="457200" cy="457200"/>
          </a:xfrm>
        </p:grpSpPr>
        <p:sp>
          <p:nvSpPr>
            <p:cNvPr id="169" name="Google Shape;169;p14"/>
            <p:cNvSpPr/>
            <p:nvPr/>
          </p:nvSpPr>
          <p:spPr>
            <a:xfrm>
              <a:off x="3277794" y="2969995"/>
              <a:ext cx="457200" cy="171450"/>
            </a:xfrm>
            <a:custGeom>
              <a:avLst/>
              <a:gdLst/>
              <a:ahLst/>
              <a:cxnLst/>
              <a:rect l="l" t="t" r="r" b="b"/>
              <a:pathLst>
                <a:path w="457200" h="171450" extrusionOk="0">
                  <a:moveTo>
                    <a:pt x="19050" y="104775"/>
                  </a:moveTo>
                  <a:lnTo>
                    <a:pt x="40005" y="104775"/>
                  </a:lnTo>
                  <a:cubicBezTo>
                    <a:pt x="48578" y="142875"/>
                    <a:pt x="82868" y="171450"/>
                    <a:pt x="123825" y="171450"/>
                  </a:cubicBezTo>
                  <a:cubicBezTo>
                    <a:pt x="164783" y="171450"/>
                    <a:pt x="199073" y="142875"/>
                    <a:pt x="207645" y="104775"/>
                  </a:cubicBezTo>
                  <a:lnTo>
                    <a:pt x="250508" y="104775"/>
                  </a:lnTo>
                  <a:cubicBezTo>
                    <a:pt x="259080" y="142875"/>
                    <a:pt x="293370" y="171450"/>
                    <a:pt x="334328" y="171450"/>
                  </a:cubicBezTo>
                  <a:cubicBezTo>
                    <a:pt x="375285" y="171450"/>
                    <a:pt x="409575" y="142875"/>
                    <a:pt x="418148" y="104775"/>
                  </a:cubicBezTo>
                  <a:lnTo>
                    <a:pt x="438150" y="104775"/>
                  </a:lnTo>
                  <a:cubicBezTo>
                    <a:pt x="448628" y="104775"/>
                    <a:pt x="457200" y="96203"/>
                    <a:pt x="457200" y="85725"/>
                  </a:cubicBezTo>
                  <a:cubicBezTo>
                    <a:pt x="457200" y="75248"/>
                    <a:pt x="448628" y="66675"/>
                    <a:pt x="438150" y="66675"/>
                  </a:cubicBezTo>
                  <a:lnTo>
                    <a:pt x="417195" y="66675"/>
                  </a:lnTo>
                  <a:cubicBezTo>
                    <a:pt x="408623" y="28575"/>
                    <a:pt x="374333" y="0"/>
                    <a:pt x="333375" y="0"/>
                  </a:cubicBezTo>
                  <a:cubicBezTo>
                    <a:pt x="292418" y="0"/>
                    <a:pt x="258128" y="28575"/>
                    <a:pt x="249555" y="66675"/>
                  </a:cubicBezTo>
                  <a:lnTo>
                    <a:pt x="206693" y="66675"/>
                  </a:lnTo>
                  <a:cubicBezTo>
                    <a:pt x="198120" y="28575"/>
                    <a:pt x="163830" y="0"/>
                    <a:pt x="122873" y="0"/>
                  </a:cubicBezTo>
                  <a:cubicBezTo>
                    <a:pt x="81915" y="0"/>
                    <a:pt x="48578" y="28575"/>
                    <a:pt x="40005" y="66675"/>
                  </a:cubicBezTo>
                  <a:lnTo>
                    <a:pt x="19050" y="66675"/>
                  </a:lnTo>
                  <a:cubicBezTo>
                    <a:pt x="8573" y="66675"/>
                    <a:pt x="0" y="75248"/>
                    <a:pt x="0" y="85725"/>
                  </a:cubicBezTo>
                  <a:cubicBezTo>
                    <a:pt x="0" y="96203"/>
                    <a:pt x="8573" y="104775"/>
                    <a:pt x="19050" y="104775"/>
                  </a:cubicBezTo>
                  <a:close/>
                  <a:moveTo>
                    <a:pt x="289560" y="66675"/>
                  </a:moveTo>
                  <a:cubicBezTo>
                    <a:pt x="297180" y="49530"/>
                    <a:pt x="314325" y="38100"/>
                    <a:pt x="333375" y="38100"/>
                  </a:cubicBezTo>
                  <a:cubicBezTo>
                    <a:pt x="352425" y="38100"/>
                    <a:pt x="369570" y="49530"/>
                    <a:pt x="377190" y="66675"/>
                  </a:cubicBezTo>
                  <a:cubicBezTo>
                    <a:pt x="379095" y="72390"/>
                    <a:pt x="381000" y="79058"/>
                    <a:pt x="381000" y="85725"/>
                  </a:cubicBezTo>
                  <a:cubicBezTo>
                    <a:pt x="381000" y="92393"/>
                    <a:pt x="379095" y="99060"/>
                    <a:pt x="377190" y="104775"/>
                  </a:cubicBezTo>
                  <a:cubicBezTo>
                    <a:pt x="369570" y="121920"/>
                    <a:pt x="353378" y="133350"/>
                    <a:pt x="333375" y="133350"/>
                  </a:cubicBezTo>
                  <a:cubicBezTo>
                    <a:pt x="313373" y="133350"/>
                    <a:pt x="297180" y="121920"/>
                    <a:pt x="289560" y="104775"/>
                  </a:cubicBezTo>
                  <a:cubicBezTo>
                    <a:pt x="287655" y="99060"/>
                    <a:pt x="285750" y="92393"/>
                    <a:pt x="285750" y="85725"/>
                  </a:cubicBezTo>
                  <a:cubicBezTo>
                    <a:pt x="285750" y="79058"/>
                    <a:pt x="287655" y="72390"/>
                    <a:pt x="289560" y="66675"/>
                  </a:cubicBezTo>
                  <a:close/>
                  <a:moveTo>
                    <a:pt x="80010" y="66675"/>
                  </a:moveTo>
                  <a:cubicBezTo>
                    <a:pt x="87630" y="49530"/>
                    <a:pt x="104775" y="38100"/>
                    <a:pt x="123825" y="38100"/>
                  </a:cubicBezTo>
                  <a:cubicBezTo>
                    <a:pt x="142875" y="38100"/>
                    <a:pt x="160020" y="49530"/>
                    <a:pt x="167640" y="66675"/>
                  </a:cubicBezTo>
                  <a:cubicBezTo>
                    <a:pt x="169545" y="72390"/>
                    <a:pt x="171450" y="79058"/>
                    <a:pt x="171450" y="85725"/>
                  </a:cubicBezTo>
                  <a:cubicBezTo>
                    <a:pt x="171450" y="92393"/>
                    <a:pt x="169545" y="99060"/>
                    <a:pt x="167640" y="104775"/>
                  </a:cubicBezTo>
                  <a:cubicBezTo>
                    <a:pt x="160020" y="121920"/>
                    <a:pt x="143828" y="133350"/>
                    <a:pt x="123825" y="133350"/>
                  </a:cubicBezTo>
                  <a:cubicBezTo>
                    <a:pt x="103823" y="133350"/>
                    <a:pt x="87630" y="121920"/>
                    <a:pt x="80010" y="104775"/>
                  </a:cubicBezTo>
                  <a:cubicBezTo>
                    <a:pt x="78105" y="99060"/>
                    <a:pt x="76200" y="92393"/>
                    <a:pt x="76200" y="85725"/>
                  </a:cubicBezTo>
                  <a:cubicBezTo>
                    <a:pt x="76200" y="79058"/>
                    <a:pt x="78105" y="72390"/>
                    <a:pt x="80010" y="66675"/>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4"/>
            <p:cNvSpPr/>
            <p:nvPr/>
          </p:nvSpPr>
          <p:spPr>
            <a:xfrm>
              <a:off x="3430194" y="3189070"/>
              <a:ext cx="304800" cy="238125"/>
            </a:xfrm>
            <a:custGeom>
              <a:avLst/>
              <a:gdLst/>
              <a:ahLst/>
              <a:cxnLst/>
              <a:rect l="l" t="t" r="r" b="b"/>
              <a:pathLst>
                <a:path w="304800" h="238125" extrusionOk="0">
                  <a:moveTo>
                    <a:pt x="295275" y="0"/>
                  </a:moveTo>
                  <a:lnTo>
                    <a:pt x="9525" y="0"/>
                  </a:lnTo>
                  <a:cubicBezTo>
                    <a:pt x="4763" y="0"/>
                    <a:pt x="0" y="4763"/>
                    <a:pt x="0" y="9525"/>
                  </a:cubicBezTo>
                  <a:lnTo>
                    <a:pt x="0" y="47625"/>
                  </a:lnTo>
                  <a:lnTo>
                    <a:pt x="142875" y="47625"/>
                  </a:lnTo>
                  <a:cubicBezTo>
                    <a:pt x="159068" y="47625"/>
                    <a:pt x="171450" y="60007"/>
                    <a:pt x="171450" y="76200"/>
                  </a:cubicBezTo>
                  <a:lnTo>
                    <a:pt x="171450" y="238125"/>
                  </a:lnTo>
                  <a:lnTo>
                    <a:pt x="304800" y="238125"/>
                  </a:lnTo>
                  <a:lnTo>
                    <a:pt x="304800" y="9525"/>
                  </a:lnTo>
                  <a:cubicBezTo>
                    <a:pt x="304800" y="4763"/>
                    <a:pt x="300038" y="0"/>
                    <a:pt x="295275" y="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4"/>
            <p:cNvSpPr/>
            <p:nvPr/>
          </p:nvSpPr>
          <p:spPr>
            <a:xfrm>
              <a:off x="3277794" y="3255745"/>
              <a:ext cx="304800" cy="171450"/>
            </a:xfrm>
            <a:custGeom>
              <a:avLst/>
              <a:gdLst/>
              <a:ahLst/>
              <a:cxnLst/>
              <a:rect l="l" t="t" r="r" b="b"/>
              <a:pathLst>
                <a:path w="304800" h="171450" extrusionOk="0">
                  <a:moveTo>
                    <a:pt x="285750" y="0"/>
                  </a:moveTo>
                  <a:lnTo>
                    <a:pt x="19050" y="0"/>
                  </a:lnTo>
                  <a:cubicBezTo>
                    <a:pt x="8573" y="0"/>
                    <a:pt x="0" y="8572"/>
                    <a:pt x="0" y="19050"/>
                  </a:cubicBezTo>
                  <a:lnTo>
                    <a:pt x="0" y="170498"/>
                  </a:lnTo>
                  <a:cubicBezTo>
                    <a:pt x="0" y="170498"/>
                    <a:pt x="0" y="170498"/>
                    <a:pt x="953" y="171450"/>
                  </a:cubicBezTo>
                  <a:lnTo>
                    <a:pt x="304800" y="171450"/>
                  </a:lnTo>
                  <a:lnTo>
                    <a:pt x="304800" y="171450"/>
                  </a:lnTo>
                  <a:lnTo>
                    <a:pt x="304800" y="19050"/>
                  </a:lnTo>
                  <a:cubicBezTo>
                    <a:pt x="304800" y="8572"/>
                    <a:pt x="296228" y="0"/>
                    <a:pt x="285750" y="0"/>
                  </a:cubicBezTo>
                  <a:close/>
                  <a:moveTo>
                    <a:pt x="242888" y="142875"/>
                  </a:moveTo>
                  <a:lnTo>
                    <a:pt x="61913" y="142875"/>
                  </a:lnTo>
                  <a:cubicBezTo>
                    <a:pt x="54293" y="142875"/>
                    <a:pt x="47625" y="136208"/>
                    <a:pt x="47625" y="128588"/>
                  </a:cubicBezTo>
                  <a:cubicBezTo>
                    <a:pt x="47625" y="120968"/>
                    <a:pt x="54293" y="114300"/>
                    <a:pt x="61913" y="114300"/>
                  </a:cubicBezTo>
                  <a:lnTo>
                    <a:pt x="242888" y="114300"/>
                  </a:lnTo>
                  <a:cubicBezTo>
                    <a:pt x="250508" y="114300"/>
                    <a:pt x="257175" y="120968"/>
                    <a:pt x="257175" y="128588"/>
                  </a:cubicBezTo>
                  <a:cubicBezTo>
                    <a:pt x="257175" y="136208"/>
                    <a:pt x="250508" y="142875"/>
                    <a:pt x="242888" y="142875"/>
                  </a:cubicBezTo>
                  <a:close/>
                  <a:moveTo>
                    <a:pt x="242888" y="85725"/>
                  </a:moveTo>
                  <a:lnTo>
                    <a:pt x="61913" y="85725"/>
                  </a:lnTo>
                  <a:cubicBezTo>
                    <a:pt x="54293" y="85725"/>
                    <a:pt x="47625" y="79057"/>
                    <a:pt x="47625" y="71438"/>
                  </a:cubicBezTo>
                  <a:cubicBezTo>
                    <a:pt x="47625" y="63818"/>
                    <a:pt x="54293" y="57150"/>
                    <a:pt x="61913" y="57150"/>
                  </a:cubicBezTo>
                  <a:lnTo>
                    <a:pt x="242888" y="57150"/>
                  </a:lnTo>
                  <a:cubicBezTo>
                    <a:pt x="250508" y="57150"/>
                    <a:pt x="257175" y="63818"/>
                    <a:pt x="257175" y="71438"/>
                  </a:cubicBezTo>
                  <a:cubicBezTo>
                    <a:pt x="257175" y="79057"/>
                    <a:pt x="250508" y="85725"/>
                    <a:pt x="242888" y="85725"/>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4"/>
          <p:cNvSpPr txBox="1">
            <a:spLocks noGrp="1"/>
          </p:cNvSpPr>
          <p:nvPr>
            <p:ph type="body" idx="4294967295"/>
          </p:nvPr>
        </p:nvSpPr>
        <p:spPr>
          <a:xfrm>
            <a:off x="614975" y="2124488"/>
            <a:ext cx="2439900" cy="1986900"/>
          </a:xfrm>
          <a:prstGeom prst="rect">
            <a:avLst/>
          </a:prstGeom>
        </p:spPr>
        <p:txBody>
          <a:bodyPr spcFirstLastPara="1" wrap="square" lIns="0" tIns="0" rIns="0" bIns="0" anchor="t" anchorCtr="0">
            <a:noAutofit/>
          </a:bodyPr>
          <a:lstStyle/>
          <a:p>
            <a:pPr marL="342900" indent="-342900"/>
            <a:r>
              <a:rPr lang="en" dirty="0" smtClean="0">
                <a:solidFill>
                  <a:schemeClr val="lt1"/>
                </a:solidFill>
              </a:rPr>
              <a:t>Easy to use</a:t>
            </a:r>
          </a:p>
          <a:p>
            <a:pPr marL="342900" indent="-342900"/>
            <a:r>
              <a:rPr lang="en" sz="2400" dirty="0" smtClean="0">
                <a:solidFill>
                  <a:schemeClr val="lt1"/>
                </a:solidFill>
              </a:rPr>
              <a:t>Secure</a:t>
            </a:r>
            <a:r>
              <a:rPr lang="en" dirty="0">
                <a:solidFill>
                  <a:schemeClr val="lt1"/>
                </a:solidFill>
              </a:rPr>
              <a:t> </a:t>
            </a:r>
            <a:r>
              <a:rPr lang="en" dirty="0" smtClean="0">
                <a:solidFill>
                  <a:schemeClr val="lt1"/>
                </a:solidFill>
              </a:rPr>
              <a:t>&amp; Fast</a:t>
            </a:r>
          </a:p>
          <a:p>
            <a:pPr marL="342900" indent="-342900"/>
            <a:r>
              <a:rPr lang="en" sz="2400" dirty="0" smtClean="0">
                <a:solidFill>
                  <a:schemeClr val="lt1"/>
                </a:solidFill>
              </a:rPr>
              <a:t>User Friendly</a:t>
            </a:r>
          </a:p>
        </p:txBody>
      </p:sp>
      <p:sp>
        <p:nvSpPr>
          <p:cNvPr id="472" name="Google Shape;472;p34"/>
          <p:cNvSpPr/>
          <p:nvPr/>
        </p:nvSpPr>
        <p:spPr>
          <a:xfrm>
            <a:off x="3823300" y="1450625"/>
            <a:ext cx="3532500" cy="224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accent1"/>
                </a:solidFill>
                <a:latin typeface="Barlow Light"/>
                <a:ea typeface="Barlow Light"/>
                <a:cs typeface="Barlow Light"/>
                <a:sym typeface="Barlow Light"/>
              </a:rPr>
              <a:t>Place your screenshot here</a:t>
            </a:r>
            <a:endParaRPr sz="1000">
              <a:solidFill>
                <a:schemeClr val="accent1"/>
              </a:solidFill>
              <a:latin typeface="Barlow Light"/>
              <a:ea typeface="Barlow Light"/>
              <a:cs typeface="Barlow Light"/>
              <a:sym typeface="Barlow Light"/>
            </a:endParaRPr>
          </a:p>
        </p:txBody>
      </p:sp>
      <p:sp>
        <p:nvSpPr>
          <p:cNvPr id="473" name="Google Shape;473;p34"/>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grpSp>
        <p:nvGrpSpPr>
          <p:cNvPr id="474" name="Google Shape;474;p34"/>
          <p:cNvGrpSpPr/>
          <p:nvPr/>
        </p:nvGrpSpPr>
        <p:grpSpPr>
          <a:xfrm>
            <a:off x="3318449" y="1310842"/>
            <a:ext cx="4542205" cy="2661224"/>
            <a:chOff x="1177450" y="241631"/>
            <a:chExt cx="6173152" cy="3616776"/>
          </a:xfrm>
        </p:grpSpPr>
        <p:sp>
          <p:nvSpPr>
            <p:cNvPr id="475" name="Google Shape;475;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a:effectLst>
              <a:outerShdw dist="19050" dir="5400000" algn="b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9" name="Google Shape;479;p34"/>
          <p:cNvSpPr txBox="1">
            <a:spLocks noGrp="1"/>
          </p:cNvSpPr>
          <p:nvPr>
            <p:ph type="title" idx="4294967295"/>
          </p:nvPr>
        </p:nvSpPr>
        <p:spPr>
          <a:xfrm>
            <a:off x="614975" y="1039263"/>
            <a:ext cx="2439900" cy="91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b="1" dirty="0" smtClean="0"/>
              <a:t>User Interface</a:t>
            </a:r>
            <a:endParaRPr b="1" dirty="0"/>
          </a:p>
        </p:txBody>
      </p:sp>
      <p:pic>
        <p:nvPicPr>
          <p:cNvPr id="11" name="Picture 10"/>
          <p:cNvPicPr>
            <a:picLocks noChangeAspect="1"/>
          </p:cNvPicPr>
          <p:nvPr/>
        </p:nvPicPr>
        <p:blipFill rotWithShape="1">
          <a:blip r:embed="rId3"/>
          <a:srcRect l="9463" r="10984" b="2850"/>
          <a:stretch/>
        </p:blipFill>
        <p:spPr>
          <a:xfrm>
            <a:off x="3785609" y="1463772"/>
            <a:ext cx="3599476" cy="226076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13079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grpSp>
        <p:nvGrpSpPr>
          <p:cNvPr id="270" name="Google Shape;270;p24"/>
          <p:cNvGrpSpPr/>
          <p:nvPr/>
        </p:nvGrpSpPr>
        <p:grpSpPr>
          <a:xfrm>
            <a:off x="8406883" y="316541"/>
            <a:ext cx="420375" cy="420813"/>
            <a:chOff x="5125608" y="2966278"/>
            <a:chExt cx="457676" cy="458152"/>
          </a:xfrm>
        </p:grpSpPr>
        <p:sp>
          <p:nvSpPr>
            <p:cNvPr id="271" name="Google Shape;271;p24"/>
            <p:cNvSpPr/>
            <p:nvPr/>
          </p:nvSpPr>
          <p:spPr>
            <a:xfrm>
              <a:off x="5192521" y="3091055"/>
              <a:ext cx="323373" cy="208597"/>
            </a:xfrm>
            <a:custGeom>
              <a:avLst/>
              <a:gdLst/>
              <a:ahLst/>
              <a:cxnLst/>
              <a:rect l="l" t="t" r="r" b="b"/>
              <a:pathLst>
                <a:path w="323373" h="208597" extrusionOk="0">
                  <a:moveTo>
                    <a:pt x="319802" y="118110"/>
                  </a:moveTo>
                  <a:cubicBezTo>
                    <a:pt x="324564" y="109538"/>
                    <a:pt x="324564" y="99060"/>
                    <a:pt x="319802" y="90488"/>
                  </a:cubicBezTo>
                  <a:cubicBezTo>
                    <a:pt x="286464" y="33338"/>
                    <a:pt x="226457" y="0"/>
                    <a:pt x="161687" y="0"/>
                  </a:cubicBezTo>
                  <a:cubicBezTo>
                    <a:pt x="96917" y="0"/>
                    <a:pt x="36909" y="34290"/>
                    <a:pt x="3572" y="90488"/>
                  </a:cubicBezTo>
                  <a:cubicBezTo>
                    <a:pt x="-1191" y="99060"/>
                    <a:pt x="-1191" y="109538"/>
                    <a:pt x="3572" y="118110"/>
                  </a:cubicBezTo>
                  <a:cubicBezTo>
                    <a:pt x="36909" y="175260"/>
                    <a:pt x="96917" y="208598"/>
                    <a:pt x="161687" y="208598"/>
                  </a:cubicBezTo>
                  <a:cubicBezTo>
                    <a:pt x="226457" y="208598"/>
                    <a:pt x="286464" y="174308"/>
                    <a:pt x="319802" y="118110"/>
                  </a:cubicBezTo>
                  <a:close/>
                  <a:moveTo>
                    <a:pt x="161687" y="160973"/>
                  </a:moveTo>
                  <a:cubicBezTo>
                    <a:pt x="130254" y="160973"/>
                    <a:pt x="104537" y="135255"/>
                    <a:pt x="104537" y="103823"/>
                  </a:cubicBezTo>
                  <a:cubicBezTo>
                    <a:pt x="104537" y="72390"/>
                    <a:pt x="130254" y="46672"/>
                    <a:pt x="161687" y="46672"/>
                  </a:cubicBezTo>
                  <a:cubicBezTo>
                    <a:pt x="193119" y="46672"/>
                    <a:pt x="218837" y="72390"/>
                    <a:pt x="218837" y="103823"/>
                  </a:cubicBezTo>
                  <a:cubicBezTo>
                    <a:pt x="218837" y="135255"/>
                    <a:pt x="193119" y="160973"/>
                    <a:pt x="161687" y="160973"/>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24"/>
            <p:cNvSpPr/>
            <p:nvPr/>
          </p:nvSpPr>
          <p:spPr>
            <a:xfrm>
              <a:off x="5458983" y="2966278"/>
              <a:ext cx="123825" cy="123825"/>
            </a:xfrm>
            <a:custGeom>
              <a:avLst/>
              <a:gdLst/>
              <a:ahLst/>
              <a:cxnLst/>
              <a:rect l="l" t="t" r="r" b="b"/>
              <a:pathLst>
                <a:path w="123825" h="123825" extrusionOk="0">
                  <a:moveTo>
                    <a:pt x="14288" y="123825"/>
                  </a:moveTo>
                  <a:lnTo>
                    <a:pt x="109538" y="123825"/>
                  </a:lnTo>
                  <a:cubicBezTo>
                    <a:pt x="117157" y="123825"/>
                    <a:pt x="123825" y="117158"/>
                    <a:pt x="123825" y="109538"/>
                  </a:cubicBezTo>
                  <a:cubicBezTo>
                    <a:pt x="123825" y="101918"/>
                    <a:pt x="117157" y="95250"/>
                    <a:pt x="109538" y="95250"/>
                  </a:cubicBezTo>
                  <a:lnTo>
                    <a:pt x="48577" y="95250"/>
                  </a:lnTo>
                  <a:lnTo>
                    <a:pt x="119063" y="24765"/>
                  </a:lnTo>
                  <a:cubicBezTo>
                    <a:pt x="124777" y="19050"/>
                    <a:pt x="124777" y="10478"/>
                    <a:pt x="119063" y="4763"/>
                  </a:cubicBezTo>
                  <a:cubicBezTo>
                    <a:pt x="113348" y="-953"/>
                    <a:pt x="104775" y="-953"/>
                    <a:pt x="99060" y="4763"/>
                  </a:cubicBezTo>
                  <a:lnTo>
                    <a:pt x="28575" y="75248"/>
                  </a:lnTo>
                  <a:lnTo>
                    <a:pt x="28575" y="14288"/>
                  </a:lnTo>
                  <a:cubicBezTo>
                    <a:pt x="28575" y="6668"/>
                    <a:pt x="21907" y="0"/>
                    <a:pt x="14288" y="0"/>
                  </a:cubicBezTo>
                  <a:cubicBezTo>
                    <a:pt x="6668" y="0"/>
                    <a:pt x="0" y="6668"/>
                    <a:pt x="0" y="14288"/>
                  </a:cubicBezTo>
                  <a:lnTo>
                    <a:pt x="0" y="109538"/>
                  </a:lnTo>
                  <a:cubicBezTo>
                    <a:pt x="0" y="117158"/>
                    <a:pt x="6668" y="123825"/>
                    <a:pt x="14288" y="123825"/>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24"/>
            <p:cNvSpPr/>
            <p:nvPr/>
          </p:nvSpPr>
          <p:spPr>
            <a:xfrm>
              <a:off x="5125608" y="2966278"/>
              <a:ext cx="123825" cy="123825"/>
            </a:xfrm>
            <a:custGeom>
              <a:avLst/>
              <a:gdLst/>
              <a:ahLst/>
              <a:cxnLst/>
              <a:rect l="l" t="t" r="r" b="b"/>
              <a:pathLst>
                <a:path w="123825" h="123825" extrusionOk="0">
                  <a:moveTo>
                    <a:pt x="0" y="109538"/>
                  </a:moveTo>
                  <a:cubicBezTo>
                    <a:pt x="0" y="117158"/>
                    <a:pt x="6668" y="123825"/>
                    <a:pt x="14288" y="123825"/>
                  </a:cubicBezTo>
                  <a:lnTo>
                    <a:pt x="109538" y="123825"/>
                  </a:lnTo>
                  <a:cubicBezTo>
                    <a:pt x="117158" y="123825"/>
                    <a:pt x="123825" y="117158"/>
                    <a:pt x="123825" y="109538"/>
                  </a:cubicBezTo>
                  <a:lnTo>
                    <a:pt x="123825" y="14288"/>
                  </a:lnTo>
                  <a:cubicBezTo>
                    <a:pt x="123825" y="6668"/>
                    <a:pt x="117158" y="0"/>
                    <a:pt x="109538" y="0"/>
                  </a:cubicBezTo>
                  <a:cubicBezTo>
                    <a:pt x="101918" y="0"/>
                    <a:pt x="95250" y="6668"/>
                    <a:pt x="95250" y="14288"/>
                  </a:cubicBezTo>
                  <a:lnTo>
                    <a:pt x="95250" y="75248"/>
                  </a:lnTo>
                  <a:lnTo>
                    <a:pt x="24765" y="4763"/>
                  </a:lnTo>
                  <a:cubicBezTo>
                    <a:pt x="19050" y="-953"/>
                    <a:pt x="10478" y="-953"/>
                    <a:pt x="4763" y="4763"/>
                  </a:cubicBezTo>
                  <a:cubicBezTo>
                    <a:pt x="-953" y="10478"/>
                    <a:pt x="-953" y="19050"/>
                    <a:pt x="4763" y="24765"/>
                  </a:cubicBezTo>
                  <a:lnTo>
                    <a:pt x="75248" y="95250"/>
                  </a:lnTo>
                  <a:lnTo>
                    <a:pt x="14288" y="95250"/>
                  </a:lnTo>
                  <a:cubicBezTo>
                    <a:pt x="6668" y="95250"/>
                    <a:pt x="0" y="101918"/>
                    <a:pt x="0" y="10953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24"/>
            <p:cNvSpPr/>
            <p:nvPr/>
          </p:nvSpPr>
          <p:spPr>
            <a:xfrm>
              <a:off x="5458983" y="3299653"/>
              <a:ext cx="124301" cy="123825"/>
            </a:xfrm>
            <a:custGeom>
              <a:avLst/>
              <a:gdLst/>
              <a:ahLst/>
              <a:cxnLst/>
              <a:rect l="l" t="t" r="r" b="b"/>
              <a:pathLst>
                <a:path w="124301" h="123825" extrusionOk="0">
                  <a:moveTo>
                    <a:pt x="123825" y="14288"/>
                  </a:moveTo>
                  <a:cubicBezTo>
                    <a:pt x="123825" y="6668"/>
                    <a:pt x="117157" y="0"/>
                    <a:pt x="109538" y="0"/>
                  </a:cubicBezTo>
                  <a:lnTo>
                    <a:pt x="14288" y="0"/>
                  </a:lnTo>
                  <a:cubicBezTo>
                    <a:pt x="6668" y="0"/>
                    <a:pt x="0" y="6668"/>
                    <a:pt x="0" y="14288"/>
                  </a:cubicBezTo>
                  <a:lnTo>
                    <a:pt x="0" y="109538"/>
                  </a:lnTo>
                  <a:cubicBezTo>
                    <a:pt x="0" y="117157"/>
                    <a:pt x="6668" y="123825"/>
                    <a:pt x="14288" y="123825"/>
                  </a:cubicBezTo>
                  <a:cubicBezTo>
                    <a:pt x="21907" y="123825"/>
                    <a:pt x="28575" y="117157"/>
                    <a:pt x="28575" y="109538"/>
                  </a:cubicBezTo>
                  <a:lnTo>
                    <a:pt x="28575" y="48577"/>
                  </a:lnTo>
                  <a:lnTo>
                    <a:pt x="99060" y="119063"/>
                  </a:lnTo>
                  <a:cubicBezTo>
                    <a:pt x="101918" y="121920"/>
                    <a:pt x="105727" y="122873"/>
                    <a:pt x="109538" y="122873"/>
                  </a:cubicBezTo>
                  <a:cubicBezTo>
                    <a:pt x="113348" y="122873"/>
                    <a:pt x="117157" y="121920"/>
                    <a:pt x="120015" y="119063"/>
                  </a:cubicBezTo>
                  <a:cubicBezTo>
                    <a:pt x="125730" y="113348"/>
                    <a:pt x="125730" y="104775"/>
                    <a:pt x="120015" y="99060"/>
                  </a:cubicBezTo>
                  <a:lnTo>
                    <a:pt x="48577" y="28575"/>
                  </a:lnTo>
                  <a:lnTo>
                    <a:pt x="109538" y="28575"/>
                  </a:lnTo>
                  <a:cubicBezTo>
                    <a:pt x="117157" y="28575"/>
                    <a:pt x="123825" y="21907"/>
                    <a:pt x="123825" y="1428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24"/>
            <p:cNvSpPr/>
            <p:nvPr/>
          </p:nvSpPr>
          <p:spPr>
            <a:xfrm>
              <a:off x="5125608" y="3299653"/>
              <a:ext cx="123825" cy="124777"/>
            </a:xfrm>
            <a:custGeom>
              <a:avLst/>
              <a:gdLst/>
              <a:ahLst/>
              <a:cxnLst/>
              <a:rect l="l" t="t" r="r" b="b"/>
              <a:pathLst>
                <a:path w="123825" h="124777" extrusionOk="0">
                  <a:moveTo>
                    <a:pt x="109538" y="0"/>
                  </a:moveTo>
                  <a:lnTo>
                    <a:pt x="14288" y="0"/>
                  </a:lnTo>
                  <a:cubicBezTo>
                    <a:pt x="6668" y="0"/>
                    <a:pt x="0" y="6668"/>
                    <a:pt x="0" y="14288"/>
                  </a:cubicBezTo>
                  <a:cubicBezTo>
                    <a:pt x="0" y="21907"/>
                    <a:pt x="6668" y="28575"/>
                    <a:pt x="14288" y="28575"/>
                  </a:cubicBezTo>
                  <a:lnTo>
                    <a:pt x="75248" y="28575"/>
                  </a:lnTo>
                  <a:lnTo>
                    <a:pt x="4763" y="99060"/>
                  </a:lnTo>
                  <a:cubicBezTo>
                    <a:pt x="-953" y="104775"/>
                    <a:pt x="-953" y="113348"/>
                    <a:pt x="4763" y="119063"/>
                  </a:cubicBezTo>
                  <a:cubicBezTo>
                    <a:pt x="7620" y="121920"/>
                    <a:pt x="10478" y="123825"/>
                    <a:pt x="14288" y="123825"/>
                  </a:cubicBezTo>
                  <a:cubicBezTo>
                    <a:pt x="18098" y="123825"/>
                    <a:pt x="21908" y="122873"/>
                    <a:pt x="24765" y="120015"/>
                  </a:cubicBezTo>
                  <a:lnTo>
                    <a:pt x="95250" y="49530"/>
                  </a:lnTo>
                  <a:lnTo>
                    <a:pt x="95250" y="110490"/>
                  </a:lnTo>
                  <a:cubicBezTo>
                    <a:pt x="95250" y="118110"/>
                    <a:pt x="101918" y="124777"/>
                    <a:pt x="109538" y="124777"/>
                  </a:cubicBezTo>
                  <a:cubicBezTo>
                    <a:pt x="117158" y="124777"/>
                    <a:pt x="123825" y="118110"/>
                    <a:pt x="123825" y="110490"/>
                  </a:cubicBezTo>
                  <a:lnTo>
                    <a:pt x="123825" y="15240"/>
                  </a:lnTo>
                  <a:cubicBezTo>
                    <a:pt x="123825" y="6668"/>
                    <a:pt x="117158" y="0"/>
                    <a:pt x="109538" y="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6" name="Google Shape;276;p24"/>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lvl="0"/>
            <a:r>
              <a:rPr lang="en-US" dirty="0"/>
              <a:t>Home Page</a:t>
            </a:r>
            <a:endParaRPr dirty="0"/>
          </a:p>
        </p:txBody>
      </p:sp>
      <p:sp>
        <p:nvSpPr>
          <p:cNvPr id="277" name="Google Shape;277;p24"/>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12" name="Picture 11"/>
          <p:cNvPicPr>
            <a:picLocks noChangeAspect="1"/>
          </p:cNvPicPr>
          <p:nvPr/>
        </p:nvPicPr>
        <p:blipFill>
          <a:blip r:embed="rId3"/>
          <a:stretch>
            <a:fillRect/>
          </a:stretch>
        </p:blipFill>
        <p:spPr>
          <a:xfrm>
            <a:off x="781230" y="1666307"/>
            <a:ext cx="1997236" cy="3227676"/>
          </a:xfrm>
          <a:prstGeom prst="rect">
            <a:avLst/>
          </a:prstGeom>
        </p:spPr>
      </p:pic>
      <p:pic>
        <p:nvPicPr>
          <p:cNvPr id="13" name="Picture 12"/>
          <p:cNvPicPr>
            <a:picLocks noChangeAspect="1"/>
          </p:cNvPicPr>
          <p:nvPr/>
        </p:nvPicPr>
        <p:blipFill>
          <a:blip r:embed="rId4"/>
          <a:stretch>
            <a:fillRect/>
          </a:stretch>
        </p:blipFill>
        <p:spPr>
          <a:xfrm>
            <a:off x="3160554" y="1535997"/>
            <a:ext cx="5082901" cy="3472542"/>
          </a:xfrm>
          <a:prstGeom prst="rect">
            <a:avLst/>
          </a:prstGeom>
        </p:spPr>
      </p:pic>
    </p:spTree>
    <p:extLst>
      <p:ext uri="{BB962C8B-B14F-4D97-AF65-F5344CB8AC3E}">
        <p14:creationId xmlns:p14="http://schemas.microsoft.com/office/powerpoint/2010/main" val="3467300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grpSp>
        <p:nvGrpSpPr>
          <p:cNvPr id="270" name="Google Shape;270;p24"/>
          <p:cNvGrpSpPr/>
          <p:nvPr/>
        </p:nvGrpSpPr>
        <p:grpSpPr>
          <a:xfrm>
            <a:off x="8406883" y="316541"/>
            <a:ext cx="420375" cy="420813"/>
            <a:chOff x="5125608" y="2966278"/>
            <a:chExt cx="457676" cy="458152"/>
          </a:xfrm>
        </p:grpSpPr>
        <p:sp>
          <p:nvSpPr>
            <p:cNvPr id="271" name="Google Shape;271;p24"/>
            <p:cNvSpPr/>
            <p:nvPr/>
          </p:nvSpPr>
          <p:spPr>
            <a:xfrm>
              <a:off x="5192521" y="3091055"/>
              <a:ext cx="323373" cy="208597"/>
            </a:xfrm>
            <a:custGeom>
              <a:avLst/>
              <a:gdLst/>
              <a:ahLst/>
              <a:cxnLst/>
              <a:rect l="l" t="t" r="r" b="b"/>
              <a:pathLst>
                <a:path w="323373" h="208597" extrusionOk="0">
                  <a:moveTo>
                    <a:pt x="319802" y="118110"/>
                  </a:moveTo>
                  <a:cubicBezTo>
                    <a:pt x="324564" y="109538"/>
                    <a:pt x="324564" y="99060"/>
                    <a:pt x="319802" y="90488"/>
                  </a:cubicBezTo>
                  <a:cubicBezTo>
                    <a:pt x="286464" y="33338"/>
                    <a:pt x="226457" y="0"/>
                    <a:pt x="161687" y="0"/>
                  </a:cubicBezTo>
                  <a:cubicBezTo>
                    <a:pt x="96917" y="0"/>
                    <a:pt x="36909" y="34290"/>
                    <a:pt x="3572" y="90488"/>
                  </a:cubicBezTo>
                  <a:cubicBezTo>
                    <a:pt x="-1191" y="99060"/>
                    <a:pt x="-1191" y="109538"/>
                    <a:pt x="3572" y="118110"/>
                  </a:cubicBezTo>
                  <a:cubicBezTo>
                    <a:pt x="36909" y="175260"/>
                    <a:pt x="96917" y="208598"/>
                    <a:pt x="161687" y="208598"/>
                  </a:cubicBezTo>
                  <a:cubicBezTo>
                    <a:pt x="226457" y="208598"/>
                    <a:pt x="286464" y="174308"/>
                    <a:pt x="319802" y="118110"/>
                  </a:cubicBezTo>
                  <a:close/>
                  <a:moveTo>
                    <a:pt x="161687" y="160973"/>
                  </a:moveTo>
                  <a:cubicBezTo>
                    <a:pt x="130254" y="160973"/>
                    <a:pt x="104537" y="135255"/>
                    <a:pt x="104537" y="103823"/>
                  </a:cubicBezTo>
                  <a:cubicBezTo>
                    <a:pt x="104537" y="72390"/>
                    <a:pt x="130254" y="46672"/>
                    <a:pt x="161687" y="46672"/>
                  </a:cubicBezTo>
                  <a:cubicBezTo>
                    <a:pt x="193119" y="46672"/>
                    <a:pt x="218837" y="72390"/>
                    <a:pt x="218837" y="103823"/>
                  </a:cubicBezTo>
                  <a:cubicBezTo>
                    <a:pt x="218837" y="135255"/>
                    <a:pt x="193119" y="160973"/>
                    <a:pt x="161687" y="160973"/>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24"/>
            <p:cNvSpPr/>
            <p:nvPr/>
          </p:nvSpPr>
          <p:spPr>
            <a:xfrm>
              <a:off x="5458983" y="2966278"/>
              <a:ext cx="123825" cy="123825"/>
            </a:xfrm>
            <a:custGeom>
              <a:avLst/>
              <a:gdLst/>
              <a:ahLst/>
              <a:cxnLst/>
              <a:rect l="l" t="t" r="r" b="b"/>
              <a:pathLst>
                <a:path w="123825" h="123825" extrusionOk="0">
                  <a:moveTo>
                    <a:pt x="14288" y="123825"/>
                  </a:moveTo>
                  <a:lnTo>
                    <a:pt x="109538" y="123825"/>
                  </a:lnTo>
                  <a:cubicBezTo>
                    <a:pt x="117157" y="123825"/>
                    <a:pt x="123825" y="117158"/>
                    <a:pt x="123825" y="109538"/>
                  </a:cubicBezTo>
                  <a:cubicBezTo>
                    <a:pt x="123825" y="101918"/>
                    <a:pt x="117157" y="95250"/>
                    <a:pt x="109538" y="95250"/>
                  </a:cubicBezTo>
                  <a:lnTo>
                    <a:pt x="48577" y="95250"/>
                  </a:lnTo>
                  <a:lnTo>
                    <a:pt x="119063" y="24765"/>
                  </a:lnTo>
                  <a:cubicBezTo>
                    <a:pt x="124777" y="19050"/>
                    <a:pt x="124777" y="10478"/>
                    <a:pt x="119063" y="4763"/>
                  </a:cubicBezTo>
                  <a:cubicBezTo>
                    <a:pt x="113348" y="-953"/>
                    <a:pt x="104775" y="-953"/>
                    <a:pt x="99060" y="4763"/>
                  </a:cubicBezTo>
                  <a:lnTo>
                    <a:pt x="28575" y="75248"/>
                  </a:lnTo>
                  <a:lnTo>
                    <a:pt x="28575" y="14288"/>
                  </a:lnTo>
                  <a:cubicBezTo>
                    <a:pt x="28575" y="6668"/>
                    <a:pt x="21907" y="0"/>
                    <a:pt x="14288" y="0"/>
                  </a:cubicBezTo>
                  <a:cubicBezTo>
                    <a:pt x="6668" y="0"/>
                    <a:pt x="0" y="6668"/>
                    <a:pt x="0" y="14288"/>
                  </a:cubicBezTo>
                  <a:lnTo>
                    <a:pt x="0" y="109538"/>
                  </a:lnTo>
                  <a:cubicBezTo>
                    <a:pt x="0" y="117158"/>
                    <a:pt x="6668" y="123825"/>
                    <a:pt x="14288" y="123825"/>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24"/>
            <p:cNvSpPr/>
            <p:nvPr/>
          </p:nvSpPr>
          <p:spPr>
            <a:xfrm>
              <a:off x="5125608" y="2966278"/>
              <a:ext cx="123825" cy="123825"/>
            </a:xfrm>
            <a:custGeom>
              <a:avLst/>
              <a:gdLst/>
              <a:ahLst/>
              <a:cxnLst/>
              <a:rect l="l" t="t" r="r" b="b"/>
              <a:pathLst>
                <a:path w="123825" h="123825" extrusionOk="0">
                  <a:moveTo>
                    <a:pt x="0" y="109538"/>
                  </a:moveTo>
                  <a:cubicBezTo>
                    <a:pt x="0" y="117158"/>
                    <a:pt x="6668" y="123825"/>
                    <a:pt x="14288" y="123825"/>
                  </a:cubicBezTo>
                  <a:lnTo>
                    <a:pt x="109538" y="123825"/>
                  </a:lnTo>
                  <a:cubicBezTo>
                    <a:pt x="117158" y="123825"/>
                    <a:pt x="123825" y="117158"/>
                    <a:pt x="123825" y="109538"/>
                  </a:cubicBezTo>
                  <a:lnTo>
                    <a:pt x="123825" y="14288"/>
                  </a:lnTo>
                  <a:cubicBezTo>
                    <a:pt x="123825" y="6668"/>
                    <a:pt x="117158" y="0"/>
                    <a:pt x="109538" y="0"/>
                  </a:cubicBezTo>
                  <a:cubicBezTo>
                    <a:pt x="101918" y="0"/>
                    <a:pt x="95250" y="6668"/>
                    <a:pt x="95250" y="14288"/>
                  </a:cubicBezTo>
                  <a:lnTo>
                    <a:pt x="95250" y="75248"/>
                  </a:lnTo>
                  <a:lnTo>
                    <a:pt x="24765" y="4763"/>
                  </a:lnTo>
                  <a:cubicBezTo>
                    <a:pt x="19050" y="-953"/>
                    <a:pt x="10478" y="-953"/>
                    <a:pt x="4763" y="4763"/>
                  </a:cubicBezTo>
                  <a:cubicBezTo>
                    <a:pt x="-953" y="10478"/>
                    <a:pt x="-953" y="19050"/>
                    <a:pt x="4763" y="24765"/>
                  </a:cubicBezTo>
                  <a:lnTo>
                    <a:pt x="75248" y="95250"/>
                  </a:lnTo>
                  <a:lnTo>
                    <a:pt x="14288" y="95250"/>
                  </a:lnTo>
                  <a:cubicBezTo>
                    <a:pt x="6668" y="95250"/>
                    <a:pt x="0" y="101918"/>
                    <a:pt x="0" y="10953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24"/>
            <p:cNvSpPr/>
            <p:nvPr/>
          </p:nvSpPr>
          <p:spPr>
            <a:xfrm>
              <a:off x="5458983" y="3299653"/>
              <a:ext cx="124301" cy="123825"/>
            </a:xfrm>
            <a:custGeom>
              <a:avLst/>
              <a:gdLst/>
              <a:ahLst/>
              <a:cxnLst/>
              <a:rect l="l" t="t" r="r" b="b"/>
              <a:pathLst>
                <a:path w="124301" h="123825" extrusionOk="0">
                  <a:moveTo>
                    <a:pt x="123825" y="14288"/>
                  </a:moveTo>
                  <a:cubicBezTo>
                    <a:pt x="123825" y="6668"/>
                    <a:pt x="117157" y="0"/>
                    <a:pt x="109538" y="0"/>
                  </a:cubicBezTo>
                  <a:lnTo>
                    <a:pt x="14288" y="0"/>
                  </a:lnTo>
                  <a:cubicBezTo>
                    <a:pt x="6668" y="0"/>
                    <a:pt x="0" y="6668"/>
                    <a:pt x="0" y="14288"/>
                  </a:cubicBezTo>
                  <a:lnTo>
                    <a:pt x="0" y="109538"/>
                  </a:lnTo>
                  <a:cubicBezTo>
                    <a:pt x="0" y="117157"/>
                    <a:pt x="6668" y="123825"/>
                    <a:pt x="14288" y="123825"/>
                  </a:cubicBezTo>
                  <a:cubicBezTo>
                    <a:pt x="21907" y="123825"/>
                    <a:pt x="28575" y="117157"/>
                    <a:pt x="28575" y="109538"/>
                  </a:cubicBezTo>
                  <a:lnTo>
                    <a:pt x="28575" y="48577"/>
                  </a:lnTo>
                  <a:lnTo>
                    <a:pt x="99060" y="119063"/>
                  </a:lnTo>
                  <a:cubicBezTo>
                    <a:pt x="101918" y="121920"/>
                    <a:pt x="105727" y="122873"/>
                    <a:pt x="109538" y="122873"/>
                  </a:cubicBezTo>
                  <a:cubicBezTo>
                    <a:pt x="113348" y="122873"/>
                    <a:pt x="117157" y="121920"/>
                    <a:pt x="120015" y="119063"/>
                  </a:cubicBezTo>
                  <a:cubicBezTo>
                    <a:pt x="125730" y="113348"/>
                    <a:pt x="125730" y="104775"/>
                    <a:pt x="120015" y="99060"/>
                  </a:cubicBezTo>
                  <a:lnTo>
                    <a:pt x="48577" y="28575"/>
                  </a:lnTo>
                  <a:lnTo>
                    <a:pt x="109538" y="28575"/>
                  </a:lnTo>
                  <a:cubicBezTo>
                    <a:pt x="117157" y="28575"/>
                    <a:pt x="123825" y="21907"/>
                    <a:pt x="123825" y="1428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24"/>
            <p:cNvSpPr/>
            <p:nvPr/>
          </p:nvSpPr>
          <p:spPr>
            <a:xfrm>
              <a:off x="5125608" y="3299653"/>
              <a:ext cx="123825" cy="124777"/>
            </a:xfrm>
            <a:custGeom>
              <a:avLst/>
              <a:gdLst/>
              <a:ahLst/>
              <a:cxnLst/>
              <a:rect l="l" t="t" r="r" b="b"/>
              <a:pathLst>
                <a:path w="123825" h="124777" extrusionOk="0">
                  <a:moveTo>
                    <a:pt x="109538" y="0"/>
                  </a:moveTo>
                  <a:lnTo>
                    <a:pt x="14288" y="0"/>
                  </a:lnTo>
                  <a:cubicBezTo>
                    <a:pt x="6668" y="0"/>
                    <a:pt x="0" y="6668"/>
                    <a:pt x="0" y="14288"/>
                  </a:cubicBezTo>
                  <a:cubicBezTo>
                    <a:pt x="0" y="21907"/>
                    <a:pt x="6668" y="28575"/>
                    <a:pt x="14288" y="28575"/>
                  </a:cubicBezTo>
                  <a:lnTo>
                    <a:pt x="75248" y="28575"/>
                  </a:lnTo>
                  <a:lnTo>
                    <a:pt x="4763" y="99060"/>
                  </a:lnTo>
                  <a:cubicBezTo>
                    <a:pt x="-953" y="104775"/>
                    <a:pt x="-953" y="113348"/>
                    <a:pt x="4763" y="119063"/>
                  </a:cubicBezTo>
                  <a:cubicBezTo>
                    <a:pt x="7620" y="121920"/>
                    <a:pt x="10478" y="123825"/>
                    <a:pt x="14288" y="123825"/>
                  </a:cubicBezTo>
                  <a:cubicBezTo>
                    <a:pt x="18098" y="123825"/>
                    <a:pt x="21908" y="122873"/>
                    <a:pt x="24765" y="120015"/>
                  </a:cubicBezTo>
                  <a:lnTo>
                    <a:pt x="95250" y="49530"/>
                  </a:lnTo>
                  <a:lnTo>
                    <a:pt x="95250" y="110490"/>
                  </a:lnTo>
                  <a:cubicBezTo>
                    <a:pt x="95250" y="118110"/>
                    <a:pt x="101918" y="124777"/>
                    <a:pt x="109538" y="124777"/>
                  </a:cubicBezTo>
                  <a:cubicBezTo>
                    <a:pt x="117158" y="124777"/>
                    <a:pt x="123825" y="118110"/>
                    <a:pt x="123825" y="110490"/>
                  </a:cubicBezTo>
                  <a:lnTo>
                    <a:pt x="123825" y="15240"/>
                  </a:lnTo>
                  <a:cubicBezTo>
                    <a:pt x="123825" y="6668"/>
                    <a:pt x="117158" y="0"/>
                    <a:pt x="109538" y="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6" name="Google Shape;276;p24"/>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lvl="0"/>
            <a:r>
              <a:rPr lang="en-US" smtClean="0"/>
              <a:t>Inventories</a:t>
            </a:r>
            <a:endParaRPr dirty="0"/>
          </a:p>
        </p:txBody>
      </p:sp>
      <p:sp>
        <p:nvSpPr>
          <p:cNvPr id="277" name="Google Shape;277;p24"/>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pic>
        <p:nvPicPr>
          <p:cNvPr id="3" name="Picture 2"/>
          <p:cNvPicPr>
            <a:picLocks noChangeAspect="1"/>
          </p:cNvPicPr>
          <p:nvPr/>
        </p:nvPicPr>
        <p:blipFill>
          <a:blip r:embed="rId3"/>
          <a:stretch>
            <a:fillRect/>
          </a:stretch>
        </p:blipFill>
        <p:spPr>
          <a:xfrm>
            <a:off x="593295" y="1592494"/>
            <a:ext cx="8023557" cy="3045913"/>
          </a:xfrm>
          <a:prstGeom prst="rect">
            <a:avLst/>
          </a:prstGeom>
        </p:spPr>
      </p:pic>
    </p:spTree>
    <p:extLst>
      <p:ext uri="{BB962C8B-B14F-4D97-AF65-F5344CB8AC3E}">
        <p14:creationId xmlns:p14="http://schemas.microsoft.com/office/powerpoint/2010/main" val="2033874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grpSp>
        <p:nvGrpSpPr>
          <p:cNvPr id="270" name="Google Shape;270;p24"/>
          <p:cNvGrpSpPr/>
          <p:nvPr/>
        </p:nvGrpSpPr>
        <p:grpSpPr>
          <a:xfrm>
            <a:off x="8406883" y="316541"/>
            <a:ext cx="420375" cy="420813"/>
            <a:chOff x="5125608" y="2966278"/>
            <a:chExt cx="457676" cy="458152"/>
          </a:xfrm>
        </p:grpSpPr>
        <p:sp>
          <p:nvSpPr>
            <p:cNvPr id="271" name="Google Shape;271;p24"/>
            <p:cNvSpPr/>
            <p:nvPr/>
          </p:nvSpPr>
          <p:spPr>
            <a:xfrm>
              <a:off x="5192521" y="3091055"/>
              <a:ext cx="323373" cy="208597"/>
            </a:xfrm>
            <a:custGeom>
              <a:avLst/>
              <a:gdLst/>
              <a:ahLst/>
              <a:cxnLst/>
              <a:rect l="l" t="t" r="r" b="b"/>
              <a:pathLst>
                <a:path w="323373" h="208597" extrusionOk="0">
                  <a:moveTo>
                    <a:pt x="319802" y="118110"/>
                  </a:moveTo>
                  <a:cubicBezTo>
                    <a:pt x="324564" y="109538"/>
                    <a:pt x="324564" y="99060"/>
                    <a:pt x="319802" y="90488"/>
                  </a:cubicBezTo>
                  <a:cubicBezTo>
                    <a:pt x="286464" y="33338"/>
                    <a:pt x="226457" y="0"/>
                    <a:pt x="161687" y="0"/>
                  </a:cubicBezTo>
                  <a:cubicBezTo>
                    <a:pt x="96917" y="0"/>
                    <a:pt x="36909" y="34290"/>
                    <a:pt x="3572" y="90488"/>
                  </a:cubicBezTo>
                  <a:cubicBezTo>
                    <a:pt x="-1191" y="99060"/>
                    <a:pt x="-1191" y="109538"/>
                    <a:pt x="3572" y="118110"/>
                  </a:cubicBezTo>
                  <a:cubicBezTo>
                    <a:pt x="36909" y="175260"/>
                    <a:pt x="96917" y="208598"/>
                    <a:pt x="161687" y="208598"/>
                  </a:cubicBezTo>
                  <a:cubicBezTo>
                    <a:pt x="226457" y="208598"/>
                    <a:pt x="286464" y="174308"/>
                    <a:pt x="319802" y="118110"/>
                  </a:cubicBezTo>
                  <a:close/>
                  <a:moveTo>
                    <a:pt x="161687" y="160973"/>
                  </a:moveTo>
                  <a:cubicBezTo>
                    <a:pt x="130254" y="160973"/>
                    <a:pt x="104537" y="135255"/>
                    <a:pt x="104537" y="103823"/>
                  </a:cubicBezTo>
                  <a:cubicBezTo>
                    <a:pt x="104537" y="72390"/>
                    <a:pt x="130254" y="46672"/>
                    <a:pt x="161687" y="46672"/>
                  </a:cubicBezTo>
                  <a:cubicBezTo>
                    <a:pt x="193119" y="46672"/>
                    <a:pt x="218837" y="72390"/>
                    <a:pt x="218837" y="103823"/>
                  </a:cubicBezTo>
                  <a:cubicBezTo>
                    <a:pt x="218837" y="135255"/>
                    <a:pt x="193119" y="160973"/>
                    <a:pt x="161687" y="160973"/>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24"/>
            <p:cNvSpPr/>
            <p:nvPr/>
          </p:nvSpPr>
          <p:spPr>
            <a:xfrm>
              <a:off x="5458983" y="2966278"/>
              <a:ext cx="123825" cy="123825"/>
            </a:xfrm>
            <a:custGeom>
              <a:avLst/>
              <a:gdLst/>
              <a:ahLst/>
              <a:cxnLst/>
              <a:rect l="l" t="t" r="r" b="b"/>
              <a:pathLst>
                <a:path w="123825" h="123825" extrusionOk="0">
                  <a:moveTo>
                    <a:pt x="14288" y="123825"/>
                  </a:moveTo>
                  <a:lnTo>
                    <a:pt x="109538" y="123825"/>
                  </a:lnTo>
                  <a:cubicBezTo>
                    <a:pt x="117157" y="123825"/>
                    <a:pt x="123825" y="117158"/>
                    <a:pt x="123825" y="109538"/>
                  </a:cubicBezTo>
                  <a:cubicBezTo>
                    <a:pt x="123825" y="101918"/>
                    <a:pt x="117157" y="95250"/>
                    <a:pt x="109538" y="95250"/>
                  </a:cubicBezTo>
                  <a:lnTo>
                    <a:pt x="48577" y="95250"/>
                  </a:lnTo>
                  <a:lnTo>
                    <a:pt x="119063" y="24765"/>
                  </a:lnTo>
                  <a:cubicBezTo>
                    <a:pt x="124777" y="19050"/>
                    <a:pt x="124777" y="10478"/>
                    <a:pt x="119063" y="4763"/>
                  </a:cubicBezTo>
                  <a:cubicBezTo>
                    <a:pt x="113348" y="-953"/>
                    <a:pt x="104775" y="-953"/>
                    <a:pt x="99060" y="4763"/>
                  </a:cubicBezTo>
                  <a:lnTo>
                    <a:pt x="28575" y="75248"/>
                  </a:lnTo>
                  <a:lnTo>
                    <a:pt x="28575" y="14288"/>
                  </a:lnTo>
                  <a:cubicBezTo>
                    <a:pt x="28575" y="6668"/>
                    <a:pt x="21907" y="0"/>
                    <a:pt x="14288" y="0"/>
                  </a:cubicBezTo>
                  <a:cubicBezTo>
                    <a:pt x="6668" y="0"/>
                    <a:pt x="0" y="6668"/>
                    <a:pt x="0" y="14288"/>
                  </a:cubicBezTo>
                  <a:lnTo>
                    <a:pt x="0" y="109538"/>
                  </a:lnTo>
                  <a:cubicBezTo>
                    <a:pt x="0" y="117158"/>
                    <a:pt x="6668" y="123825"/>
                    <a:pt x="14288" y="123825"/>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24"/>
            <p:cNvSpPr/>
            <p:nvPr/>
          </p:nvSpPr>
          <p:spPr>
            <a:xfrm>
              <a:off x="5125608" y="2966278"/>
              <a:ext cx="123825" cy="123825"/>
            </a:xfrm>
            <a:custGeom>
              <a:avLst/>
              <a:gdLst/>
              <a:ahLst/>
              <a:cxnLst/>
              <a:rect l="l" t="t" r="r" b="b"/>
              <a:pathLst>
                <a:path w="123825" h="123825" extrusionOk="0">
                  <a:moveTo>
                    <a:pt x="0" y="109538"/>
                  </a:moveTo>
                  <a:cubicBezTo>
                    <a:pt x="0" y="117158"/>
                    <a:pt x="6668" y="123825"/>
                    <a:pt x="14288" y="123825"/>
                  </a:cubicBezTo>
                  <a:lnTo>
                    <a:pt x="109538" y="123825"/>
                  </a:lnTo>
                  <a:cubicBezTo>
                    <a:pt x="117158" y="123825"/>
                    <a:pt x="123825" y="117158"/>
                    <a:pt x="123825" y="109538"/>
                  </a:cubicBezTo>
                  <a:lnTo>
                    <a:pt x="123825" y="14288"/>
                  </a:lnTo>
                  <a:cubicBezTo>
                    <a:pt x="123825" y="6668"/>
                    <a:pt x="117158" y="0"/>
                    <a:pt x="109538" y="0"/>
                  </a:cubicBezTo>
                  <a:cubicBezTo>
                    <a:pt x="101918" y="0"/>
                    <a:pt x="95250" y="6668"/>
                    <a:pt x="95250" y="14288"/>
                  </a:cubicBezTo>
                  <a:lnTo>
                    <a:pt x="95250" y="75248"/>
                  </a:lnTo>
                  <a:lnTo>
                    <a:pt x="24765" y="4763"/>
                  </a:lnTo>
                  <a:cubicBezTo>
                    <a:pt x="19050" y="-953"/>
                    <a:pt x="10478" y="-953"/>
                    <a:pt x="4763" y="4763"/>
                  </a:cubicBezTo>
                  <a:cubicBezTo>
                    <a:pt x="-953" y="10478"/>
                    <a:pt x="-953" y="19050"/>
                    <a:pt x="4763" y="24765"/>
                  </a:cubicBezTo>
                  <a:lnTo>
                    <a:pt x="75248" y="95250"/>
                  </a:lnTo>
                  <a:lnTo>
                    <a:pt x="14288" y="95250"/>
                  </a:lnTo>
                  <a:cubicBezTo>
                    <a:pt x="6668" y="95250"/>
                    <a:pt x="0" y="101918"/>
                    <a:pt x="0" y="10953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24"/>
            <p:cNvSpPr/>
            <p:nvPr/>
          </p:nvSpPr>
          <p:spPr>
            <a:xfrm>
              <a:off x="5458983" y="3299653"/>
              <a:ext cx="124301" cy="123825"/>
            </a:xfrm>
            <a:custGeom>
              <a:avLst/>
              <a:gdLst/>
              <a:ahLst/>
              <a:cxnLst/>
              <a:rect l="l" t="t" r="r" b="b"/>
              <a:pathLst>
                <a:path w="124301" h="123825" extrusionOk="0">
                  <a:moveTo>
                    <a:pt x="123825" y="14288"/>
                  </a:moveTo>
                  <a:cubicBezTo>
                    <a:pt x="123825" y="6668"/>
                    <a:pt x="117157" y="0"/>
                    <a:pt x="109538" y="0"/>
                  </a:cubicBezTo>
                  <a:lnTo>
                    <a:pt x="14288" y="0"/>
                  </a:lnTo>
                  <a:cubicBezTo>
                    <a:pt x="6668" y="0"/>
                    <a:pt x="0" y="6668"/>
                    <a:pt x="0" y="14288"/>
                  </a:cubicBezTo>
                  <a:lnTo>
                    <a:pt x="0" y="109538"/>
                  </a:lnTo>
                  <a:cubicBezTo>
                    <a:pt x="0" y="117157"/>
                    <a:pt x="6668" y="123825"/>
                    <a:pt x="14288" y="123825"/>
                  </a:cubicBezTo>
                  <a:cubicBezTo>
                    <a:pt x="21907" y="123825"/>
                    <a:pt x="28575" y="117157"/>
                    <a:pt x="28575" y="109538"/>
                  </a:cubicBezTo>
                  <a:lnTo>
                    <a:pt x="28575" y="48577"/>
                  </a:lnTo>
                  <a:lnTo>
                    <a:pt x="99060" y="119063"/>
                  </a:lnTo>
                  <a:cubicBezTo>
                    <a:pt x="101918" y="121920"/>
                    <a:pt x="105727" y="122873"/>
                    <a:pt x="109538" y="122873"/>
                  </a:cubicBezTo>
                  <a:cubicBezTo>
                    <a:pt x="113348" y="122873"/>
                    <a:pt x="117157" y="121920"/>
                    <a:pt x="120015" y="119063"/>
                  </a:cubicBezTo>
                  <a:cubicBezTo>
                    <a:pt x="125730" y="113348"/>
                    <a:pt x="125730" y="104775"/>
                    <a:pt x="120015" y="99060"/>
                  </a:cubicBezTo>
                  <a:lnTo>
                    <a:pt x="48577" y="28575"/>
                  </a:lnTo>
                  <a:lnTo>
                    <a:pt x="109538" y="28575"/>
                  </a:lnTo>
                  <a:cubicBezTo>
                    <a:pt x="117157" y="28575"/>
                    <a:pt x="123825" y="21907"/>
                    <a:pt x="123825" y="1428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24"/>
            <p:cNvSpPr/>
            <p:nvPr/>
          </p:nvSpPr>
          <p:spPr>
            <a:xfrm>
              <a:off x="5125608" y="3299653"/>
              <a:ext cx="123825" cy="124777"/>
            </a:xfrm>
            <a:custGeom>
              <a:avLst/>
              <a:gdLst/>
              <a:ahLst/>
              <a:cxnLst/>
              <a:rect l="l" t="t" r="r" b="b"/>
              <a:pathLst>
                <a:path w="123825" h="124777" extrusionOk="0">
                  <a:moveTo>
                    <a:pt x="109538" y="0"/>
                  </a:moveTo>
                  <a:lnTo>
                    <a:pt x="14288" y="0"/>
                  </a:lnTo>
                  <a:cubicBezTo>
                    <a:pt x="6668" y="0"/>
                    <a:pt x="0" y="6668"/>
                    <a:pt x="0" y="14288"/>
                  </a:cubicBezTo>
                  <a:cubicBezTo>
                    <a:pt x="0" y="21907"/>
                    <a:pt x="6668" y="28575"/>
                    <a:pt x="14288" y="28575"/>
                  </a:cubicBezTo>
                  <a:lnTo>
                    <a:pt x="75248" y="28575"/>
                  </a:lnTo>
                  <a:lnTo>
                    <a:pt x="4763" y="99060"/>
                  </a:lnTo>
                  <a:cubicBezTo>
                    <a:pt x="-953" y="104775"/>
                    <a:pt x="-953" y="113348"/>
                    <a:pt x="4763" y="119063"/>
                  </a:cubicBezTo>
                  <a:cubicBezTo>
                    <a:pt x="7620" y="121920"/>
                    <a:pt x="10478" y="123825"/>
                    <a:pt x="14288" y="123825"/>
                  </a:cubicBezTo>
                  <a:cubicBezTo>
                    <a:pt x="18098" y="123825"/>
                    <a:pt x="21908" y="122873"/>
                    <a:pt x="24765" y="120015"/>
                  </a:cubicBezTo>
                  <a:lnTo>
                    <a:pt x="95250" y="49530"/>
                  </a:lnTo>
                  <a:lnTo>
                    <a:pt x="95250" y="110490"/>
                  </a:lnTo>
                  <a:cubicBezTo>
                    <a:pt x="95250" y="118110"/>
                    <a:pt x="101918" y="124777"/>
                    <a:pt x="109538" y="124777"/>
                  </a:cubicBezTo>
                  <a:cubicBezTo>
                    <a:pt x="117158" y="124777"/>
                    <a:pt x="123825" y="118110"/>
                    <a:pt x="123825" y="110490"/>
                  </a:cubicBezTo>
                  <a:lnTo>
                    <a:pt x="123825" y="15240"/>
                  </a:lnTo>
                  <a:cubicBezTo>
                    <a:pt x="123825" y="6668"/>
                    <a:pt x="117158" y="0"/>
                    <a:pt x="109538" y="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6" name="Google Shape;276;p24"/>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lvl="0"/>
            <a:r>
              <a:rPr lang="en-US" dirty="0"/>
              <a:t>Add Medicine Page</a:t>
            </a:r>
            <a:endParaRPr dirty="0"/>
          </a:p>
        </p:txBody>
      </p:sp>
      <p:sp>
        <p:nvSpPr>
          <p:cNvPr id="277" name="Google Shape;277;p24"/>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pic>
        <p:nvPicPr>
          <p:cNvPr id="12" name="Picture 11"/>
          <p:cNvPicPr>
            <a:picLocks noChangeAspect="1"/>
          </p:cNvPicPr>
          <p:nvPr/>
        </p:nvPicPr>
        <p:blipFill>
          <a:blip r:embed="rId3"/>
          <a:stretch>
            <a:fillRect/>
          </a:stretch>
        </p:blipFill>
        <p:spPr>
          <a:xfrm>
            <a:off x="2978331" y="1310849"/>
            <a:ext cx="3330029" cy="3818893"/>
          </a:xfrm>
          <a:prstGeom prst="rect">
            <a:avLst/>
          </a:prstGeom>
        </p:spPr>
      </p:pic>
    </p:spTree>
    <p:extLst>
      <p:ext uri="{BB962C8B-B14F-4D97-AF65-F5344CB8AC3E}">
        <p14:creationId xmlns:p14="http://schemas.microsoft.com/office/powerpoint/2010/main" val="4036224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grpSp>
        <p:nvGrpSpPr>
          <p:cNvPr id="270" name="Google Shape;270;p24"/>
          <p:cNvGrpSpPr/>
          <p:nvPr/>
        </p:nvGrpSpPr>
        <p:grpSpPr>
          <a:xfrm>
            <a:off x="8406883" y="316541"/>
            <a:ext cx="420375" cy="420813"/>
            <a:chOff x="5125608" y="2966278"/>
            <a:chExt cx="457676" cy="458152"/>
          </a:xfrm>
        </p:grpSpPr>
        <p:sp>
          <p:nvSpPr>
            <p:cNvPr id="271" name="Google Shape;271;p24"/>
            <p:cNvSpPr/>
            <p:nvPr/>
          </p:nvSpPr>
          <p:spPr>
            <a:xfrm>
              <a:off x="5192521" y="3091055"/>
              <a:ext cx="323373" cy="208597"/>
            </a:xfrm>
            <a:custGeom>
              <a:avLst/>
              <a:gdLst/>
              <a:ahLst/>
              <a:cxnLst/>
              <a:rect l="l" t="t" r="r" b="b"/>
              <a:pathLst>
                <a:path w="323373" h="208597" extrusionOk="0">
                  <a:moveTo>
                    <a:pt x="319802" y="118110"/>
                  </a:moveTo>
                  <a:cubicBezTo>
                    <a:pt x="324564" y="109538"/>
                    <a:pt x="324564" y="99060"/>
                    <a:pt x="319802" y="90488"/>
                  </a:cubicBezTo>
                  <a:cubicBezTo>
                    <a:pt x="286464" y="33338"/>
                    <a:pt x="226457" y="0"/>
                    <a:pt x="161687" y="0"/>
                  </a:cubicBezTo>
                  <a:cubicBezTo>
                    <a:pt x="96917" y="0"/>
                    <a:pt x="36909" y="34290"/>
                    <a:pt x="3572" y="90488"/>
                  </a:cubicBezTo>
                  <a:cubicBezTo>
                    <a:pt x="-1191" y="99060"/>
                    <a:pt x="-1191" y="109538"/>
                    <a:pt x="3572" y="118110"/>
                  </a:cubicBezTo>
                  <a:cubicBezTo>
                    <a:pt x="36909" y="175260"/>
                    <a:pt x="96917" y="208598"/>
                    <a:pt x="161687" y="208598"/>
                  </a:cubicBezTo>
                  <a:cubicBezTo>
                    <a:pt x="226457" y="208598"/>
                    <a:pt x="286464" y="174308"/>
                    <a:pt x="319802" y="118110"/>
                  </a:cubicBezTo>
                  <a:close/>
                  <a:moveTo>
                    <a:pt x="161687" y="160973"/>
                  </a:moveTo>
                  <a:cubicBezTo>
                    <a:pt x="130254" y="160973"/>
                    <a:pt x="104537" y="135255"/>
                    <a:pt x="104537" y="103823"/>
                  </a:cubicBezTo>
                  <a:cubicBezTo>
                    <a:pt x="104537" y="72390"/>
                    <a:pt x="130254" y="46672"/>
                    <a:pt x="161687" y="46672"/>
                  </a:cubicBezTo>
                  <a:cubicBezTo>
                    <a:pt x="193119" y="46672"/>
                    <a:pt x="218837" y="72390"/>
                    <a:pt x="218837" y="103823"/>
                  </a:cubicBezTo>
                  <a:cubicBezTo>
                    <a:pt x="218837" y="135255"/>
                    <a:pt x="193119" y="160973"/>
                    <a:pt x="161687" y="160973"/>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24"/>
            <p:cNvSpPr/>
            <p:nvPr/>
          </p:nvSpPr>
          <p:spPr>
            <a:xfrm>
              <a:off x="5458983" y="2966278"/>
              <a:ext cx="123825" cy="123825"/>
            </a:xfrm>
            <a:custGeom>
              <a:avLst/>
              <a:gdLst/>
              <a:ahLst/>
              <a:cxnLst/>
              <a:rect l="l" t="t" r="r" b="b"/>
              <a:pathLst>
                <a:path w="123825" h="123825" extrusionOk="0">
                  <a:moveTo>
                    <a:pt x="14288" y="123825"/>
                  </a:moveTo>
                  <a:lnTo>
                    <a:pt x="109538" y="123825"/>
                  </a:lnTo>
                  <a:cubicBezTo>
                    <a:pt x="117157" y="123825"/>
                    <a:pt x="123825" y="117158"/>
                    <a:pt x="123825" y="109538"/>
                  </a:cubicBezTo>
                  <a:cubicBezTo>
                    <a:pt x="123825" y="101918"/>
                    <a:pt x="117157" y="95250"/>
                    <a:pt x="109538" y="95250"/>
                  </a:cubicBezTo>
                  <a:lnTo>
                    <a:pt x="48577" y="95250"/>
                  </a:lnTo>
                  <a:lnTo>
                    <a:pt x="119063" y="24765"/>
                  </a:lnTo>
                  <a:cubicBezTo>
                    <a:pt x="124777" y="19050"/>
                    <a:pt x="124777" y="10478"/>
                    <a:pt x="119063" y="4763"/>
                  </a:cubicBezTo>
                  <a:cubicBezTo>
                    <a:pt x="113348" y="-953"/>
                    <a:pt x="104775" y="-953"/>
                    <a:pt x="99060" y="4763"/>
                  </a:cubicBezTo>
                  <a:lnTo>
                    <a:pt x="28575" y="75248"/>
                  </a:lnTo>
                  <a:lnTo>
                    <a:pt x="28575" y="14288"/>
                  </a:lnTo>
                  <a:cubicBezTo>
                    <a:pt x="28575" y="6668"/>
                    <a:pt x="21907" y="0"/>
                    <a:pt x="14288" y="0"/>
                  </a:cubicBezTo>
                  <a:cubicBezTo>
                    <a:pt x="6668" y="0"/>
                    <a:pt x="0" y="6668"/>
                    <a:pt x="0" y="14288"/>
                  </a:cubicBezTo>
                  <a:lnTo>
                    <a:pt x="0" y="109538"/>
                  </a:lnTo>
                  <a:cubicBezTo>
                    <a:pt x="0" y="117158"/>
                    <a:pt x="6668" y="123825"/>
                    <a:pt x="14288" y="123825"/>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24"/>
            <p:cNvSpPr/>
            <p:nvPr/>
          </p:nvSpPr>
          <p:spPr>
            <a:xfrm>
              <a:off x="5125608" y="2966278"/>
              <a:ext cx="123825" cy="123825"/>
            </a:xfrm>
            <a:custGeom>
              <a:avLst/>
              <a:gdLst/>
              <a:ahLst/>
              <a:cxnLst/>
              <a:rect l="l" t="t" r="r" b="b"/>
              <a:pathLst>
                <a:path w="123825" h="123825" extrusionOk="0">
                  <a:moveTo>
                    <a:pt x="0" y="109538"/>
                  </a:moveTo>
                  <a:cubicBezTo>
                    <a:pt x="0" y="117158"/>
                    <a:pt x="6668" y="123825"/>
                    <a:pt x="14288" y="123825"/>
                  </a:cubicBezTo>
                  <a:lnTo>
                    <a:pt x="109538" y="123825"/>
                  </a:lnTo>
                  <a:cubicBezTo>
                    <a:pt x="117158" y="123825"/>
                    <a:pt x="123825" y="117158"/>
                    <a:pt x="123825" y="109538"/>
                  </a:cubicBezTo>
                  <a:lnTo>
                    <a:pt x="123825" y="14288"/>
                  </a:lnTo>
                  <a:cubicBezTo>
                    <a:pt x="123825" y="6668"/>
                    <a:pt x="117158" y="0"/>
                    <a:pt x="109538" y="0"/>
                  </a:cubicBezTo>
                  <a:cubicBezTo>
                    <a:pt x="101918" y="0"/>
                    <a:pt x="95250" y="6668"/>
                    <a:pt x="95250" y="14288"/>
                  </a:cubicBezTo>
                  <a:lnTo>
                    <a:pt x="95250" y="75248"/>
                  </a:lnTo>
                  <a:lnTo>
                    <a:pt x="24765" y="4763"/>
                  </a:lnTo>
                  <a:cubicBezTo>
                    <a:pt x="19050" y="-953"/>
                    <a:pt x="10478" y="-953"/>
                    <a:pt x="4763" y="4763"/>
                  </a:cubicBezTo>
                  <a:cubicBezTo>
                    <a:pt x="-953" y="10478"/>
                    <a:pt x="-953" y="19050"/>
                    <a:pt x="4763" y="24765"/>
                  </a:cubicBezTo>
                  <a:lnTo>
                    <a:pt x="75248" y="95250"/>
                  </a:lnTo>
                  <a:lnTo>
                    <a:pt x="14288" y="95250"/>
                  </a:lnTo>
                  <a:cubicBezTo>
                    <a:pt x="6668" y="95250"/>
                    <a:pt x="0" y="101918"/>
                    <a:pt x="0" y="10953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24"/>
            <p:cNvSpPr/>
            <p:nvPr/>
          </p:nvSpPr>
          <p:spPr>
            <a:xfrm>
              <a:off x="5458983" y="3299653"/>
              <a:ext cx="124301" cy="123825"/>
            </a:xfrm>
            <a:custGeom>
              <a:avLst/>
              <a:gdLst/>
              <a:ahLst/>
              <a:cxnLst/>
              <a:rect l="l" t="t" r="r" b="b"/>
              <a:pathLst>
                <a:path w="124301" h="123825" extrusionOk="0">
                  <a:moveTo>
                    <a:pt x="123825" y="14288"/>
                  </a:moveTo>
                  <a:cubicBezTo>
                    <a:pt x="123825" y="6668"/>
                    <a:pt x="117157" y="0"/>
                    <a:pt x="109538" y="0"/>
                  </a:cubicBezTo>
                  <a:lnTo>
                    <a:pt x="14288" y="0"/>
                  </a:lnTo>
                  <a:cubicBezTo>
                    <a:pt x="6668" y="0"/>
                    <a:pt x="0" y="6668"/>
                    <a:pt x="0" y="14288"/>
                  </a:cubicBezTo>
                  <a:lnTo>
                    <a:pt x="0" y="109538"/>
                  </a:lnTo>
                  <a:cubicBezTo>
                    <a:pt x="0" y="117157"/>
                    <a:pt x="6668" y="123825"/>
                    <a:pt x="14288" y="123825"/>
                  </a:cubicBezTo>
                  <a:cubicBezTo>
                    <a:pt x="21907" y="123825"/>
                    <a:pt x="28575" y="117157"/>
                    <a:pt x="28575" y="109538"/>
                  </a:cubicBezTo>
                  <a:lnTo>
                    <a:pt x="28575" y="48577"/>
                  </a:lnTo>
                  <a:lnTo>
                    <a:pt x="99060" y="119063"/>
                  </a:lnTo>
                  <a:cubicBezTo>
                    <a:pt x="101918" y="121920"/>
                    <a:pt x="105727" y="122873"/>
                    <a:pt x="109538" y="122873"/>
                  </a:cubicBezTo>
                  <a:cubicBezTo>
                    <a:pt x="113348" y="122873"/>
                    <a:pt x="117157" y="121920"/>
                    <a:pt x="120015" y="119063"/>
                  </a:cubicBezTo>
                  <a:cubicBezTo>
                    <a:pt x="125730" y="113348"/>
                    <a:pt x="125730" y="104775"/>
                    <a:pt x="120015" y="99060"/>
                  </a:cubicBezTo>
                  <a:lnTo>
                    <a:pt x="48577" y="28575"/>
                  </a:lnTo>
                  <a:lnTo>
                    <a:pt x="109538" y="28575"/>
                  </a:lnTo>
                  <a:cubicBezTo>
                    <a:pt x="117157" y="28575"/>
                    <a:pt x="123825" y="21907"/>
                    <a:pt x="123825" y="1428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24"/>
            <p:cNvSpPr/>
            <p:nvPr/>
          </p:nvSpPr>
          <p:spPr>
            <a:xfrm>
              <a:off x="5125608" y="3299653"/>
              <a:ext cx="123825" cy="124777"/>
            </a:xfrm>
            <a:custGeom>
              <a:avLst/>
              <a:gdLst/>
              <a:ahLst/>
              <a:cxnLst/>
              <a:rect l="l" t="t" r="r" b="b"/>
              <a:pathLst>
                <a:path w="123825" h="124777" extrusionOk="0">
                  <a:moveTo>
                    <a:pt x="109538" y="0"/>
                  </a:moveTo>
                  <a:lnTo>
                    <a:pt x="14288" y="0"/>
                  </a:lnTo>
                  <a:cubicBezTo>
                    <a:pt x="6668" y="0"/>
                    <a:pt x="0" y="6668"/>
                    <a:pt x="0" y="14288"/>
                  </a:cubicBezTo>
                  <a:cubicBezTo>
                    <a:pt x="0" y="21907"/>
                    <a:pt x="6668" y="28575"/>
                    <a:pt x="14288" y="28575"/>
                  </a:cubicBezTo>
                  <a:lnTo>
                    <a:pt x="75248" y="28575"/>
                  </a:lnTo>
                  <a:lnTo>
                    <a:pt x="4763" y="99060"/>
                  </a:lnTo>
                  <a:cubicBezTo>
                    <a:pt x="-953" y="104775"/>
                    <a:pt x="-953" y="113348"/>
                    <a:pt x="4763" y="119063"/>
                  </a:cubicBezTo>
                  <a:cubicBezTo>
                    <a:pt x="7620" y="121920"/>
                    <a:pt x="10478" y="123825"/>
                    <a:pt x="14288" y="123825"/>
                  </a:cubicBezTo>
                  <a:cubicBezTo>
                    <a:pt x="18098" y="123825"/>
                    <a:pt x="21908" y="122873"/>
                    <a:pt x="24765" y="120015"/>
                  </a:cubicBezTo>
                  <a:lnTo>
                    <a:pt x="95250" y="49530"/>
                  </a:lnTo>
                  <a:lnTo>
                    <a:pt x="95250" y="110490"/>
                  </a:lnTo>
                  <a:cubicBezTo>
                    <a:pt x="95250" y="118110"/>
                    <a:pt x="101918" y="124777"/>
                    <a:pt x="109538" y="124777"/>
                  </a:cubicBezTo>
                  <a:cubicBezTo>
                    <a:pt x="117158" y="124777"/>
                    <a:pt x="123825" y="118110"/>
                    <a:pt x="123825" y="110490"/>
                  </a:cubicBezTo>
                  <a:lnTo>
                    <a:pt x="123825" y="15240"/>
                  </a:lnTo>
                  <a:cubicBezTo>
                    <a:pt x="123825" y="6668"/>
                    <a:pt x="117158" y="0"/>
                    <a:pt x="109538" y="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6" name="Google Shape;276;p24"/>
          <p:cNvSpPr txBox="1">
            <a:spLocks noGrp="1"/>
          </p:cNvSpPr>
          <p:nvPr>
            <p:ph type="title"/>
          </p:nvPr>
        </p:nvSpPr>
        <p:spPr>
          <a:xfrm>
            <a:off x="614975" y="391350"/>
            <a:ext cx="6757800" cy="919500"/>
          </a:xfrm>
          <a:prstGeom prst="rect">
            <a:avLst/>
          </a:prstGeom>
        </p:spPr>
        <p:txBody>
          <a:bodyPr spcFirstLastPara="1" wrap="square" lIns="0" tIns="0" rIns="0" bIns="0" anchor="ctr" anchorCtr="0">
            <a:noAutofit/>
          </a:bodyPr>
          <a:lstStyle/>
          <a:p>
            <a:pPr lvl="0"/>
            <a:r>
              <a:rPr lang="en-US" dirty="0"/>
              <a:t>Setting Pages</a:t>
            </a:r>
            <a:endParaRPr dirty="0"/>
          </a:p>
        </p:txBody>
      </p:sp>
      <p:sp>
        <p:nvSpPr>
          <p:cNvPr id="277" name="Google Shape;277;p24"/>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pic>
        <p:nvPicPr>
          <p:cNvPr id="12" name="Picture 11"/>
          <p:cNvPicPr>
            <a:picLocks noChangeAspect="1"/>
          </p:cNvPicPr>
          <p:nvPr/>
        </p:nvPicPr>
        <p:blipFill>
          <a:blip r:embed="rId3"/>
          <a:stretch>
            <a:fillRect/>
          </a:stretch>
        </p:blipFill>
        <p:spPr>
          <a:xfrm>
            <a:off x="190500" y="1874912"/>
            <a:ext cx="4443521" cy="2151452"/>
          </a:xfrm>
          <a:prstGeom prst="rect">
            <a:avLst/>
          </a:prstGeom>
        </p:spPr>
      </p:pic>
      <p:pic>
        <p:nvPicPr>
          <p:cNvPr id="13" name="Picture 12"/>
          <p:cNvPicPr>
            <a:picLocks noChangeAspect="1"/>
          </p:cNvPicPr>
          <p:nvPr/>
        </p:nvPicPr>
        <p:blipFill>
          <a:blip r:embed="rId4"/>
          <a:stretch>
            <a:fillRect/>
          </a:stretch>
        </p:blipFill>
        <p:spPr>
          <a:xfrm>
            <a:off x="4781862" y="1874911"/>
            <a:ext cx="4201741" cy="2151453"/>
          </a:xfrm>
          <a:prstGeom prst="rect">
            <a:avLst/>
          </a:prstGeom>
        </p:spPr>
      </p:pic>
    </p:spTree>
    <p:extLst>
      <p:ext uri="{BB962C8B-B14F-4D97-AF65-F5344CB8AC3E}">
        <p14:creationId xmlns:p14="http://schemas.microsoft.com/office/powerpoint/2010/main" val="1528870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a:spLocks noGrp="1"/>
          </p:cNvSpPr>
          <p:nvPr>
            <p:ph type="ctrTitle"/>
          </p:nvPr>
        </p:nvSpPr>
        <p:spPr>
          <a:xfrm>
            <a:off x="614975" y="2026650"/>
            <a:ext cx="4969500" cy="563700"/>
          </a:xfrm>
          <a:prstGeom prst="rect">
            <a:avLst/>
          </a:prstGeom>
        </p:spPr>
        <p:txBody>
          <a:bodyPr spcFirstLastPara="1" wrap="square" lIns="0" tIns="0" rIns="0" bIns="0" anchor="b" anchorCtr="0">
            <a:noAutofit/>
          </a:bodyPr>
          <a:lstStyle/>
          <a:p>
            <a:pPr lvl="0"/>
            <a:r>
              <a:rPr lang="en-US" dirty="0" smtClean="0"/>
              <a:t>Testing</a:t>
            </a:r>
            <a:r>
              <a:rPr lang="en" dirty="0" smtClean="0"/>
              <a:t> Phase</a:t>
            </a:r>
            <a:endParaRPr dirty="0"/>
          </a:p>
        </p:txBody>
      </p:sp>
      <p:sp>
        <p:nvSpPr>
          <p:cNvPr id="186" name="Google Shape;186;p16"/>
          <p:cNvSpPr txBox="1"/>
          <p:nvPr/>
        </p:nvSpPr>
        <p:spPr>
          <a:xfrm>
            <a:off x="6589900" y="759950"/>
            <a:ext cx="2554200" cy="25617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9600" dirty="0">
                <a:solidFill>
                  <a:schemeClr val="lt1"/>
                </a:solidFill>
                <a:latin typeface="Barlow SemiBold"/>
                <a:ea typeface="Barlow SemiBold"/>
                <a:cs typeface="Barlow SemiBold"/>
                <a:sym typeface="Barlow SemiBold"/>
              </a:rPr>
              <a:t>4</a:t>
            </a:r>
            <a:endParaRPr sz="9600" dirty="0">
              <a:solidFill>
                <a:schemeClr val="lt1"/>
              </a:solidFill>
              <a:latin typeface="Barlow SemiBold"/>
              <a:ea typeface="Barlow SemiBold"/>
              <a:cs typeface="Barlow SemiBold"/>
              <a:sym typeface="Barlow SemiBold"/>
            </a:endParaRPr>
          </a:p>
        </p:txBody>
      </p:sp>
    </p:spTree>
    <p:extLst>
      <p:ext uri="{BB962C8B-B14F-4D97-AF65-F5344CB8AC3E}">
        <p14:creationId xmlns:p14="http://schemas.microsoft.com/office/powerpoint/2010/main" val="3702108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Testing</a:t>
            </a:r>
            <a:endParaRPr lang="en-GB" dirty="0"/>
          </a:p>
        </p:txBody>
      </p:sp>
      <p:sp>
        <p:nvSpPr>
          <p:cNvPr id="3" name="Text Placeholder 2"/>
          <p:cNvSpPr>
            <a:spLocks noGrp="1"/>
          </p:cNvSpPr>
          <p:nvPr>
            <p:ph type="body" idx="1"/>
          </p:nvPr>
        </p:nvSpPr>
        <p:spPr>
          <a:solidFill>
            <a:schemeClr val="bg1">
              <a:lumMod val="95000"/>
            </a:schemeClr>
          </a:solidFill>
        </p:spPr>
        <p:txBody>
          <a:bodyPr/>
          <a:lstStyle/>
          <a:p>
            <a:pPr>
              <a:buFont typeface="Wingdings" panose="05000000000000000000" pitchFamily="2" charset="2"/>
              <a:buChar char="Ø"/>
            </a:pPr>
            <a:r>
              <a:rPr lang="en-GB" dirty="0">
                <a:solidFill>
                  <a:schemeClr val="tx1"/>
                </a:solidFill>
              </a:rPr>
              <a:t>Two type of testing</a:t>
            </a:r>
          </a:p>
          <a:p>
            <a:pPr>
              <a:buFont typeface="Wingdings" panose="05000000000000000000" pitchFamily="2" charset="2"/>
              <a:buChar char="Ø"/>
            </a:pPr>
            <a:r>
              <a:rPr lang="en-GB" dirty="0">
                <a:solidFill>
                  <a:schemeClr val="tx1"/>
                </a:solidFill>
              </a:rPr>
              <a:t>Unit Testing</a:t>
            </a:r>
          </a:p>
          <a:p>
            <a:pPr>
              <a:buFont typeface="Wingdings" panose="05000000000000000000" pitchFamily="2" charset="2"/>
              <a:buChar char="Ø"/>
            </a:pPr>
            <a:r>
              <a:rPr lang="en-GB" dirty="0">
                <a:solidFill>
                  <a:schemeClr val="tx1"/>
                </a:solidFill>
              </a:rPr>
              <a:t>Integrating testing/system testing</a:t>
            </a:r>
          </a:p>
          <a:p>
            <a:endParaRPr lang="en-GB" dirty="0"/>
          </a:p>
          <a:p>
            <a:endParaRPr lang="en-GB"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3853877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solidFill>
            <a:schemeClr val="bg1">
              <a:lumMod val="95000"/>
            </a:schemeClr>
          </a:solidFill>
        </p:spPr>
        <p:txBody>
          <a:bodyPr/>
          <a:lstStyle/>
          <a:p>
            <a:r>
              <a:rPr lang="en-GB" dirty="0">
                <a:solidFill>
                  <a:schemeClr val="tx1"/>
                </a:solidFill>
              </a:rPr>
              <a:t>Individual testing of the functions.</a:t>
            </a:r>
          </a:p>
          <a:p>
            <a:pPr marL="0" indent="0">
              <a:buNone/>
            </a:pPr>
            <a:r>
              <a:rPr lang="en-GB" dirty="0">
                <a:solidFill>
                  <a:schemeClr val="tx1"/>
                </a:solidFill>
              </a:rPr>
              <a:t>    In which we test all the components or </a:t>
            </a:r>
            <a:r>
              <a:rPr lang="en-GB" dirty="0" err="1">
                <a:solidFill>
                  <a:schemeClr val="tx1"/>
                </a:solidFill>
              </a:rPr>
              <a:t>functons</a:t>
            </a:r>
            <a:r>
              <a:rPr lang="en-GB" dirty="0">
                <a:solidFill>
                  <a:schemeClr val="tx1"/>
                </a:solidFill>
              </a:rPr>
              <a:t> one by one whether it is working fine.</a:t>
            </a:r>
          </a:p>
          <a:p>
            <a:pPr marL="0" indent="0">
              <a:buNone/>
            </a:pPr>
            <a:endParaRPr lang="en-GB" dirty="0">
              <a:solidFill>
                <a:schemeClr val="tx1"/>
              </a:solidFill>
            </a:endParaRPr>
          </a:p>
          <a:p>
            <a:pPr marL="0" indent="0">
              <a:buNone/>
            </a:pPr>
            <a:endParaRPr lang="en-GB" dirty="0">
              <a:solidFill>
                <a:schemeClr val="tx1"/>
              </a:solidFill>
            </a:endParaRPr>
          </a:p>
          <a:p>
            <a:endParaRPr lang="en-GB" dirty="0">
              <a:solidFill>
                <a:schemeClr val="tx1"/>
              </a:solidFill>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sp>
        <p:nvSpPr>
          <p:cNvPr id="5" name="Title 1"/>
          <p:cNvSpPr>
            <a:spLocks noGrp="1"/>
          </p:cNvSpPr>
          <p:nvPr>
            <p:ph type="title"/>
          </p:nvPr>
        </p:nvSpPr>
        <p:spPr/>
        <p:txBody>
          <a:bodyPr/>
          <a:lstStyle/>
          <a:p>
            <a:pPr algn="ctr"/>
            <a:r>
              <a:rPr lang="en-GB" dirty="0" smtClean="0"/>
              <a:t>Unit Testing</a:t>
            </a:r>
            <a:br>
              <a:rPr lang="en-GB" dirty="0" smtClean="0"/>
            </a:br>
            <a:endParaRPr lang="en-GB" dirty="0"/>
          </a:p>
        </p:txBody>
      </p:sp>
    </p:spTree>
    <p:extLst>
      <p:ext uri="{BB962C8B-B14F-4D97-AF65-F5344CB8AC3E}">
        <p14:creationId xmlns:p14="http://schemas.microsoft.com/office/powerpoint/2010/main" val="658823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GB" sz="1800" dirty="0"/>
              <a:t>Effective way to test the functions.</a:t>
            </a:r>
          </a:p>
          <a:p>
            <a:r>
              <a:rPr lang="en-GB" sz="1800" dirty="0"/>
              <a:t>The test cases should show that, when used as expected, the component that you are testing does what it is supposed to do. </a:t>
            </a:r>
          </a:p>
          <a:p>
            <a:r>
              <a:rPr lang="en-GB" sz="1800" dirty="0"/>
              <a:t> If there are defects in the component, these should be revealed by test cases.</a:t>
            </a:r>
          </a:p>
          <a:p>
            <a:r>
              <a:rPr lang="en-GB" sz="1800" dirty="0"/>
              <a:t>Choose inputs that force the system to generate all error messages.</a:t>
            </a:r>
          </a:p>
          <a:p>
            <a:r>
              <a:rPr lang="en-GB" sz="1800" dirty="0"/>
              <a:t>Force invalid outputs to be generated; </a:t>
            </a:r>
          </a:p>
          <a:p>
            <a:endParaRPr lang="en-GB" sz="18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28</a:t>
            </a:fld>
            <a:endParaRPr lang="en"/>
          </a:p>
        </p:txBody>
      </p:sp>
      <p:sp>
        <p:nvSpPr>
          <p:cNvPr id="5" name="Title 1"/>
          <p:cNvSpPr>
            <a:spLocks noGrp="1"/>
          </p:cNvSpPr>
          <p:nvPr>
            <p:ph type="title"/>
          </p:nvPr>
        </p:nvSpPr>
        <p:spPr/>
        <p:txBody>
          <a:bodyPr/>
          <a:lstStyle/>
          <a:p>
            <a:pPr algn="ctr"/>
            <a:r>
              <a:rPr lang="en-GB" dirty="0" smtClean="0"/>
              <a:t>Test Cases</a:t>
            </a:r>
            <a:endParaRPr lang="en-GB" dirty="0"/>
          </a:p>
        </p:txBody>
      </p:sp>
    </p:spTree>
    <p:extLst>
      <p:ext uri="{BB962C8B-B14F-4D97-AF65-F5344CB8AC3E}">
        <p14:creationId xmlns:p14="http://schemas.microsoft.com/office/powerpoint/2010/main" val="1170642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Selenium Tool</a:t>
            </a:r>
            <a:endParaRPr lang="en-GB" dirty="0"/>
          </a:p>
        </p:txBody>
      </p:sp>
      <p:sp>
        <p:nvSpPr>
          <p:cNvPr id="3" name="Text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29</a:t>
            </a:fld>
            <a:endParaRPr lang="en"/>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975" y="1516566"/>
            <a:ext cx="7436205" cy="3681023"/>
          </a:xfrm>
        </p:spPr>
      </p:pic>
    </p:spTree>
    <p:extLst>
      <p:ext uri="{BB962C8B-B14F-4D97-AF65-F5344CB8AC3E}">
        <p14:creationId xmlns:p14="http://schemas.microsoft.com/office/powerpoint/2010/main" val="3000651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idx="1"/>
          </p:nvPr>
        </p:nvSpPr>
        <p:spPr>
          <a:xfrm>
            <a:off x="603999" y="1705175"/>
            <a:ext cx="4678119" cy="2715600"/>
          </a:xfrm>
        </p:spPr>
        <p:txBody>
          <a:bodyPr/>
          <a:lstStyle/>
          <a:p>
            <a:pPr>
              <a:lnSpc>
                <a:spcPct val="150000"/>
              </a:lnSpc>
            </a:pPr>
            <a:r>
              <a:rPr lang="en-US" dirty="0"/>
              <a:t>replace manual based system </a:t>
            </a:r>
          </a:p>
          <a:p>
            <a:pPr>
              <a:lnSpc>
                <a:spcPct val="150000"/>
              </a:lnSpc>
            </a:pPr>
            <a:r>
              <a:rPr lang="en-US" dirty="0"/>
              <a:t>Reduce Human Error</a:t>
            </a:r>
          </a:p>
          <a:p>
            <a:pPr>
              <a:lnSpc>
                <a:spcPct val="150000"/>
              </a:lnSpc>
            </a:pPr>
            <a:r>
              <a:rPr lang="en-US" dirty="0"/>
              <a:t>Handles all section.	</a:t>
            </a:r>
          </a:p>
          <a:p>
            <a:pPr>
              <a:lnSpc>
                <a:spcPct val="150000"/>
              </a:lnSpc>
            </a:pPr>
            <a:r>
              <a:rPr lang="en-US" dirty="0"/>
              <a:t>Data Saving &amp; Manipulating</a:t>
            </a:r>
          </a:p>
          <a:p>
            <a:pPr>
              <a:lnSpc>
                <a:spcPct val="150000"/>
              </a:lnSpc>
            </a:pPr>
            <a:r>
              <a:rPr lang="en-US" dirty="0"/>
              <a:t>Reduce burden</a:t>
            </a:r>
          </a:p>
          <a:p>
            <a:endParaRPr lang="en-US" dirty="0"/>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grpSp>
        <p:nvGrpSpPr>
          <p:cNvPr id="6" name="Google Shape;204;p18"/>
          <p:cNvGrpSpPr/>
          <p:nvPr/>
        </p:nvGrpSpPr>
        <p:grpSpPr>
          <a:xfrm>
            <a:off x="8436324" y="288377"/>
            <a:ext cx="361474" cy="477145"/>
            <a:chOff x="4276825" y="487236"/>
            <a:chExt cx="317500" cy="419100"/>
          </a:xfrm>
        </p:grpSpPr>
        <p:sp>
          <p:nvSpPr>
            <p:cNvPr id="7" name="Google Shape;205;p18"/>
            <p:cNvSpPr/>
            <p:nvPr/>
          </p:nvSpPr>
          <p:spPr>
            <a:xfrm>
              <a:off x="4276825" y="706311"/>
              <a:ext cx="317500" cy="200025"/>
            </a:xfrm>
            <a:custGeom>
              <a:avLst/>
              <a:gdLst/>
              <a:ahLst/>
              <a:cxnLst/>
              <a:rect l="l" t="t" r="r" b="b"/>
              <a:pathLst>
                <a:path w="317500" h="200025" extrusionOk="0">
                  <a:moveTo>
                    <a:pt x="233456" y="11968"/>
                  </a:moveTo>
                  <a:lnTo>
                    <a:pt x="233456" y="77950"/>
                  </a:lnTo>
                  <a:cubicBezTo>
                    <a:pt x="248043" y="83210"/>
                    <a:pt x="255687" y="99537"/>
                    <a:pt x="250530" y="114415"/>
                  </a:cubicBezTo>
                  <a:cubicBezTo>
                    <a:pt x="245372" y="129294"/>
                    <a:pt x="229367" y="137092"/>
                    <a:pt x="214779" y="131832"/>
                  </a:cubicBezTo>
                  <a:cubicBezTo>
                    <a:pt x="200192" y="126571"/>
                    <a:pt x="192548" y="110244"/>
                    <a:pt x="197705" y="95365"/>
                  </a:cubicBezTo>
                  <a:cubicBezTo>
                    <a:pt x="200526" y="87228"/>
                    <a:pt x="206802" y="80827"/>
                    <a:pt x="214779" y="77950"/>
                  </a:cubicBezTo>
                  <a:lnTo>
                    <a:pt x="214779" y="5296"/>
                  </a:lnTo>
                  <a:cubicBezTo>
                    <a:pt x="202620" y="1818"/>
                    <a:pt x="190055" y="37"/>
                    <a:pt x="177426" y="0"/>
                  </a:cubicBezTo>
                  <a:lnTo>
                    <a:pt x="140074" y="0"/>
                  </a:lnTo>
                  <a:cubicBezTo>
                    <a:pt x="127445" y="37"/>
                    <a:pt x="114880" y="1818"/>
                    <a:pt x="102721" y="5296"/>
                  </a:cubicBezTo>
                  <a:lnTo>
                    <a:pt x="102721" y="76200"/>
                  </a:lnTo>
                  <a:lnTo>
                    <a:pt x="112075" y="76200"/>
                  </a:lnTo>
                  <a:cubicBezTo>
                    <a:pt x="132695" y="76200"/>
                    <a:pt x="149412" y="93251"/>
                    <a:pt x="149412" y="114283"/>
                  </a:cubicBezTo>
                  <a:cubicBezTo>
                    <a:pt x="149412" y="114284"/>
                    <a:pt x="149412" y="114284"/>
                    <a:pt x="149412" y="114284"/>
                  </a:cubicBezTo>
                  <a:lnTo>
                    <a:pt x="149412" y="171450"/>
                  </a:lnTo>
                  <a:cubicBezTo>
                    <a:pt x="149412" y="176711"/>
                    <a:pt x="145231" y="180975"/>
                    <a:pt x="140074" y="180975"/>
                  </a:cubicBezTo>
                  <a:lnTo>
                    <a:pt x="121397" y="180975"/>
                  </a:lnTo>
                  <a:cubicBezTo>
                    <a:pt x="116240" y="180975"/>
                    <a:pt x="112059" y="176711"/>
                    <a:pt x="112059" y="171450"/>
                  </a:cubicBezTo>
                  <a:cubicBezTo>
                    <a:pt x="112059" y="166189"/>
                    <a:pt x="116240" y="161925"/>
                    <a:pt x="121397" y="161925"/>
                  </a:cubicBezTo>
                  <a:lnTo>
                    <a:pt x="130797" y="161925"/>
                  </a:lnTo>
                  <a:lnTo>
                    <a:pt x="130797" y="114300"/>
                  </a:lnTo>
                  <a:cubicBezTo>
                    <a:pt x="130798" y="103780"/>
                    <a:pt x="122437" y="95251"/>
                    <a:pt x="112123" y="95250"/>
                  </a:cubicBezTo>
                  <a:cubicBezTo>
                    <a:pt x="112122" y="95250"/>
                    <a:pt x="112121" y="95250"/>
                    <a:pt x="112120" y="95250"/>
                  </a:cubicBezTo>
                  <a:lnTo>
                    <a:pt x="74690" y="95250"/>
                  </a:lnTo>
                  <a:cubicBezTo>
                    <a:pt x="64362" y="95280"/>
                    <a:pt x="55997" y="103813"/>
                    <a:pt x="55968" y="114348"/>
                  </a:cubicBezTo>
                  <a:lnTo>
                    <a:pt x="55968" y="161925"/>
                  </a:lnTo>
                  <a:lnTo>
                    <a:pt x="65368" y="161925"/>
                  </a:lnTo>
                  <a:cubicBezTo>
                    <a:pt x="70525" y="161925"/>
                    <a:pt x="74706" y="166189"/>
                    <a:pt x="74706" y="171450"/>
                  </a:cubicBezTo>
                  <a:cubicBezTo>
                    <a:pt x="74706" y="176711"/>
                    <a:pt x="70525" y="180975"/>
                    <a:pt x="65368" y="180975"/>
                  </a:cubicBezTo>
                  <a:lnTo>
                    <a:pt x="46691" y="180975"/>
                  </a:lnTo>
                  <a:cubicBezTo>
                    <a:pt x="41534" y="180975"/>
                    <a:pt x="37353" y="176711"/>
                    <a:pt x="37353" y="171450"/>
                  </a:cubicBezTo>
                  <a:lnTo>
                    <a:pt x="37353" y="114300"/>
                  </a:lnTo>
                  <a:cubicBezTo>
                    <a:pt x="37353" y="93258"/>
                    <a:pt x="54075" y="76200"/>
                    <a:pt x="74704" y="76200"/>
                  </a:cubicBezTo>
                  <a:cubicBezTo>
                    <a:pt x="74705" y="76200"/>
                    <a:pt x="74705" y="76200"/>
                    <a:pt x="74706" y="76200"/>
                  </a:cubicBezTo>
                  <a:lnTo>
                    <a:pt x="84044" y="76200"/>
                  </a:lnTo>
                  <a:lnTo>
                    <a:pt x="84044" y="11968"/>
                  </a:lnTo>
                  <a:cubicBezTo>
                    <a:pt x="33006" y="34681"/>
                    <a:pt x="9" y="86077"/>
                    <a:pt x="0" y="142875"/>
                  </a:cubicBezTo>
                  <a:lnTo>
                    <a:pt x="0" y="200025"/>
                  </a:lnTo>
                  <a:lnTo>
                    <a:pt x="317500" y="200025"/>
                  </a:lnTo>
                  <a:lnTo>
                    <a:pt x="317500" y="142875"/>
                  </a:lnTo>
                  <a:cubicBezTo>
                    <a:pt x="317491" y="86077"/>
                    <a:pt x="284493" y="34681"/>
                    <a:pt x="233456" y="1196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206;p18"/>
            <p:cNvSpPr/>
            <p:nvPr/>
          </p:nvSpPr>
          <p:spPr>
            <a:xfrm>
              <a:off x="4342192" y="487236"/>
              <a:ext cx="186764" cy="190500"/>
            </a:xfrm>
            <a:custGeom>
              <a:avLst/>
              <a:gdLst/>
              <a:ahLst/>
              <a:cxnLst/>
              <a:rect l="l" t="t" r="r" b="b"/>
              <a:pathLst>
                <a:path w="186764" h="190500" extrusionOk="0">
                  <a:moveTo>
                    <a:pt x="186765" y="95250"/>
                  </a:moveTo>
                  <a:cubicBezTo>
                    <a:pt x="186765" y="147855"/>
                    <a:pt x="144956" y="190500"/>
                    <a:pt x="93382" y="190500"/>
                  </a:cubicBezTo>
                  <a:cubicBezTo>
                    <a:pt x="41809" y="190500"/>
                    <a:pt x="0" y="147855"/>
                    <a:pt x="0" y="95250"/>
                  </a:cubicBezTo>
                  <a:cubicBezTo>
                    <a:pt x="0" y="42645"/>
                    <a:pt x="41809" y="0"/>
                    <a:pt x="93382" y="0"/>
                  </a:cubicBezTo>
                  <a:cubicBezTo>
                    <a:pt x="144956" y="0"/>
                    <a:pt x="186765" y="42645"/>
                    <a:pt x="186765"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3905398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Integrating testing/system testing</a:t>
            </a:r>
            <a:br>
              <a:rPr lang="en-GB" dirty="0"/>
            </a:br>
            <a:endParaRPr lang="en-GB" dirty="0"/>
          </a:p>
        </p:txBody>
      </p:sp>
      <p:sp>
        <p:nvSpPr>
          <p:cNvPr id="3" name="Text Placeholder 2"/>
          <p:cNvSpPr>
            <a:spLocks noGrp="1"/>
          </p:cNvSpPr>
          <p:nvPr>
            <p:ph type="body" idx="1"/>
          </p:nvPr>
        </p:nvSpPr>
        <p:spPr/>
        <p:txBody>
          <a:bodyPr/>
          <a:lstStyle/>
          <a:p>
            <a:r>
              <a:rPr lang="en-GB" sz="1800" dirty="0"/>
              <a:t>System testing checks that components are compatible, interact correctly and transfer the right data at the right time across their interfaces. </a:t>
            </a:r>
          </a:p>
          <a:p>
            <a:r>
              <a:rPr lang="en-GB" sz="1800" dirty="0"/>
              <a:t>All system functions that are accessed through menus should be tested. </a:t>
            </a:r>
          </a:p>
          <a:p>
            <a:r>
              <a:rPr lang="en-GB" sz="1800" dirty="0"/>
              <a:t> Combinations of functions (e.g., text formatting) that are accessed through the same menu must be tested.</a:t>
            </a:r>
          </a:p>
          <a:p>
            <a:r>
              <a:rPr lang="en-GB" sz="1800" dirty="0"/>
              <a:t> Where user input is provided, all functions must be tested with both correct and incorrect input. </a:t>
            </a:r>
          </a:p>
          <a:p>
            <a:endParaRPr lang="en-GB" sz="18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827512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testing?</a:t>
            </a:r>
          </a:p>
        </p:txBody>
      </p:sp>
      <p:sp>
        <p:nvSpPr>
          <p:cNvPr id="3" name="Text Placeholder 2"/>
          <p:cNvSpPr>
            <a:spLocks noGrp="1"/>
          </p:cNvSpPr>
          <p:nvPr>
            <p:ph type="body" idx="1"/>
          </p:nvPr>
        </p:nvSpPr>
        <p:spPr/>
        <p:txBody>
          <a:bodyPr/>
          <a:lstStyle/>
          <a:p>
            <a:r>
              <a:rPr lang="en-GB" dirty="0"/>
              <a:t>To Validate the all the modules.</a:t>
            </a:r>
          </a:p>
          <a:p>
            <a:r>
              <a:rPr lang="en-GB" dirty="0"/>
              <a:t>To validate the requirements.</a:t>
            </a:r>
          </a:p>
          <a:p>
            <a:r>
              <a:rPr lang="en-GB" dirty="0"/>
              <a:t>To test the software it is doing the right job.</a:t>
            </a:r>
          </a:p>
          <a:p>
            <a:pPr marL="0" indent="0">
              <a:buNone/>
            </a:pPr>
            <a:endParaRPr lang="en-GB" dirty="0"/>
          </a:p>
          <a:p>
            <a:endParaRPr lang="en-GB"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3021826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chemeClr val="tx1"/>
                </a:solidFill>
              </a:rPr>
              <a:t>PMS</a:t>
            </a:r>
            <a:endParaRPr lang="en-GB" dirty="0">
              <a:solidFill>
                <a:schemeClr val="tx1"/>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8309" y="1369219"/>
            <a:ext cx="6454583" cy="3263504"/>
          </a:xfrm>
        </p:spPr>
      </p:pic>
    </p:spTree>
    <p:extLst>
      <p:ext uri="{BB962C8B-B14F-4D97-AF65-F5344CB8AC3E}">
        <p14:creationId xmlns:p14="http://schemas.microsoft.com/office/powerpoint/2010/main" val="3561797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PMS</a:t>
            </a:r>
            <a:endParaRPr lang="en-GB" dirty="0"/>
          </a:p>
        </p:txBody>
      </p:sp>
      <p:sp>
        <p:nvSpPr>
          <p:cNvPr id="3" name="Text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33</a:t>
            </a:fld>
            <a:endParaRPr lang="en"/>
          </a:p>
        </p:txBody>
      </p:sp>
      <p:sp>
        <p:nvSpPr>
          <p:cNvPr id="6" name="Text Placeholder 5"/>
          <p:cNvSpPr>
            <a:spLocks noGrp="1"/>
          </p:cNvSpPr>
          <p:nvPr>
            <p:ph type="body" idx="1"/>
          </p:nvPr>
        </p:nvSpPr>
        <p:spPr/>
        <p:txBody>
          <a:bodyPr/>
          <a:lstStyle/>
          <a:p>
            <a:endParaRPr lang="en-GB"/>
          </a:p>
        </p:txBody>
      </p:sp>
      <p:pic>
        <p:nvPicPr>
          <p:cNvPr id="7"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974" y="1473730"/>
            <a:ext cx="6997591" cy="3481870"/>
          </a:xfrm>
          <a:prstGeom prst="rect">
            <a:avLst/>
          </a:prstGeom>
          <a:noFill/>
          <a:ln>
            <a:noFill/>
          </a:ln>
        </p:spPr>
      </p:pic>
    </p:spTree>
    <p:extLst>
      <p:ext uri="{BB962C8B-B14F-4D97-AF65-F5344CB8AC3E}">
        <p14:creationId xmlns:p14="http://schemas.microsoft.com/office/powerpoint/2010/main" val="4265144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Database</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104066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Tables</a:t>
            </a:r>
            <a:endParaRPr lang="en-GB" dirty="0"/>
          </a:p>
        </p:txBody>
      </p:sp>
      <p:sp>
        <p:nvSpPr>
          <p:cNvPr id="3" name="Text Placeholder 2"/>
          <p:cNvSpPr>
            <a:spLocks noGrp="1"/>
          </p:cNvSpPr>
          <p:nvPr>
            <p:ph type="body" idx="1"/>
          </p:nvPr>
        </p:nvSpPr>
        <p:spPr/>
        <p:txBody>
          <a:bodyPr/>
          <a:lstStyle/>
          <a:p>
            <a:r>
              <a:rPr lang="en-GB" dirty="0" smtClean="0"/>
              <a:t>User</a:t>
            </a:r>
          </a:p>
          <a:p>
            <a:r>
              <a:rPr lang="en-GB" dirty="0" err="1" smtClean="0"/>
              <a:t>Inventeries</a:t>
            </a:r>
            <a:endParaRPr lang="en-GB" dirty="0" smtClean="0"/>
          </a:p>
          <a:p>
            <a:r>
              <a:rPr lang="en-GB" dirty="0" smtClean="0"/>
              <a:t>Categories</a:t>
            </a:r>
          </a:p>
          <a:p>
            <a:r>
              <a:rPr lang="en-GB" dirty="0" smtClean="0"/>
              <a:t>Sold</a:t>
            </a:r>
          </a:p>
          <a:p>
            <a:r>
              <a:rPr lang="en-GB" dirty="0" smtClean="0"/>
              <a:t>Site</a:t>
            </a:r>
            <a:endParaRPr lang="en-GB"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298487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27"/>
          <p:cNvSpPr txBox="1">
            <a:spLocks noGrp="1"/>
          </p:cNvSpPr>
          <p:nvPr>
            <p:ph type="ctrTitle" idx="4294967295"/>
          </p:nvPr>
        </p:nvSpPr>
        <p:spPr>
          <a:xfrm>
            <a:off x="614975" y="1583350"/>
            <a:ext cx="78432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9600" dirty="0" smtClean="0"/>
              <a:t>THE END</a:t>
            </a:r>
            <a:endParaRPr sz="9600" dirty="0"/>
          </a:p>
        </p:txBody>
      </p:sp>
      <p:sp>
        <p:nvSpPr>
          <p:cNvPr id="346" name="Google Shape;346;p27"/>
          <p:cNvSpPr txBox="1">
            <a:spLocks noGrp="1"/>
          </p:cNvSpPr>
          <p:nvPr>
            <p:ph type="sldNum" idx="12"/>
          </p:nvPr>
        </p:nvSpPr>
        <p:spPr>
          <a:xfrm>
            <a:off x="0" y="4762400"/>
            <a:ext cx="381000" cy="386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a:spLocks noGrp="1"/>
          </p:cNvSpPr>
          <p:nvPr>
            <p:ph type="ctrTitle"/>
          </p:nvPr>
        </p:nvSpPr>
        <p:spPr>
          <a:xfrm>
            <a:off x="614975" y="2026650"/>
            <a:ext cx="4969500" cy="56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Requirement Phase</a:t>
            </a:r>
            <a:endParaRPr dirty="0"/>
          </a:p>
        </p:txBody>
      </p:sp>
      <p:sp>
        <p:nvSpPr>
          <p:cNvPr id="186" name="Google Shape;186;p16"/>
          <p:cNvSpPr txBox="1"/>
          <p:nvPr/>
        </p:nvSpPr>
        <p:spPr>
          <a:xfrm>
            <a:off x="6589900" y="759950"/>
            <a:ext cx="2554200" cy="25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smtClean="0">
                <a:solidFill>
                  <a:schemeClr val="lt1"/>
                </a:solidFill>
                <a:latin typeface="Barlow SemiBold"/>
                <a:ea typeface="Barlow SemiBold"/>
                <a:cs typeface="Barlow SemiBold"/>
                <a:sym typeface="Barlow SemiBold"/>
              </a:rPr>
              <a:t>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t>Requirement Definition-Readers</a:t>
            </a:r>
            <a:endParaRPr lang="en-US" dirty="0"/>
          </a:p>
        </p:txBody>
      </p:sp>
      <p:sp>
        <p:nvSpPr>
          <p:cNvPr id="5" name="Text Placeholder 4"/>
          <p:cNvSpPr>
            <a:spLocks noGrp="1"/>
          </p:cNvSpPr>
          <p:nvPr>
            <p:ph type="body" idx="1"/>
          </p:nvPr>
        </p:nvSpPr>
        <p:spPr/>
        <p:txBody>
          <a:bodyPr/>
          <a:lstStyle/>
          <a:p>
            <a:r>
              <a:rPr lang="en-US" dirty="0"/>
              <a:t>System Customer</a:t>
            </a:r>
          </a:p>
          <a:p>
            <a:r>
              <a:rPr lang="en-US" dirty="0"/>
              <a:t>End-Users</a:t>
            </a:r>
          </a:p>
          <a:p>
            <a:r>
              <a:rPr lang="en-US" dirty="0"/>
              <a:t>Managers</a:t>
            </a:r>
          </a:p>
          <a:p>
            <a:r>
              <a:rPr lang="en-US" dirty="0"/>
              <a:t>System Engineers</a:t>
            </a:r>
          </a:p>
          <a:p>
            <a:r>
              <a:rPr lang="en-US" dirty="0"/>
              <a:t>Test Engineers</a:t>
            </a:r>
          </a:p>
          <a:p>
            <a:r>
              <a:rPr lang="en-US" dirty="0"/>
              <a:t>Maintenance Engineers</a:t>
            </a:r>
          </a:p>
        </p:txBody>
      </p:sp>
      <p:grpSp>
        <p:nvGrpSpPr>
          <p:cNvPr id="6" name="Google Shape;204;p18"/>
          <p:cNvGrpSpPr/>
          <p:nvPr/>
        </p:nvGrpSpPr>
        <p:grpSpPr>
          <a:xfrm>
            <a:off x="8436324" y="288377"/>
            <a:ext cx="361474" cy="477145"/>
            <a:chOff x="4276825" y="487236"/>
            <a:chExt cx="317500" cy="419100"/>
          </a:xfrm>
        </p:grpSpPr>
        <p:sp>
          <p:nvSpPr>
            <p:cNvPr id="7" name="Google Shape;205;p18"/>
            <p:cNvSpPr/>
            <p:nvPr/>
          </p:nvSpPr>
          <p:spPr>
            <a:xfrm>
              <a:off x="4276825" y="706311"/>
              <a:ext cx="317500" cy="200025"/>
            </a:xfrm>
            <a:custGeom>
              <a:avLst/>
              <a:gdLst/>
              <a:ahLst/>
              <a:cxnLst/>
              <a:rect l="l" t="t" r="r" b="b"/>
              <a:pathLst>
                <a:path w="317500" h="200025" extrusionOk="0">
                  <a:moveTo>
                    <a:pt x="233456" y="11968"/>
                  </a:moveTo>
                  <a:lnTo>
                    <a:pt x="233456" y="77950"/>
                  </a:lnTo>
                  <a:cubicBezTo>
                    <a:pt x="248043" y="83210"/>
                    <a:pt x="255687" y="99537"/>
                    <a:pt x="250530" y="114415"/>
                  </a:cubicBezTo>
                  <a:cubicBezTo>
                    <a:pt x="245372" y="129294"/>
                    <a:pt x="229367" y="137092"/>
                    <a:pt x="214779" y="131832"/>
                  </a:cubicBezTo>
                  <a:cubicBezTo>
                    <a:pt x="200192" y="126571"/>
                    <a:pt x="192548" y="110244"/>
                    <a:pt x="197705" y="95365"/>
                  </a:cubicBezTo>
                  <a:cubicBezTo>
                    <a:pt x="200526" y="87228"/>
                    <a:pt x="206802" y="80827"/>
                    <a:pt x="214779" y="77950"/>
                  </a:cubicBezTo>
                  <a:lnTo>
                    <a:pt x="214779" y="5296"/>
                  </a:lnTo>
                  <a:cubicBezTo>
                    <a:pt x="202620" y="1818"/>
                    <a:pt x="190055" y="37"/>
                    <a:pt x="177426" y="0"/>
                  </a:cubicBezTo>
                  <a:lnTo>
                    <a:pt x="140074" y="0"/>
                  </a:lnTo>
                  <a:cubicBezTo>
                    <a:pt x="127445" y="37"/>
                    <a:pt x="114880" y="1818"/>
                    <a:pt x="102721" y="5296"/>
                  </a:cubicBezTo>
                  <a:lnTo>
                    <a:pt x="102721" y="76200"/>
                  </a:lnTo>
                  <a:lnTo>
                    <a:pt x="112075" y="76200"/>
                  </a:lnTo>
                  <a:cubicBezTo>
                    <a:pt x="132695" y="76200"/>
                    <a:pt x="149412" y="93251"/>
                    <a:pt x="149412" y="114283"/>
                  </a:cubicBezTo>
                  <a:cubicBezTo>
                    <a:pt x="149412" y="114284"/>
                    <a:pt x="149412" y="114284"/>
                    <a:pt x="149412" y="114284"/>
                  </a:cubicBezTo>
                  <a:lnTo>
                    <a:pt x="149412" y="171450"/>
                  </a:lnTo>
                  <a:cubicBezTo>
                    <a:pt x="149412" y="176711"/>
                    <a:pt x="145231" y="180975"/>
                    <a:pt x="140074" y="180975"/>
                  </a:cubicBezTo>
                  <a:lnTo>
                    <a:pt x="121397" y="180975"/>
                  </a:lnTo>
                  <a:cubicBezTo>
                    <a:pt x="116240" y="180975"/>
                    <a:pt x="112059" y="176711"/>
                    <a:pt x="112059" y="171450"/>
                  </a:cubicBezTo>
                  <a:cubicBezTo>
                    <a:pt x="112059" y="166189"/>
                    <a:pt x="116240" y="161925"/>
                    <a:pt x="121397" y="161925"/>
                  </a:cubicBezTo>
                  <a:lnTo>
                    <a:pt x="130797" y="161925"/>
                  </a:lnTo>
                  <a:lnTo>
                    <a:pt x="130797" y="114300"/>
                  </a:lnTo>
                  <a:cubicBezTo>
                    <a:pt x="130798" y="103780"/>
                    <a:pt x="122437" y="95251"/>
                    <a:pt x="112123" y="95250"/>
                  </a:cubicBezTo>
                  <a:cubicBezTo>
                    <a:pt x="112122" y="95250"/>
                    <a:pt x="112121" y="95250"/>
                    <a:pt x="112120" y="95250"/>
                  </a:cubicBezTo>
                  <a:lnTo>
                    <a:pt x="74690" y="95250"/>
                  </a:lnTo>
                  <a:cubicBezTo>
                    <a:pt x="64362" y="95280"/>
                    <a:pt x="55997" y="103813"/>
                    <a:pt x="55968" y="114348"/>
                  </a:cubicBezTo>
                  <a:lnTo>
                    <a:pt x="55968" y="161925"/>
                  </a:lnTo>
                  <a:lnTo>
                    <a:pt x="65368" y="161925"/>
                  </a:lnTo>
                  <a:cubicBezTo>
                    <a:pt x="70525" y="161925"/>
                    <a:pt x="74706" y="166189"/>
                    <a:pt x="74706" y="171450"/>
                  </a:cubicBezTo>
                  <a:cubicBezTo>
                    <a:pt x="74706" y="176711"/>
                    <a:pt x="70525" y="180975"/>
                    <a:pt x="65368" y="180975"/>
                  </a:cubicBezTo>
                  <a:lnTo>
                    <a:pt x="46691" y="180975"/>
                  </a:lnTo>
                  <a:cubicBezTo>
                    <a:pt x="41534" y="180975"/>
                    <a:pt x="37353" y="176711"/>
                    <a:pt x="37353" y="171450"/>
                  </a:cubicBezTo>
                  <a:lnTo>
                    <a:pt x="37353" y="114300"/>
                  </a:lnTo>
                  <a:cubicBezTo>
                    <a:pt x="37353" y="93258"/>
                    <a:pt x="54075" y="76200"/>
                    <a:pt x="74704" y="76200"/>
                  </a:cubicBezTo>
                  <a:cubicBezTo>
                    <a:pt x="74705" y="76200"/>
                    <a:pt x="74705" y="76200"/>
                    <a:pt x="74706" y="76200"/>
                  </a:cubicBezTo>
                  <a:lnTo>
                    <a:pt x="84044" y="76200"/>
                  </a:lnTo>
                  <a:lnTo>
                    <a:pt x="84044" y="11968"/>
                  </a:lnTo>
                  <a:cubicBezTo>
                    <a:pt x="33006" y="34681"/>
                    <a:pt x="9" y="86077"/>
                    <a:pt x="0" y="142875"/>
                  </a:cubicBezTo>
                  <a:lnTo>
                    <a:pt x="0" y="200025"/>
                  </a:lnTo>
                  <a:lnTo>
                    <a:pt x="317500" y="200025"/>
                  </a:lnTo>
                  <a:lnTo>
                    <a:pt x="317500" y="142875"/>
                  </a:lnTo>
                  <a:cubicBezTo>
                    <a:pt x="317491" y="86077"/>
                    <a:pt x="284493" y="34681"/>
                    <a:pt x="233456" y="1196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206;p18"/>
            <p:cNvSpPr/>
            <p:nvPr/>
          </p:nvSpPr>
          <p:spPr>
            <a:xfrm>
              <a:off x="4342192" y="487236"/>
              <a:ext cx="186764" cy="190500"/>
            </a:xfrm>
            <a:custGeom>
              <a:avLst/>
              <a:gdLst/>
              <a:ahLst/>
              <a:cxnLst/>
              <a:rect l="l" t="t" r="r" b="b"/>
              <a:pathLst>
                <a:path w="186764" h="190500" extrusionOk="0">
                  <a:moveTo>
                    <a:pt x="186765" y="95250"/>
                  </a:moveTo>
                  <a:cubicBezTo>
                    <a:pt x="186765" y="147855"/>
                    <a:pt x="144956" y="190500"/>
                    <a:pt x="93382" y="190500"/>
                  </a:cubicBezTo>
                  <a:cubicBezTo>
                    <a:pt x="41809" y="190500"/>
                    <a:pt x="0" y="147855"/>
                    <a:pt x="0" y="95250"/>
                  </a:cubicBezTo>
                  <a:cubicBezTo>
                    <a:pt x="0" y="42645"/>
                    <a:pt x="41809" y="0"/>
                    <a:pt x="93382" y="0"/>
                  </a:cubicBezTo>
                  <a:cubicBezTo>
                    <a:pt x="144956" y="0"/>
                    <a:pt x="186765" y="42645"/>
                    <a:pt x="186765"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2341674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Requirements</a:t>
            </a:r>
          </a:p>
        </p:txBody>
      </p:sp>
      <p:sp>
        <p:nvSpPr>
          <p:cNvPr id="3" name="Text Placeholder 2"/>
          <p:cNvSpPr>
            <a:spLocks noGrp="1"/>
          </p:cNvSpPr>
          <p:nvPr>
            <p:ph type="body" idx="1"/>
          </p:nvPr>
        </p:nvSpPr>
        <p:spPr>
          <a:xfrm>
            <a:off x="614975" y="1500895"/>
            <a:ext cx="6757800" cy="3392118"/>
          </a:xfrm>
        </p:spPr>
        <p:txBody>
          <a:bodyPr/>
          <a:lstStyle/>
          <a:p>
            <a:r>
              <a:rPr lang="en-US" sz="2100" dirty="0"/>
              <a:t>medicine stock. </a:t>
            </a:r>
          </a:p>
          <a:p>
            <a:r>
              <a:rPr lang="en-US" sz="2100" dirty="0"/>
              <a:t>Supplier Info</a:t>
            </a:r>
          </a:p>
          <a:p>
            <a:r>
              <a:rPr lang="en-US" sz="2100" dirty="0"/>
              <a:t>Authentication</a:t>
            </a:r>
          </a:p>
          <a:p>
            <a:r>
              <a:rPr lang="en-US" sz="2100" dirty="0"/>
              <a:t>Searching</a:t>
            </a:r>
          </a:p>
          <a:p>
            <a:r>
              <a:rPr lang="en-US" sz="2100" dirty="0"/>
              <a:t>Billing</a:t>
            </a:r>
          </a:p>
          <a:p>
            <a:r>
              <a:rPr lang="en-US" sz="2100" dirty="0"/>
              <a:t>Bill Record</a:t>
            </a:r>
          </a:p>
          <a:p>
            <a:r>
              <a:rPr lang="en-US" sz="2100" dirty="0"/>
              <a:t>Add, Delete, Edit record</a:t>
            </a:r>
          </a:p>
          <a:p>
            <a:r>
              <a:rPr lang="en-US" sz="2100" dirty="0"/>
              <a:t>Language</a:t>
            </a:r>
          </a:p>
          <a:p>
            <a:endParaRPr lang="en-US" sz="21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grpSp>
        <p:nvGrpSpPr>
          <p:cNvPr id="5" name="Google Shape;204;p18"/>
          <p:cNvGrpSpPr/>
          <p:nvPr/>
        </p:nvGrpSpPr>
        <p:grpSpPr>
          <a:xfrm>
            <a:off x="8436324" y="288377"/>
            <a:ext cx="361474" cy="477145"/>
            <a:chOff x="4276825" y="487236"/>
            <a:chExt cx="317500" cy="419100"/>
          </a:xfrm>
        </p:grpSpPr>
        <p:sp>
          <p:nvSpPr>
            <p:cNvPr id="6" name="Google Shape;205;p18"/>
            <p:cNvSpPr/>
            <p:nvPr/>
          </p:nvSpPr>
          <p:spPr>
            <a:xfrm>
              <a:off x="4276825" y="706311"/>
              <a:ext cx="317500" cy="200025"/>
            </a:xfrm>
            <a:custGeom>
              <a:avLst/>
              <a:gdLst/>
              <a:ahLst/>
              <a:cxnLst/>
              <a:rect l="l" t="t" r="r" b="b"/>
              <a:pathLst>
                <a:path w="317500" h="200025" extrusionOk="0">
                  <a:moveTo>
                    <a:pt x="233456" y="11968"/>
                  </a:moveTo>
                  <a:lnTo>
                    <a:pt x="233456" y="77950"/>
                  </a:lnTo>
                  <a:cubicBezTo>
                    <a:pt x="248043" y="83210"/>
                    <a:pt x="255687" y="99537"/>
                    <a:pt x="250530" y="114415"/>
                  </a:cubicBezTo>
                  <a:cubicBezTo>
                    <a:pt x="245372" y="129294"/>
                    <a:pt x="229367" y="137092"/>
                    <a:pt x="214779" y="131832"/>
                  </a:cubicBezTo>
                  <a:cubicBezTo>
                    <a:pt x="200192" y="126571"/>
                    <a:pt x="192548" y="110244"/>
                    <a:pt x="197705" y="95365"/>
                  </a:cubicBezTo>
                  <a:cubicBezTo>
                    <a:pt x="200526" y="87228"/>
                    <a:pt x="206802" y="80827"/>
                    <a:pt x="214779" y="77950"/>
                  </a:cubicBezTo>
                  <a:lnTo>
                    <a:pt x="214779" y="5296"/>
                  </a:lnTo>
                  <a:cubicBezTo>
                    <a:pt x="202620" y="1818"/>
                    <a:pt x="190055" y="37"/>
                    <a:pt x="177426" y="0"/>
                  </a:cubicBezTo>
                  <a:lnTo>
                    <a:pt x="140074" y="0"/>
                  </a:lnTo>
                  <a:cubicBezTo>
                    <a:pt x="127445" y="37"/>
                    <a:pt x="114880" y="1818"/>
                    <a:pt x="102721" y="5296"/>
                  </a:cubicBezTo>
                  <a:lnTo>
                    <a:pt x="102721" y="76200"/>
                  </a:lnTo>
                  <a:lnTo>
                    <a:pt x="112075" y="76200"/>
                  </a:lnTo>
                  <a:cubicBezTo>
                    <a:pt x="132695" y="76200"/>
                    <a:pt x="149412" y="93251"/>
                    <a:pt x="149412" y="114283"/>
                  </a:cubicBezTo>
                  <a:cubicBezTo>
                    <a:pt x="149412" y="114284"/>
                    <a:pt x="149412" y="114284"/>
                    <a:pt x="149412" y="114284"/>
                  </a:cubicBezTo>
                  <a:lnTo>
                    <a:pt x="149412" y="171450"/>
                  </a:lnTo>
                  <a:cubicBezTo>
                    <a:pt x="149412" y="176711"/>
                    <a:pt x="145231" y="180975"/>
                    <a:pt x="140074" y="180975"/>
                  </a:cubicBezTo>
                  <a:lnTo>
                    <a:pt x="121397" y="180975"/>
                  </a:lnTo>
                  <a:cubicBezTo>
                    <a:pt x="116240" y="180975"/>
                    <a:pt x="112059" y="176711"/>
                    <a:pt x="112059" y="171450"/>
                  </a:cubicBezTo>
                  <a:cubicBezTo>
                    <a:pt x="112059" y="166189"/>
                    <a:pt x="116240" y="161925"/>
                    <a:pt x="121397" y="161925"/>
                  </a:cubicBezTo>
                  <a:lnTo>
                    <a:pt x="130797" y="161925"/>
                  </a:lnTo>
                  <a:lnTo>
                    <a:pt x="130797" y="114300"/>
                  </a:lnTo>
                  <a:cubicBezTo>
                    <a:pt x="130798" y="103780"/>
                    <a:pt x="122437" y="95251"/>
                    <a:pt x="112123" y="95250"/>
                  </a:cubicBezTo>
                  <a:cubicBezTo>
                    <a:pt x="112122" y="95250"/>
                    <a:pt x="112121" y="95250"/>
                    <a:pt x="112120" y="95250"/>
                  </a:cubicBezTo>
                  <a:lnTo>
                    <a:pt x="74690" y="95250"/>
                  </a:lnTo>
                  <a:cubicBezTo>
                    <a:pt x="64362" y="95280"/>
                    <a:pt x="55997" y="103813"/>
                    <a:pt x="55968" y="114348"/>
                  </a:cubicBezTo>
                  <a:lnTo>
                    <a:pt x="55968" y="161925"/>
                  </a:lnTo>
                  <a:lnTo>
                    <a:pt x="65368" y="161925"/>
                  </a:lnTo>
                  <a:cubicBezTo>
                    <a:pt x="70525" y="161925"/>
                    <a:pt x="74706" y="166189"/>
                    <a:pt x="74706" y="171450"/>
                  </a:cubicBezTo>
                  <a:cubicBezTo>
                    <a:pt x="74706" y="176711"/>
                    <a:pt x="70525" y="180975"/>
                    <a:pt x="65368" y="180975"/>
                  </a:cubicBezTo>
                  <a:lnTo>
                    <a:pt x="46691" y="180975"/>
                  </a:lnTo>
                  <a:cubicBezTo>
                    <a:pt x="41534" y="180975"/>
                    <a:pt x="37353" y="176711"/>
                    <a:pt x="37353" y="171450"/>
                  </a:cubicBezTo>
                  <a:lnTo>
                    <a:pt x="37353" y="114300"/>
                  </a:lnTo>
                  <a:cubicBezTo>
                    <a:pt x="37353" y="93258"/>
                    <a:pt x="54075" y="76200"/>
                    <a:pt x="74704" y="76200"/>
                  </a:cubicBezTo>
                  <a:cubicBezTo>
                    <a:pt x="74705" y="76200"/>
                    <a:pt x="74705" y="76200"/>
                    <a:pt x="74706" y="76200"/>
                  </a:cubicBezTo>
                  <a:lnTo>
                    <a:pt x="84044" y="76200"/>
                  </a:lnTo>
                  <a:lnTo>
                    <a:pt x="84044" y="11968"/>
                  </a:lnTo>
                  <a:cubicBezTo>
                    <a:pt x="33006" y="34681"/>
                    <a:pt x="9" y="86077"/>
                    <a:pt x="0" y="142875"/>
                  </a:cubicBezTo>
                  <a:lnTo>
                    <a:pt x="0" y="200025"/>
                  </a:lnTo>
                  <a:lnTo>
                    <a:pt x="317500" y="200025"/>
                  </a:lnTo>
                  <a:lnTo>
                    <a:pt x="317500" y="142875"/>
                  </a:lnTo>
                  <a:cubicBezTo>
                    <a:pt x="317491" y="86077"/>
                    <a:pt x="284493" y="34681"/>
                    <a:pt x="233456" y="1196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206;p18"/>
            <p:cNvSpPr/>
            <p:nvPr/>
          </p:nvSpPr>
          <p:spPr>
            <a:xfrm>
              <a:off x="4342192" y="487236"/>
              <a:ext cx="186764" cy="190500"/>
            </a:xfrm>
            <a:custGeom>
              <a:avLst/>
              <a:gdLst/>
              <a:ahLst/>
              <a:cxnLst/>
              <a:rect l="l" t="t" r="r" b="b"/>
              <a:pathLst>
                <a:path w="186764" h="190500" extrusionOk="0">
                  <a:moveTo>
                    <a:pt x="186765" y="95250"/>
                  </a:moveTo>
                  <a:cubicBezTo>
                    <a:pt x="186765" y="147855"/>
                    <a:pt x="144956" y="190500"/>
                    <a:pt x="93382" y="190500"/>
                  </a:cubicBezTo>
                  <a:cubicBezTo>
                    <a:pt x="41809" y="190500"/>
                    <a:pt x="0" y="147855"/>
                    <a:pt x="0" y="95250"/>
                  </a:cubicBezTo>
                  <a:cubicBezTo>
                    <a:pt x="0" y="42645"/>
                    <a:pt x="41809" y="0"/>
                    <a:pt x="93382" y="0"/>
                  </a:cubicBezTo>
                  <a:cubicBezTo>
                    <a:pt x="144956" y="0"/>
                    <a:pt x="186765" y="42645"/>
                    <a:pt x="186765"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420646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p>
        </p:txBody>
      </p:sp>
      <p:sp>
        <p:nvSpPr>
          <p:cNvPr id="3" name="Text Placeholder 2"/>
          <p:cNvSpPr>
            <a:spLocks noGrp="1"/>
          </p:cNvSpPr>
          <p:nvPr>
            <p:ph type="body" idx="1"/>
          </p:nvPr>
        </p:nvSpPr>
        <p:spPr/>
        <p:txBody>
          <a:bodyPr/>
          <a:lstStyle/>
          <a:p>
            <a:pPr>
              <a:lnSpc>
                <a:spcPct val="150000"/>
              </a:lnSpc>
            </a:pPr>
            <a:r>
              <a:rPr lang="en-US" dirty="0"/>
              <a:t>Response time</a:t>
            </a:r>
          </a:p>
          <a:p>
            <a:pPr>
              <a:lnSpc>
                <a:spcPct val="150000"/>
              </a:lnSpc>
            </a:pPr>
            <a:r>
              <a:rPr lang="en-US" dirty="0"/>
              <a:t>User Interface. </a:t>
            </a:r>
          </a:p>
          <a:p>
            <a:pPr>
              <a:lnSpc>
                <a:spcPct val="150000"/>
              </a:lnSpc>
            </a:pPr>
            <a:r>
              <a:rPr lang="en-US" dirty="0"/>
              <a:t>Core 2 duo or above system required. </a:t>
            </a:r>
          </a:p>
          <a:p>
            <a:pPr>
              <a:lnSpc>
                <a:spcPct val="150000"/>
              </a:lnSpc>
            </a:pPr>
            <a:r>
              <a:rPr lang="en-US" dirty="0"/>
              <a:t>Printer Required for invoice.</a:t>
            </a:r>
          </a:p>
          <a:p>
            <a:pPr marL="76200" indent="0">
              <a:buNone/>
            </a:pP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grpSp>
        <p:nvGrpSpPr>
          <p:cNvPr id="5" name="Google Shape;204;p18"/>
          <p:cNvGrpSpPr/>
          <p:nvPr/>
        </p:nvGrpSpPr>
        <p:grpSpPr>
          <a:xfrm>
            <a:off x="8436324" y="288377"/>
            <a:ext cx="361474" cy="477145"/>
            <a:chOff x="4276825" y="487236"/>
            <a:chExt cx="317500" cy="419100"/>
          </a:xfrm>
        </p:grpSpPr>
        <p:sp>
          <p:nvSpPr>
            <p:cNvPr id="6" name="Google Shape;205;p18"/>
            <p:cNvSpPr/>
            <p:nvPr/>
          </p:nvSpPr>
          <p:spPr>
            <a:xfrm>
              <a:off x="4276825" y="706311"/>
              <a:ext cx="317500" cy="200025"/>
            </a:xfrm>
            <a:custGeom>
              <a:avLst/>
              <a:gdLst/>
              <a:ahLst/>
              <a:cxnLst/>
              <a:rect l="l" t="t" r="r" b="b"/>
              <a:pathLst>
                <a:path w="317500" h="200025" extrusionOk="0">
                  <a:moveTo>
                    <a:pt x="233456" y="11968"/>
                  </a:moveTo>
                  <a:lnTo>
                    <a:pt x="233456" y="77950"/>
                  </a:lnTo>
                  <a:cubicBezTo>
                    <a:pt x="248043" y="83210"/>
                    <a:pt x="255687" y="99537"/>
                    <a:pt x="250530" y="114415"/>
                  </a:cubicBezTo>
                  <a:cubicBezTo>
                    <a:pt x="245372" y="129294"/>
                    <a:pt x="229367" y="137092"/>
                    <a:pt x="214779" y="131832"/>
                  </a:cubicBezTo>
                  <a:cubicBezTo>
                    <a:pt x="200192" y="126571"/>
                    <a:pt x="192548" y="110244"/>
                    <a:pt x="197705" y="95365"/>
                  </a:cubicBezTo>
                  <a:cubicBezTo>
                    <a:pt x="200526" y="87228"/>
                    <a:pt x="206802" y="80827"/>
                    <a:pt x="214779" y="77950"/>
                  </a:cubicBezTo>
                  <a:lnTo>
                    <a:pt x="214779" y="5296"/>
                  </a:lnTo>
                  <a:cubicBezTo>
                    <a:pt x="202620" y="1818"/>
                    <a:pt x="190055" y="37"/>
                    <a:pt x="177426" y="0"/>
                  </a:cubicBezTo>
                  <a:lnTo>
                    <a:pt x="140074" y="0"/>
                  </a:lnTo>
                  <a:cubicBezTo>
                    <a:pt x="127445" y="37"/>
                    <a:pt x="114880" y="1818"/>
                    <a:pt x="102721" y="5296"/>
                  </a:cubicBezTo>
                  <a:lnTo>
                    <a:pt x="102721" y="76200"/>
                  </a:lnTo>
                  <a:lnTo>
                    <a:pt x="112075" y="76200"/>
                  </a:lnTo>
                  <a:cubicBezTo>
                    <a:pt x="132695" y="76200"/>
                    <a:pt x="149412" y="93251"/>
                    <a:pt x="149412" y="114283"/>
                  </a:cubicBezTo>
                  <a:cubicBezTo>
                    <a:pt x="149412" y="114284"/>
                    <a:pt x="149412" y="114284"/>
                    <a:pt x="149412" y="114284"/>
                  </a:cubicBezTo>
                  <a:lnTo>
                    <a:pt x="149412" y="171450"/>
                  </a:lnTo>
                  <a:cubicBezTo>
                    <a:pt x="149412" y="176711"/>
                    <a:pt x="145231" y="180975"/>
                    <a:pt x="140074" y="180975"/>
                  </a:cubicBezTo>
                  <a:lnTo>
                    <a:pt x="121397" y="180975"/>
                  </a:lnTo>
                  <a:cubicBezTo>
                    <a:pt x="116240" y="180975"/>
                    <a:pt x="112059" y="176711"/>
                    <a:pt x="112059" y="171450"/>
                  </a:cubicBezTo>
                  <a:cubicBezTo>
                    <a:pt x="112059" y="166189"/>
                    <a:pt x="116240" y="161925"/>
                    <a:pt x="121397" y="161925"/>
                  </a:cubicBezTo>
                  <a:lnTo>
                    <a:pt x="130797" y="161925"/>
                  </a:lnTo>
                  <a:lnTo>
                    <a:pt x="130797" y="114300"/>
                  </a:lnTo>
                  <a:cubicBezTo>
                    <a:pt x="130798" y="103780"/>
                    <a:pt x="122437" y="95251"/>
                    <a:pt x="112123" y="95250"/>
                  </a:cubicBezTo>
                  <a:cubicBezTo>
                    <a:pt x="112122" y="95250"/>
                    <a:pt x="112121" y="95250"/>
                    <a:pt x="112120" y="95250"/>
                  </a:cubicBezTo>
                  <a:lnTo>
                    <a:pt x="74690" y="95250"/>
                  </a:lnTo>
                  <a:cubicBezTo>
                    <a:pt x="64362" y="95280"/>
                    <a:pt x="55997" y="103813"/>
                    <a:pt x="55968" y="114348"/>
                  </a:cubicBezTo>
                  <a:lnTo>
                    <a:pt x="55968" y="161925"/>
                  </a:lnTo>
                  <a:lnTo>
                    <a:pt x="65368" y="161925"/>
                  </a:lnTo>
                  <a:cubicBezTo>
                    <a:pt x="70525" y="161925"/>
                    <a:pt x="74706" y="166189"/>
                    <a:pt x="74706" y="171450"/>
                  </a:cubicBezTo>
                  <a:cubicBezTo>
                    <a:pt x="74706" y="176711"/>
                    <a:pt x="70525" y="180975"/>
                    <a:pt x="65368" y="180975"/>
                  </a:cubicBezTo>
                  <a:lnTo>
                    <a:pt x="46691" y="180975"/>
                  </a:lnTo>
                  <a:cubicBezTo>
                    <a:pt x="41534" y="180975"/>
                    <a:pt x="37353" y="176711"/>
                    <a:pt x="37353" y="171450"/>
                  </a:cubicBezTo>
                  <a:lnTo>
                    <a:pt x="37353" y="114300"/>
                  </a:lnTo>
                  <a:cubicBezTo>
                    <a:pt x="37353" y="93258"/>
                    <a:pt x="54075" y="76200"/>
                    <a:pt x="74704" y="76200"/>
                  </a:cubicBezTo>
                  <a:cubicBezTo>
                    <a:pt x="74705" y="76200"/>
                    <a:pt x="74705" y="76200"/>
                    <a:pt x="74706" y="76200"/>
                  </a:cubicBezTo>
                  <a:lnTo>
                    <a:pt x="84044" y="76200"/>
                  </a:lnTo>
                  <a:lnTo>
                    <a:pt x="84044" y="11968"/>
                  </a:lnTo>
                  <a:cubicBezTo>
                    <a:pt x="33006" y="34681"/>
                    <a:pt x="9" y="86077"/>
                    <a:pt x="0" y="142875"/>
                  </a:cubicBezTo>
                  <a:lnTo>
                    <a:pt x="0" y="200025"/>
                  </a:lnTo>
                  <a:lnTo>
                    <a:pt x="317500" y="200025"/>
                  </a:lnTo>
                  <a:lnTo>
                    <a:pt x="317500" y="142875"/>
                  </a:lnTo>
                  <a:cubicBezTo>
                    <a:pt x="317491" y="86077"/>
                    <a:pt x="284493" y="34681"/>
                    <a:pt x="233456" y="1196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206;p18"/>
            <p:cNvSpPr/>
            <p:nvPr/>
          </p:nvSpPr>
          <p:spPr>
            <a:xfrm>
              <a:off x="4342192" y="487236"/>
              <a:ext cx="186764" cy="190500"/>
            </a:xfrm>
            <a:custGeom>
              <a:avLst/>
              <a:gdLst/>
              <a:ahLst/>
              <a:cxnLst/>
              <a:rect l="l" t="t" r="r" b="b"/>
              <a:pathLst>
                <a:path w="186764" h="190500" extrusionOk="0">
                  <a:moveTo>
                    <a:pt x="186765" y="95250"/>
                  </a:moveTo>
                  <a:cubicBezTo>
                    <a:pt x="186765" y="147855"/>
                    <a:pt x="144956" y="190500"/>
                    <a:pt x="93382" y="190500"/>
                  </a:cubicBezTo>
                  <a:cubicBezTo>
                    <a:pt x="41809" y="190500"/>
                    <a:pt x="0" y="147855"/>
                    <a:pt x="0" y="95250"/>
                  </a:cubicBezTo>
                  <a:cubicBezTo>
                    <a:pt x="0" y="42645"/>
                    <a:pt x="41809" y="0"/>
                    <a:pt x="93382" y="0"/>
                  </a:cubicBezTo>
                  <a:cubicBezTo>
                    <a:pt x="144956" y="0"/>
                    <a:pt x="186765" y="42645"/>
                    <a:pt x="186765"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3207505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4040780" y="1659603"/>
            <a:ext cx="4771037" cy="3344449"/>
          </a:xfrm>
          <a:prstGeom prst="rect">
            <a:avLst/>
          </a:prstGeom>
        </p:spPr>
      </p:pic>
      <p:cxnSp>
        <p:nvCxnSpPr>
          <p:cNvPr id="18" name="Straight Arrow Connector 17"/>
          <p:cNvCxnSpPr/>
          <p:nvPr/>
        </p:nvCxnSpPr>
        <p:spPr>
          <a:xfrm flipH="1" flipV="1">
            <a:off x="5389712" y="2366338"/>
            <a:ext cx="521594" cy="579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7000897" y="2366338"/>
            <a:ext cx="743755" cy="608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a:off x="4850077" y="3737412"/>
            <a:ext cx="985234" cy="5409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7077434" y="3683806"/>
            <a:ext cx="821028" cy="502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sz="3200" dirty="0"/>
              <a:t>High Level Overview</a:t>
            </a:r>
          </a:p>
        </p:txBody>
      </p:sp>
      <p:sp>
        <p:nvSpPr>
          <p:cNvPr id="3" name="Text Placeholder 2"/>
          <p:cNvSpPr>
            <a:spLocks noGrp="1"/>
          </p:cNvSpPr>
          <p:nvPr>
            <p:ph type="body" idx="1"/>
          </p:nvPr>
        </p:nvSpPr>
        <p:spPr>
          <a:xfrm>
            <a:off x="342601" y="1667391"/>
            <a:ext cx="3412276" cy="2826600"/>
          </a:xfrm>
        </p:spPr>
        <p:txBody>
          <a:bodyPr/>
          <a:lstStyle/>
          <a:p>
            <a:pPr>
              <a:lnSpc>
                <a:spcPct val="150000"/>
              </a:lnSpc>
            </a:pPr>
            <a:r>
              <a:rPr lang="en-US" dirty="0"/>
              <a:t>Medicine Record</a:t>
            </a:r>
          </a:p>
          <a:p>
            <a:pPr>
              <a:lnSpc>
                <a:spcPct val="150000"/>
              </a:lnSpc>
            </a:pPr>
            <a:r>
              <a:rPr lang="en-US" dirty="0"/>
              <a:t>Suppliers Info</a:t>
            </a:r>
          </a:p>
          <a:p>
            <a:pPr>
              <a:lnSpc>
                <a:spcPct val="150000"/>
              </a:lnSpc>
            </a:pPr>
            <a:r>
              <a:rPr lang="en-US" dirty="0"/>
              <a:t>Reports</a:t>
            </a:r>
          </a:p>
          <a:p>
            <a:pPr>
              <a:lnSpc>
                <a:spcPct val="150000"/>
              </a:lnSpc>
            </a:pPr>
            <a:r>
              <a:rPr lang="en-US" dirty="0"/>
              <a:t>Billing System</a:t>
            </a:r>
          </a:p>
        </p:txBody>
      </p:sp>
      <p:grpSp>
        <p:nvGrpSpPr>
          <p:cNvPr id="11" name="Google Shape;204;p18"/>
          <p:cNvGrpSpPr/>
          <p:nvPr/>
        </p:nvGrpSpPr>
        <p:grpSpPr>
          <a:xfrm>
            <a:off x="8436324" y="288377"/>
            <a:ext cx="361474" cy="477145"/>
            <a:chOff x="4276825" y="487236"/>
            <a:chExt cx="317500" cy="419100"/>
          </a:xfrm>
        </p:grpSpPr>
        <p:sp>
          <p:nvSpPr>
            <p:cNvPr id="12" name="Google Shape;205;p18"/>
            <p:cNvSpPr/>
            <p:nvPr/>
          </p:nvSpPr>
          <p:spPr>
            <a:xfrm>
              <a:off x="4276825" y="706311"/>
              <a:ext cx="317500" cy="200025"/>
            </a:xfrm>
            <a:custGeom>
              <a:avLst/>
              <a:gdLst/>
              <a:ahLst/>
              <a:cxnLst/>
              <a:rect l="l" t="t" r="r" b="b"/>
              <a:pathLst>
                <a:path w="317500" h="200025" extrusionOk="0">
                  <a:moveTo>
                    <a:pt x="233456" y="11968"/>
                  </a:moveTo>
                  <a:lnTo>
                    <a:pt x="233456" y="77950"/>
                  </a:lnTo>
                  <a:cubicBezTo>
                    <a:pt x="248043" y="83210"/>
                    <a:pt x="255687" y="99537"/>
                    <a:pt x="250530" y="114415"/>
                  </a:cubicBezTo>
                  <a:cubicBezTo>
                    <a:pt x="245372" y="129294"/>
                    <a:pt x="229367" y="137092"/>
                    <a:pt x="214779" y="131832"/>
                  </a:cubicBezTo>
                  <a:cubicBezTo>
                    <a:pt x="200192" y="126571"/>
                    <a:pt x="192548" y="110244"/>
                    <a:pt x="197705" y="95365"/>
                  </a:cubicBezTo>
                  <a:cubicBezTo>
                    <a:pt x="200526" y="87228"/>
                    <a:pt x="206802" y="80827"/>
                    <a:pt x="214779" y="77950"/>
                  </a:cubicBezTo>
                  <a:lnTo>
                    <a:pt x="214779" y="5296"/>
                  </a:lnTo>
                  <a:cubicBezTo>
                    <a:pt x="202620" y="1818"/>
                    <a:pt x="190055" y="37"/>
                    <a:pt x="177426" y="0"/>
                  </a:cubicBezTo>
                  <a:lnTo>
                    <a:pt x="140074" y="0"/>
                  </a:lnTo>
                  <a:cubicBezTo>
                    <a:pt x="127445" y="37"/>
                    <a:pt x="114880" y="1818"/>
                    <a:pt x="102721" y="5296"/>
                  </a:cubicBezTo>
                  <a:lnTo>
                    <a:pt x="102721" y="76200"/>
                  </a:lnTo>
                  <a:lnTo>
                    <a:pt x="112075" y="76200"/>
                  </a:lnTo>
                  <a:cubicBezTo>
                    <a:pt x="132695" y="76200"/>
                    <a:pt x="149412" y="93251"/>
                    <a:pt x="149412" y="114283"/>
                  </a:cubicBezTo>
                  <a:cubicBezTo>
                    <a:pt x="149412" y="114284"/>
                    <a:pt x="149412" y="114284"/>
                    <a:pt x="149412" y="114284"/>
                  </a:cubicBezTo>
                  <a:lnTo>
                    <a:pt x="149412" y="171450"/>
                  </a:lnTo>
                  <a:cubicBezTo>
                    <a:pt x="149412" y="176711"/>
                    <a:pt x="145231" y="180975"/>
                    <a:pt x="140074" y="180975"/>
                  </a:cubicBezTo>
                  <a:lnTo>
                    <a:pt x="121397" y="180975"/>
                  </a:lnTo>
                  <a:cubicBezTo>
                    <a:pt x="116240" y="180975"/>
                    <a:pt x="112059" y="176711"/>
                    <a:pt x="112059" y="171450"/>
                  </a:cubicBezTo>
                  <a:cubicBezTo>
                    <a:pt x="112059" y="166189"/>
                    <a:pt x="116240" y="161925"/>
                    <a:pt x="121397" y="161925"/>
                  </a:cubicBezTo>
                  <a:lnTo>
                    <a:pt x="130797" y="161925"/>
                  </a:lnTo>
                  <a:lnTo>
                    <a:pt x="130797" y="114300"/>
                  </a:lnTo>
                  <a:cubicBezTo>
                    <a:pt x="130798" y="103780"/>
                    <a:pt x="122437" y="95251"/>
                    <a:pt x="112123" y="95250"/>
                  </a:cubicBezTo>
                  <a:cubicBezTo>
                    <a:pt x="112122" y="95250"/>
                    <a:pt x="112121" y="95250"/>
                    <a:pt x="112120" y="95250"/>
                  </a:cubicBezTo>
                  <a:lnTo>
                    <a:pt x="74690" y="95250"/>
                  </a:lnTo>
                  <a:cubicBezTo>
                    <a:pt x="64362" y="95280"/>
                    <a:pt x="55997" y="103813"/>
                    <a:pt x="55968" y="114348"/>
                  </a:cubicBezTo>
                  <a:lnTo>
                    <a:pt x="55968" y="161925"/>
                  </a:lnTo>
                  <a:lnTo>
                    <a:pt x="65368" y="161925"/>
                  </a:lnTo>
                  <a:cubicBezTo>
                    <a:pt x="70525" y="161925"/>
                    <a:pt x="74706" y="166189"/>
                    <a:pt x="74706" y="171450"/>
                  </a:cubicBezTo>
                  <a:cubicBezTo>
                    <a:pt x="74706" y="176711"/>
                    <a:pt x="70525" y="180975"/>
                    <a:pt x="65368" y="180975"/>
                  </a:cubicBezTo>
                  <a:lnTo>
                    <a:pt x="46691" y="180975"/>
                  </a:lnTo>
                  <a:cubicBezTo>
                    <a:pt x="41534" y="180975"/>
                    <a:pt x="37353" y="176711"/>
                    <a:pt x="37353" y="171450"/>
                  </a:cubicBezTo>
                  <a:lnTo>
                    <a:pt x="37353" y="114300"/>
                  </a:lnTo>
                  <a:cubicBezTo>
                    <a:pt x="37353" y="93258"/>
                    <a:pt x="54075" y="76200"/>
                    <a:pt x="74704" y="76200"/>
                  </a:cubicBezTo>
                  <a:cubicBezTo>
                    <a:pt x="74705" y="76200"/>
                    <a:pt x="74705" y="76200"/>
                    <a:pt x="74706" y="76200"/>
                  </a:cubicBezTo>
                  <a:lnTo>
                    <a:pt x="84044" y="76200"/>
                  </a:lnTo>
                  <a:lnTo>
                    <a:pt x="84044" y="11968"/>
                  </a:lnTo>
                  <a:cubicBezTo>
                    <a:pt x="33006" y="34681"/>
                    <a:pt x="9" y="86077"/>
                    <a:pt x="0" y="142875"/>
                  </a:cubicBezTo>
                  <a:lnTo>
                    <a:pt x="0" y="200025"/>
                  </a:lnTo>
                  <a:lnTo>
                    <a:pt x="317500" y="200025"/>
                  </a:lnTo>
                  <a:lnTo>
                    <a:pt x="317500" y="142875"/>
                  </a:lnTo>
                  <a:cubicBezTo>
                    <a:pt x="317491" y="86077"/>
                    <a:pt x="284493" y="34681"/>
                    <a:pt x="233456" y="1196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206;p18"/>
            <p:cNvSpPr/>
            <p:nvPr/>
          </p:nvSpPr>
          <p:spPr>
            <a:xfrm>
              <a:off x="4342192" y="487236"/>
              <a:ext cx="186764" cy="190500"/>
            </a:xfrm>
            <a:custGeom>
              <a:avLst/>
              <a:gdLst/>
              <a:ahLst/>
              <a:cxnLst/>
              <a:rect l="l" t="t" r="r" b="b"/>
              <a:pathLst>
                <a:path w="186764" h="190500" extrusionOk="0">
                  <a:moveTo>
                    <a:pt x="186765" y="95250"/>
                  </a:moveTo>
                  <a:cubicBezTo>
                    <a:pt x="186765" y="147855"/>
                    <a:pt x="144956" y="190500"/>
                    <a:pt x="93382" y="190500"/>
                  </a:cubicBezTo>
                  <a:cubicBezTo>
                    <a:pt x="41809" y="190500"/>
                    <a:pt x="0" y="147855"/>
                    <a:pt x="0" y="95250"/>
                  </a:cubicBezTo>
                  <a:cubicBezTo>
                    <a:pt x="0" y="42645"/>
                    <a:pt x="41809" y="0"/>
                    <a:pt x="93382" y="0"/>
                  </a:cubicBezTo>
                  <a:cubicBezTo>
                    <a:pt x="144956" y="0"/>
                    <a:pt x="186765" y="42645"/>
                    <a:pt x="186765"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428345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Fall Model</a:t>
            </a:r>
            <a:endParaRPr lang="en-US" dirty="0"/>
          </a:p>
        </p:txBody>
      </p:sp>
      <p:sp>
        <p:nvSpPr>
          <p:cNvPr id="3" name="Text Placeholder 2"/>
          <p:cNvSpPr>
            <a:spLocks noGrp="1"/>
          </p:cNvSpPr>
          <p:nvPr>
            <p:ph type="body" idx="1"/>
          </p:nvPr>
        </p:nvSpPr>
        <p:spPr/>
        <p:txBody>
          <a:bodyPr/>
          <a:lstStyle/>
          <a:p>
            <a:r>
              <a:rPr lang="en-US" dirty="0" smtClean="0"/>
              <a:t>Why Water Fall for this project? </a:t>
            </a:r>
            <a:r>
              <a:rPr lang="en-US" sz="1000" dirty="0"/>
              <a:t>https://linktr.ee/rachnaPharmacy</a:t>
            </a:r>
            <a:r>
              <a:rPr lang="en-US" dirty="0" smtClean="0"/>
              <a:t> </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pic>
        <p:nvPicPr>
          <p:cNvPr id="5"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001" y="2237363"/>
            <a:ext cx="6175037" cy="302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oogle Shape;204;p18"/>
          <p:cNvGrpSpPr/>
          <p:nvPr/>
        </p:nvGrpSpPr>
        <p:grpSpPr>
          <a:xfrm>
            <a:off x="8436324" y="288377"/>
            <a:ext cx="361474" cy="477145"/>
            <a:chOff x="4276825" y="487236"/>
            <a:chExt cx="317500" cy="419100"/>
          </a:xfrm>
        </p:grpSpPr>
        <p:sp>
          <p:nvSpPr>
            <p:cNvPr id="8" name="Google Shape;205;p18"/>
            <p:cNvSpPr/>
            <p:nvPr/>
          </p:nvSpPr>
          <p:spPr>
            <a:xfrm>
              <a:off x="4276825" y="706311"/>
              <a:ext cx="317500" cy="200025"/>
            </a:xfrm>
            <a:custGeom>
              <a:avLst/>
              <a:gdLst/>
              <a:ahLst/>
              <a:cxnLst/>
              <a:rect l="l" t="t" r="r" b="b"/>
              <a:pathLst>
                <a:path w="317500" h="200025" extrusionOk="0">
                  <a:moveTo>
                    <a:pt x="233456" y="11968"/>
                  </a:moveTo>
                  <a:lnTo>
                    <a:pt x="233456" y="77950"/>
                  </a:lnTo>
                  <a:cubicBezTo>
                    <a:pt x="248043" y="83210"/>
                    <a:pt x="255687" y="99537"/>
                    <a:pt x="250530" y="114415"/>
                  </a:cubicBezTo>
                  <a:cubicBezTo>
                    <a:pt x="245372" y="129294"/>
                    <a:pt x="229367" y="137092"/>
                    <a:pt x="214779" y="131832"/>
                  </a:cubicBezTo>
                  <a:cubicBezTo>
                    <a:pt x="200192" y="126571"/>
                    <a:pt x="192548" y="110244"/>
                    <a:pt x="197705" y="95365"/>
                  </a:cubicBezTo>
                  <a:cubicBezTo>
                    <a:pt x="200526" y="87228"/>
                    <a:pt x="206802" y="80827"/>
                    <a:pt x="214779" y="77950"/>
                  </a:cubicBezTo>
                  <a:lnTo>
                    <a:pt x="214779" y="5296"/>
                  </a:lnTo>
                  <a:cubicBezTo>
                    <a:pt x="202620" y="1818"/>
                    <a:pt x="190055" y="37"/>
                    <a:pt x="177426" y="0"/>
                  </a:cubicBezTo>
                  <a:lnTo>
                    <a:pt x="140074" y="0"/>
                  </a:lnTo>
                  <a:cubicBezTo>
                    <a:pt x="127445" y="37"/>
                    <a:pt x="114880" y="1818"/>
                    <a:pt x="102721" y="5296"/>
                  </a:cubicBezTo>
                  <a:lnTo>
                    <a:pt x="102721" y="76200"/>
                  </a:lnTo>
                  <a:lnTo>
                    <a:pt x="112075" y="76200"/>
                  </a:lnTo>
                  <a:cubicBezTo>
                    <a:pt x="132695" y="76200"/>
                    <a:pt x="149412" y="93251"/>
                    <a:pt x="149412" y="114283"/>
                  </a:cubicBezTo>
                  <a:cubicBezTo>
                    <a:pt x="149412" y="114284"/>
                    <a:pt x="149412" y="114284"/>
                    <a:pt x="149412" y="114284"/>
                  </a:cubicBezTo>
                  <a:lnTo>
                    <a:pt x="149412" y="171450"/>
                  </a:lnTo>
                  <a:cubicBezTo>
                    <a:pt x="149412" y="176711"/>
                    <a:pt x="145231" y="180975"/>
                    <a:pt x="140074" y="180975"/>
                  </a:cubicBezTo>
                  <a:lnTo>
                    <a:pt x="121397" y="180975"/>
                  </a:lnTo>
                  <a:cubicBezTo>
                    <a:pt x="116240" y="180975"/>
                    <a:pt x="112059" y="176711"/>
                    <a:pt x="112059" y="171450"/>
                  </a:cubicBezTo>
                  <a:cubicBezTo>
                    <a:pt x="112059" y="166189"/>
                    <a:pt x="116240" y="161925"/>
                    <a:pt x="121397" y="161925"/>
                  </a:cubicBezTo>
                  <a:lnTo>
                    <a:pt x="130797" y="161925"/>
                  </a:lnTo>
                  <a:lnTo>
                    <a:pt x="130797" y="114300"/>
                  </a:lnTo>
                  <a:cubicBezTo>
                    <a:pt x="130798" y="103780"/>
                    <a:pt x="122437" y="95251"/>
                    <a:pt x="112123" y="95250"/>
                  </a:cubicBezTo>
                  <a:cubicBezTo>
                    <a:pt x="112122" y="95250"/>
                    <a:pt x="112121" y="95250"/>
                    <a:pt x="112120" y="95250"/>
                  </a:cubicBezTo>
                  <a:lnTo>
                    <a:pt x="74690" y="95250"/>
                  </a:lnTo>
                  <a:cubicBezTo>
                    <a:pt x="64362" y="95280"/>
                    <a:pt x="55997" y="103813"/>
                    <a:pt x="55968" y="114348"/>
                  </a:cubicBezTo>
                  <a:lnTo>
                    <a:pt x="55968" y="161925"/>
                  </a:lnTo>
                  <a:lnTo>
                    <a:pt x="65368" y="161925"/>
                  </a:lnTo>
                  <a:cubicBezTo>
                    <a:pt x="70525" y="161925"/>
                    <a:pt x="74706" y="166189"/>
                    <a:pt x="74706" y="171450"/>
                  </a:cubicBezTo>
                  <a:cubicBezTo>
                    <a:pt x="74706" y="176711"/>
                    <a:pt x="70525" y="180975"/>
                    <a:pt x="65368" y="180975"/>
                  </a:cubicBezTo>
                  <a:lnTo>
                    <a:pt x="46691" y="180975"/>
                  </a:lnTo>
                  <a:cubicBezTo>
                    <a:pt x="41534" y="180975"/>
                    <a:pt x="37353" y="176711"/>
                    <a:pt x="37353" y="171450"/>
                  </a:cubicBezTo>
                  <a:lnTo>
                    <a:pt x="37353" y="114300"/>
                  </a:lnTo>
                  <a:cubicBezTo>
                    <a:pt x="37353" y="93258"/>
                    <a:pt x="54075" y="76200"/>
                    <a:pt x="74704" y="76200"/>
                  </a:cubicBezTo>
                  <a:cubicBezTo>
                    <a:pt x="74705" y="76200"/>
                    <a:pt x="74705" y="76200"/>
                    <a:pt x="74706" y="76200"/>
                  </a:cubicBezTo>
                  <a:lnTo>
                    <a:pt x="84044" y="76200"/>
                  </a:lnTo>
                  <a:lnTo>
                    <a:pt x="84044" y="11968"/>
                  </a:lnTo>
                  <a:cubicBezTo>
                    <a:pt x="33006" y="34681"/>
                    <a:pt x="9" y="86077"/>
                    <a:pt x="0" y="142875"/>
                  </a:cubicBezTo>
                  <a:lnTo>
                    <a:pt x="0" y="200025"/>
                  </a:lnTo>
                  <a:lnTo>
                    <a:pt x="317500" y="200025"/>
                  </a:lnTo>
                  <a:lnTo>
                    <a:pt x="317500" y="142875"/>
                  </a:lnTo>
                  <a:cubicBezTo>
                    <a:pt x="317491" y="86077"/>
                    <a:pt x="284493" y="34681"/>
                    <a:pt x="233456" y="11968"/>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9" name="Google Shape;206;p18"/>
            <p:cNvSpPr/>
            <p:nvPr/>
          </p:nvSpPr>
          <p:spPr>
            <a:xfrm>
              <a:off x="4342192" y="487236"/>
              <a:ext cx="186764" cy="190500"/>
            </a:xfrm>
            <a:custGeom>
              <a:avLst/>
              <a:gdLst/>
              <a:ahLst/>
              <a:cxnLst/>
              <a:rect l="l" t="t" r="r" b="b"/>
              <a:pathLst>
                <a:path w="186764" h="190500" extrusionOk="0">
                  <a:moveTo>
                    <a:pt x="186765" y="95250"/>
                  </a:moveTo>
                  <a:cubicBezTo>
                    <a:pt x="186765" y="147855"/>
                    <a:pt x="144956" y="190500"/>
                    <a:pt x="93382" y="190500"/>
                  </a:cubicBezTo>
                  <a:cubicBezTo>
                    <a:pt x="41809" y="190500"/>
                    <a:pt x="0" y="147855"/>
                    <a:pt x="0" y="95250"/>
                  </a:cubicBezTo>
                  <a:cubicBezTo>
                    <a:pt x="0" y="42645"/>
                    <a:pt x="41809" y="0"/>
                    <a:pt x="93382" y="0"/>
                  </a:cubicBezTo>
                  <a:cubicBezTo>
                    <a:pt x="144956" y="0"/>
                    <a:pt x="186765" y="42645"/>
                    <a:pt x="186765" y="95250"/>
                  </a:cubicBezTo>
                  <a:close/>
                </a:path>
              </a:pathLst>
            </a:custGeom>
            <a:solidFill>
              <a:schemeClr val="lt1"/>
            </a:solidFill>
            <a:ln>
              <a:noFill/>
            </a:ln>
            <a:effectLst>
              <a:outerShdw dist="19050" dir="5400000" algn="bl" rotWithShape="0">
                <a:schemeClr val="dk1">
                  <a:alpha val="1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4059284692"/>
      </p:ext>
    </p:extLst>
  </p:cSld>
  <p:clrMapOvr>
    <a:masterClrMapping/>
  </p:clrMapOvr>
</p:sld>
</file>

<file path=ppt/theme/theme1.xml><?xml version="1.0" encoding="utf-8"?>
<a:theme xmlns:a="http://schemas.openxmlformats.org/drawingml/2006/main" name="Caius template">
  <a:themeElements>
    <a:clrScheme name="Custom 347">
      <a:dk1>
        <a:srgbClr val="001F46"/>
      </a:dk1>
      <a:lt1>
        <a:srgbClr val="FFFFFF"/>
      </a:lt1>
      <a:dk2>
        <a:srgbClr val="748394"/>
      </a:dk2>
      <a:lt2>
        <a:srgbClr val="F0F3F7"/>
      </a:lt2>
      <a:accent1>
        <a:srgbClr val="4397EE"/>
      </a:accent1>
      <a:accent2>
        <a:srgbClr val="2170CC"/>
      </a:accent2>
      <a:accent3>
        <a:srgbClr val="154C8A"/>
      </a:accent3>
      <a:accent4>
        <a:srgbClr val="A9D039"/>
      </a:accent4>
      <a:accent5>
        <a:srgbClr val="14B9CA"/>
      </a:accent5>
      <a:accent6>
        <a:srgbClr val="DDE3EB"/>
      </a:accent6>
      <a:hlink>
        <a:srgbClr val="2170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1272</Words>
  <Application>Microsoft Office PowerPoint</Application>
  <PresentationFormat>On-screen Show (16:9)</PresentationFormat>
  <Paragraphs>216</Paragraphs>
  <Slides>36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ＭＳ Ｐゴシック</vt:lpstr>
      <vt:lpstr>Barlow Light</vt:lpstr>
      <vt:lpstr>Barlow SemiBold</vt:lpstr>
      <vt:lpstr>Calibri</vt:lpstr>
      <vt:lpstr>Wingdings</vt:lpstr>
      <vt:lpstr>Caius template</vt:lpstr>
      <vt:lpstr>Pharmacy Management System</vt:lpstr>
      <vt:lpstr>Group Members</vt:lpstr>
      <vt:lpstr>Objectives</vt:lpstr>
      <vt:lpstr>Requirement Phase</vt:lpstr>
      <vt:lpstr>Requirement Definition-Readers</vt:lpstr>
      <vt:lpstr>Functional Requirements</vt:lpstr>
      <vt:lpstr>Non-Functional Requirements</vt:lpstr>
      <vt:lpstr>High Level Overview</vt:lpstr>
      <vt:lpstr>Water Fall Model</vt:lpstr>
      <vt:lpstr>Design Phase</vt:lpstr>
      <vt:lpstr>Architecture Diagram</vt:lpstr>
      <vt:lpstr>Sequence Diagram – Search Medicine</vt:lpstr>
      <vt:lpstr>Sequence Diagram – Transfer Data</vt:lpstr>
      <vt:lpstr>Learn More...</vt:lpstr>
      <vt:lpstr>Implementation Phase</vt:lpstr>
      <vt:lpstr>Implementation</vt:lpstr>
      <vt:lpstr>Languages</vt:lpstr>
      <vt:lpstr>Pages</vt:lpstr>
      <vt:lpstr>Pages Description</vt:lpstr>
      <vt:lpstr>User Interface</vt:lpstr>
      <vt:lpstr>Home Page</vt:lpstr>
      <vt:lpstr>Inventories</vt:lpstr>
      <vt:lpstr>Add Medicine Page</vt:lpstr>
      <vt:lpstr>Setting Pages</vt:lpstr>
      <vt:lpstr>Testing Phase</vt:lpstr>
      <vt:lpstr>Testing</vt:lpstr>
      <vt:lpstr>Unit Testing </vt:lpstr>
      <vt:lpstr>Test Cases</vt:lpstr>
      <vt:lpstr>Selenium Tool</vt:lpstr>
      <vt:lpstr>Integrating testing/system testing </vt:lpstr>
      <vt:lpstr>Why testing?</vt:lpstr>
      <vt:lpstr>PMS</vt:lpstr>
      <vt:lpstr>PMS</vt:lpstr>
      <vt:lpstr>Database</vt:lpstr>
      <vt:lpstr>Tables</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Management System</dc:title>
  <dc:creator>Hamza Malik</dc:creator>
  <cp:lastModifiedBy>Ammar Imran</cp:lastModifiedBy>
  <cp:revision>17</cp:revision>
  <dcterms:modified xsi:type="dcterms:W3CDTF">2021-03-11T04:13:45Z</dcterms:modified>
</cp:coreProperties>
</file>