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1fc349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1fc349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eae19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eae19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1fc34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1fc34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1fc349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1fc349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fc349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fc349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1fc349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1fc34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1fc349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1fc349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1fc349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1fc349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1fc349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1fc349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Rubber Export volume of Indonesia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Beta by </a:t>
            </a:r>
            <a:r>
              <a:rPr b="1" lang="en"/>
              <a:t>1st March 2020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 the accuracy metrics by </a:t>
            </a:r>
            <a:r>
              <a:rPr b="1" lang="en"/>
              <a:t>1st May 2020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Live by </a:t>
            </a:r>
            <a:r>
              <a:rPr b="1" lang="en"/>
              <a:t>1st August 2020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</a:t>
            </a:r>
            <a:r>
              <a:rPr lang="en"/>
              <a:t>separate</a:t>
            </a:r>
            <a:r>
              <a:rPr lang="en"/>
              <a:t> AI models to forecast monthly Rubber export volume of Indonesia for a year-to-come.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Statistical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verification system to cross-check AI based prediction.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Graphical Interface to interact with the core of the AI.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understand the factors impacting the export volume at any given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alter the given factors to get optimized volume figures.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AI based system to identify potential individuals to connect with for cargo.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: Forecast </a:t>
            </a:r>
            <a:r>
              <a:rPr lang="en" sz="2000"/>
              <a:t>(Releasing with Stage 1)</a:t>
            </a:r>
            <a:endParaRPr sz="2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: Forecast Verification </a:t>
            </a:r>
            <a:r>
              <a:rPr lang="en" sz="2000"/>
              <a:t>(Releasing with Stage 2)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: Forecast Manipulation </a:t>
            </a:r>
            <a:r>
              <a:rPr lang="en" sz="2000"/>
              <a:t>(Releasing with Stage 2)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System </a:t>
            </a:r>
            <a:r>
              <a:rPr lang="en" sz="2000"/>
              <a:t>(Releasing with Stage 3)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Timeline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" y="1152475"/>
            <a:ext cx="85014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