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76">
          <p15:clr>
            <a:srgbClr val="A4A3A4"/>
          </p15:clr>
        </p15:guide>
        <p15:guide id="2" pos="3839">
          <p15:clr>
            <a:srgbClr val="A4A3A4"/>
          </p15:clr>
        </p15:guide>
      </p15:sldGuideLst>
    </p:ext>
    <p:ext uri="http://customooxmlschemas.google.com/">
      <go:slidesCustomData xmlns:go="http://customooxmlschemas.google.com/" r:id="rId25" roundtripDataSignature="AMtx7minnU/4jetYYLviq6dJUEp4OWhn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3DD865-6627-47C7-9584-7C0C98EE4112}">
  <a:tblStyle styleId="{F83DD865-6627-47C7-9584-7C0C98EE411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6"/>
          </a:solidFill>
        </a:fill>
      </a:tcStyle>
    </a:wholeTbl>
    <a:band1H>
      <a:tcTxStyle b="off" i="off"/>
      <a:tcStyle>
        <a:fill>
          <a:solidFill>
            <a:srgbClr val="CACBCA"/>
          </a:solidFill>
        </a:fill>
      </a:tcStyle>
    </a:band1H>
    <a:band2H>
      <a:tcTxStyle b="off" i="off"/>
    </a:band2H>
    <a:band1V>
      <a:tcTxStyle b="off" i="off"/>
      <a:tcStyle>
        <a:fill>
          <a:solidFill>
            <a:srgbClr val="CACBC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76"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1: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8: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9: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2: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3: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4: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1: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5: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6: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7: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2: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3: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4: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5: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7: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0: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bcd01fa0_0_3: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cd01fa0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7abcd01fa0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6: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19"/>
          <p:cNvSpPr txBox="1"/>
          <p:nvPr>
            <p:ph type="ctrTitle"/>
          </p:nvPr>
        </p:nvSpPr>
        <p:spPr>
          <a:xfrm>
            <a:off x="914162" y="1905000"/>
            <a:ext cx="10360500" cy="2079600"/>
          </a:xfrm>
          <a:prstGeom prst="rect">
            <a:avLst/>
          </a:prstGeom>
          <a:noFill/>
          <a:ln>
            <a:noFill/>
          </a:ln>
        </p:spPr>
        <p:txBody>
          <a:bodyPr anchorCtr="0" anchor="ctr" bIns="60925" lIns="121875" spcFirstLastPara="1" rIns="121875" wrap="square" tIns="60925">
            <a:noAutofit/>
          </a:bodyPr>
          <a:lstStyle>
            <a:lvl1pPr lvl="0" algn="ctr">
              <a:lnSpc>
                <a:spcPct val="85000"/>
              </a:lnSpc>
              <a:spcBef>
                <a:spcPts val="0"/>
              </a:spcBef>
              <a:spcAft>
                <a:spcPts val="0"/>
              </a:spcAft>
              <a:buClr>
                <a:srgbClr val="0C4B92"/>
              </a:buClr>
              <a:buSzPts val="7200"/>
              <a:buFont typeface="Arial"/>
              <a:buNone/>
              <a:defRPr b="1" sz="7200"/>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 type="subTitle"/>
          </p:nvPr>
        </p:nvSpPr>
        <p:spPr>
          <a:xfrm>
            <a:off x="912814" y="4038600"/>
            <a:ext cx="10363200" cy="762000"/>
          </a:xfrm>
          <a:prstGeom prst="rect">
            <a:avLst/>
          </a:prstGeom>
          <a:noFill/>
          <a:ln>
            <a:noFill/>
          </a:ln>
        </p:spPr>
        <p:txBody>
          <a:bodyPr anchorCtr="0" anchor="t" bIns="60925" lIns="121875" spcFirstLastPara="1" rIns="121875" wrap="square" tIns="60925">
            <a:normAutofit/>
          </a:bodyPr>
          <a:lstStyle>
            <a:lvl1pPr lvl="0" algn="ctr">
              <a:lnSpc>
                <a:spcPct val="85000"/>
              </a:lnSpc>
              <a:spcBef>
                <a:spcPts val="0"/>
              </a:spcBef>
              <a:spcAft>
                <a:spcPts val="0"/>
              </a:spcAft>
              <a:buClr>
                <a:srgbClr val="70A0D7"/>
              </a:buClr>
              <a:buSzPts val="4300"/>
              <a:buNone/>
              <a:defRPr>
                <a:solidFill>
                  <a:srgbClr val="70A0D7"/>
                </a:solidFill>
              </a:defRPr>
            </a:lvl1pPr>
            <a:lvl2pPr lvl="1" algn="ctr">
              <a:lnSpc>
                <a:spcPct val="85000"/>
              </a:lnSpc>
              <a:spcBef>
                <a:spcPts val="600"/>
              </a:spcBef>
              <a:spcAft>
                <a:spcPts val="0"/>
              </a:spcAft>
              <a:buClr>
                <a:srgbClr val="888888"/>
              </a:buClr>
              <a:buSzPts val="3700"/>
              <a:buNone/>
              <a:defRPr>
                <a:solidFill>
                  <a:srgbClr val="888888"/>
                </a:solidFill>
              </a:defRPr>
            </a:lvl2pPr>
            <a:lvl3pPr lvl="2" algn="ctr">
              <a:lnSpc>
                <a:spcPct val="85000"/>
              </a:lnSpc>
              <a:spcBef>
                <a:spcPts val="600"/>
              </a:spcBef>
              <a:spcAft>
                <a:spcPts val="0"/>
              </a:spcAft>
              <a:buClr>
                <a:srgbClr val="888888"/>
              </a:buClr>
              <a:buSzPts val="3200"/>
              <a:buNone/>
              <a:defRPr>
                <a:solidFill>
                  <a:srgbClr val="888888"/>
                </a:solidFill>
              </a:defRPr>
            </a:lvl3pPr>
            <a:lvl4pPr lvl="3" algn="ctr">
              <a:lnSpc>
                <a:spcPct val="85000"/>
              </a:lnSpc>
              <a:spcBef>
                <a:spcPts val="600"/>
              </a:spcBef>
              <a:spcAft>
                <a:spcPts val="0"/>
              </a:spcAft>
              <a:buClr>
                <a:srgbClr val="888888"/>
              </a:buClr>
              <a:buSzPts val="2700"/>
              <a:buNone/>
              <a:defRPr>
                <a:solidFill>
                  <a:srgbClr val="888888"/>
                </a:solidFill>
              </a:defRPr>
            </a:lvl4pPr>
            <a:lvl5pPr lvl="4" algn="ctr">
              <a:lnSpc>
                <a:spcPct val="85000"/>
              </a:lnSpc>
              <a:spcBef>
                <a:spcPts val="600"/>
              </a:spcBef>
              <a:spcAft>
                <a:spcPts val="0"/>
              </a:spcAft>
              <a:buClr>
                <a:srgbClr val="888888"/>
              </a:buClr>
              <a:buSzPts val="2700"/>
              <a:buNone/>
              <a:defRPr>
                <a:solidFill>
                  <a:srgbClr val="888888"/>
                </a:solidFill>
              </a:defRPr>
            </a:lvl5pPr>
            <a:lvl6pPr lvl="5" algn="ctr">
              <a:lnSpc>
                <a:spcPct val="100000"/>
              </a:lnSpc>
              <a:spcBef>
                <a:spcPts val="600"/>
              </a:spcBef>
              <a:spcAft>
                <a:spcPts val="0"/>
              </a:spcAft>
              <a:buClr>
                <a:srgbClr val="888888"/>
              </a:buClr>
              <a:buSzPts val="2700"/>
              <a:buNone/>
              <a:defRPr>
                <a:solidFill>
                  <a:srgbClr val="888888"/>
                </a:solidFill>
              </a:defRPr>
            </a:lvl6pPr>
            <a:lvl7pPr lvl="6" algn="ctr">
              <a:lnSpc>
                <a:spcPct val="100000"/>
              </a:lnSpc>
              <a:spcBef>
                <a:spcPts val="540"/>
              </a:spcBef>
              <a:spcAft>
                <a:spcPts val="0"/>
              </a:spcAft>
              <a:buClr>
                <a:srgbClr val="888888"/>
              </a:buClr>
              <a:buSzPts val="2700"/>
              <a:buNone/>
              <a:defRPr>
                <a:solidFill>
                  <a:srgbClr val="888888"/>
                </a:solidFill>
              </a:defRPr>
            </a:lvl7pPr>
            <a:lvl8pPr lvl="7" algn="ctr">
              <a:lnSpc>
                <a:spcPct val="100000"/>
              </a:lnSpc>
              <a:spcBef>
                <a:spcPts val="540"/>
              </a:spcBef>
              <a:spcAft>
                <a:spcPts val="0"/>
              </a:spcAft>
              <a:buClr>
                <a:srgbClr val="888888"/>
              </a:buClr>
              <a:buSzPts val="2700"/>
              <a:buNone/>
              <a:defRPr>
                <a:solidFill>
                  <a:srgbClr val="888888"/>
                </a:solidFill>
              </a:defRPr>
            </a:lvl8pPr>
            <a:lvl9pPr lvl="8" algn="ctr">
              <a:lnSpc>
                <a:spcPct val="100000"/>
              </a:lnSpc>
              <a:spcBef>
                <a:spcPts val="540"/>
              </a:spcBef>
              <a:spcAft>
                <a:spcPts val="0"/>
              </a:spcAft>
              <a:buClr>
                <a:srgbClr val="888888"/>
              </a:buClr>
              <a:buSzPts val="27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0" name="Shape 50"/>
        <p:cNvGrpSpPr/>
        <p:nvPr/>
      </p:nvGrpSpPr>
      <p:grpSpPr>
        <a:xfrm>
          <a:off x="0" y="0"/>
          <a:ext cx="0" cy="0"/>
          <a:chOff x="0" y="0"/>
          <a:chExt cx="0" cy="0"/>
        </a:xfrm>
      </p:grpSpPr>
      <p:sp>
        <p:nvSpPr>
          <p:cNvPr id="51" name="Google Shape;51;p28"/>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 type="body"/>
          </p:nvPr>
        </p:nvSpPr>
        <p:spPr>
          <a:xfrm rot="5400000">
            <a:off x="3770384" y="-1713000"/>
            <a:ext cx="4648200" cy="10969800"/>
          </a:xfrm>
          <a:prstGeom prst="rect">
            <a:avLst/>
          </a:prstGeom>
          <a:noFill/>
          <a:ln>
            <a:noFill/>
          </a:ln>
        </p:spPr>
        <p:txBody>
          <a:bodyPr anchorCtr="0" anchor="t" bIns="60925" lIns="121875" spcFirstLastPara="1" rIns="121875" wrap="square" tIns="60925">
            <a:normAutofit/>
          </a:bodyPr>
          <a:lstStyle>
            <a:lvl1pPr indent="-342900" lvl="0" marL="457200" algn="l">
              <a:lnSpc>
                <a:spcPct val="85000"/>
              </a:lnSpc>
              <a:spcBef>
                <a:spcPts val="0"/>
              </a:spcBef>
              <a:spcAft>
                <a:spcPts val="0"/>
              </a:spcAft>
              <a:buClr>
                <a:srgbClr val="70A0D7"/>
              </a:buClr>
              <a:buSzPts val="1800"/>
              <a:buChar char="•"/>
              <a:defRPr/>
            </a:lvl1pPr>
            <a:lvl2pPr indent="-342900" lvl="1" marL="914400" algn="l">
              <a:lnSpc>
                <a:spcPct val="85000"/>
              </a:lnSpc>
              <a:spcBef>
                <a:spcPts val="600"/>
              </a:spcBef>
              <a:spcAft>
                <a:spcPts val="0"/>
              </a:spcAft>
              <a:buClr>
                <a:srgbClr val="70A0D7"/>
              </a:buClr>
              <a:buSzPts val="1800"/>
              <a:buChar char="–"/>
              <a:defRPr/>
            </a:lvl2pPr>
            <a:lvl3pPr indent="-342900" lvl="2" marL="1371600" algn="l">
              <a:lnSpc>
                <a:spcPct val="85000"/>
              </a:lnSpc>
              <a:spcBef>
                <a:spcPts val="600"/>
              </a:spcBef>
              <a:spcAft>
                <a:spcPts val="0"/>
              </a:spcAft>
              <a:buClr>
                <a:srgbClr val="70A0D7"/>
              </a:buClr>
              <a:buSzPts val="1800"/>
              <a:buChar char="•"/>
              <a:defRPr/>
            </a:lvl3pPr>
            <a:lvl4pPr indent="-342900" lvl="3" marL="1828800" algn="l">
              <a:lnSpc>
                <a:spcPct val="85000"/>
              </a:lnSpc>
              <a:spcBef>
                <a:spcPts val="600"/>
              </a:spcBef>
              <a:spcAft>
                <a:spcPts val="0"/>
              </a:spcAft>
              <a:buClr>
                <a:srgbClr val="70A0D7"/>
              </a:buClr>
              <a:buSzPts val="1800"/>
              <a:buChar char="–"/>
              <a:defRPr/>
            </a:lvl4pPr>
            <a:lvl5pPr indent="-342900" lvl="4" marL="2286000" algn="l">
              <a:lnSpc>
                <a:spcPct val="85000"/>
              </a:lnSpc>
              <a:spcBef>
                <a:spcPts val="600"/>
              </a:spcBef>
              <a:spcAft>
                <a:spcPts val="0"/>
              </a:spcAft>
              <a:buClr>
                <a:srgbClr val="70A0D7"/>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 name="Google Shape;53;p28"/>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29"/>
          <p:cNvSpPr txBox="1"/>
          <p:nvPr>
            <p:ph type="title"/>
          </p:nvPr>
        </p:nvSpPr>
        <p:spPr>
          <a:xfrm rot="5400000">
            <a:off x="7282334" y="1829089"/>
            <a:ext cx="5851500" cy="27426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rot="5400000">
            <a:off x="1695801" y="-811811"/>
            <a:ext cx="5851500" cy="8024400"/>
          </a:xfrm>
          <a:prstGeom prst="rect">
            <a:avLst/>
          </a:prstGeom>
          <a:noFill/>
          <a:ln>
            <a:noFill/>
          </a:ln>
        </p:spPr>
        <p:txBody>
          <a:bodyPr anchorCtr="0" anchor="t" bIns="60925" lIns="121875" spcFirstLastPara="1" rIns="121875" wrap="square" tIns="60925">
            <a:normAutofit/>
          </a:bodyPr>
          <a:lstStyle>
            <a:lvl1pPr indent="-342900" lvl="0" marL="457200" algn="l">
              <a:lnSpc>
                <a:spcPct val="85000"/>
              </a:lnSpc>
              <a:spcBef>
                <a:spcPts val="0"/>
              </a:spcBef>
              <a:spcAft>
                <a:spcPts val="0"/>
              </a:spcAft>
              <a:buClr>
                <a:srgbClr val="70A0D7"/>
              </a:buClr>
              <a:buSzPts val="1800"/>
              <a:buChar char="•"/>
              <a:defRPr/>
            </a:lvl1pPr>
            <a:lvl2pPr indent="-342900" lvl="1" marL="914400" algn="l">
              <a:lnSpc>
                <a:spcPct val="85000"/>
              </a:lnSpc>
              <a:spcBef>
                <a:spcPts val="600"/>
              </a:spcBef>
              <a:spcAft>
                <a:spcPts val="0"/>
              </a:spcAft>
              <a:buClr>
                <a:srgbClr val="70A0D7"/>
              </a:buClr>
              <a:buSzPts val="1800"/>
              <a:buChar char="–"/>
              <a:defRPr/>
            </a:lvl2pPr>
            <a:lvl3pPr indent="-342900" lvl="2" marL="1371600" algn="l">
              <a:lnSpc>
                <a:spcPct val="85000"/>
              </a:lnSpc>
              <a:spcBef>
                <a:spcPts val="600"/>
              </a:spcBef>
              <a:spcAft>
                <a:spcPts val="0"/>
              </a:spcAft>
              <a:buClr>
                <a:srgbClr val="70A0D7"/>
              </a:buClr>
              <a:buSzPts val="1800"/>
              <a:buChar char="•"/>
              <a:defRPr/>
            </a:lvl3pPr>
            <a:lvl4pPr indent="-342900" lvl="3" marL="1828800" algn="l">
              <a:lnSpc>
                <a:spcPct val="85000"/>
              </a:lnSpc>
              <a:spcBef>
                <a:spcPts val="600"/>
              </a:spcBef>
              <a:spcAft>
                <a:spcPts val="0"/>
              </a:spcAft>
              <a:buClr>
                <a:srgbClr val="70A0D7"/>
              </a:buClr>
              <a:buSzPts val="1800"/>
              <a:buChar char="–"/>
              <a:defRPr/>
            </a:lvl4pPr>
            <a:lvl5pPr indent="-342900" lvl="4" marL="2286000" algn="l">
              <a:lnSpc>
                <a:spcPct val="85000"/>
              </a:lnSpc>
              <a:spcBef>
                <a:spcPts val="600"/>
              </a:spcBef>
              <a:spcAft>
                <a:spcPts val="0"/>
              </a:spcAft>
              <a:buClr>
                <a:srgbClr val="70A0D7"/>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29"/>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20"/>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lvl1pPr indent="-342900" lvl="0" marL="457200" algn="l">
              <a:lnSpc>
                <a:spcPct val="85000"/>
              </a:lnSpc>
              <a:spcBef>
                <a:spcPts val="0"/>
              </a:spcBef>
              <a:spcAft>
                <a:spcPts val="0"/>
              </a:spcAft>
              <a:buClr>
                <a:srgbClr val="70A0D7"/>
              </a:buClr>
              <a:buSzPts val="1800"/>
              <a:buChar char="•"/>
              <a:defRPr/>
            </a:lvl1pPr>
            <a:lvl2pPr indent="-342900" lvl="1" marL="914400" algn="l">
              <a:lnSpc>
                <a:spcPct val="85000"/>
              </a:lnSpc>
              <a:spcBef>
                <a:spcPts val="600"/>
              </a:spcBef>
              <a:spcAft>
                <a:spcPts val="0"/>
              </a:spcAft>
              <a:buClr>
                <a:srgbClr val="70A0D7"/>
              </a:buClr>
              <a:buSzPts val="1800"/>
              <a:buChar char="–"/>
              <a:defRPr/>
            </a:lvl2pPr>
            <a:lvl3pPr indent="-342900" lvl="2" marL="1371600" algn="l">
              <a:lnSpc>
                <a:spcPct val="85000"/>
              </a:lnSpc>
              <a:spcBef>
                <a:spcPts val="600"/>
              </a:spcBef>
              <a:spcAft>
                <a:spcPts val="0"/>
              </a:spcAft>
              <a:buClr>
                <a:srgbClr val="70A0D7"/>
              </a:buClr>
              <a:buSzPts val="1800"/>
              <a:buChar char="•"/>
              <a:defRPr/>
            </a:lvl3pPr>
            <a:lvl4pPr indent="-342900" lvl="3" marL="1828800" algn="l">
              <a:lnSpc>
                <a:spcPct val="85000"/>
              </a:lnSpc>
              <a:spcBef>
                <a:spcPts val="600"/>
              </a:spcBef>
              <a:spcAft>
                <a:spcPts val="0"/>
              </a:spcAft>
              <a:buClr>
                <a:srgbClr val="70A0D7"/>
              </a:buClr>
              <a:buSzPts val="1800"/>
              <a:buChar char="–"/>
              <a:defRPr/>
            </a:lvl4pPr>
            <a:lvl5pPr indent="-342900" lvl="4" marL="2286000" algn="l">
              <a:lnSpc>
                <a:spcPct val="85000"/>
              </a:lnSpc>
              <a:spcBef>
                <a:spcPts val="600"/>
              </a:spcBef>
              <a:spcAft>
                <a:spcPts val="0"/>
              </a:spcAft>
              <a:buClr>
                <a:srgbClr val="70A0D7"/>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20"/>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21"/>
          <p:cNvSpPr txBox="1"/>
          <p:nvPr>
            <p:ph type="title"/>
          </p:nvPr>
        </p:nvSpPr>
        <p:spPr>
          <a:xfrm>
            <a:off x="962833" y="4406901"/>
            <a:ext cx="10360500" cy="1362000"/>
          </a:xfrm>
          <a:prstGeom prst="rect">
            <a:avLst/>
          </a:prstGeom>
          <a:noFill/>
          <a:ln>
            <a:noFill/>
          </a:ln>
        </p:spPr>
        <p:txBody>
          <a:bodyPr anchorCtr="0" anchor="t" bIns="60925" lIns="121875" spcFirstLastPara="1" rIns="121875" wrap="square" tIns="60925">
            <a:normAutofit/>
          </a:bodyPr>
          <a:lstStyle>
            <a:lvl1pPr lvl="0" algn="l">
              <a:lnSpc>
                <a:spcPct val="85000"/>
              </a:lnSpc>
              <a:spcBef>
                <a:spcPts val="0"/>
              </a:spcBef>
              <a:spcAft>
                <a:spcPts val="0"/>
              </a:spcAft>
              <a:buClr>
                <a:srgbClr val="0C4B92"/>
              </a:buClr>
              <a:buSzPts val="5300"/>
              <a:buFont typeface="Arial"/>
              <a:buNone/>
              <a:defRPr b="1" sz="5300" cap="none"/>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962833" y="2906713"/>
            <a:ext cx="10360500" cy="1500300"/>
          </a:xfrm>
          <a:prstGeom prst="rect">
            <a:avLst/>
          </a:prstGeom>
          <a:noFill/>
          <a:ln>
            <a:noFill/>
          </a:ln>
        </p:spPr>
        <p:txBody>
          <a:bodyPr anchorCtr="0" anchor="b" bIns="60925" lIns="121875" spcFirstLastPara="1" rIns="121875" wrap="square" tIns="60925">
            <a:normAutofit/>
          </a:bodyPr>
          <a:lstStyle>
            <a:lvl1pPr indent="-228600" lvl="0" marL="457200" algn="l">
              <a:lnSpc>
                <a:spcPct val="85000"/>
              </a:lnSpc>
              <a:spcBef>
                <a:spcPts val="0"/>
              </a:spcBef>
              <a:spcAft>
                <a:spcPts val="0"/>
              </a:spcAft>
              <a:buClr>
                <a:srgbClr val="888888"/>
              </a:buClr>
              <a:buSzPts val="2700"/>
              <a:buNone/>
              <a:defRPr sz="2700">
                <a:solidFill>
                  <a:srgbClr val="888888"/>
                </a:solidFill>
              </a:defRPr>
            </a:lvl1pPr>
            <a:lvl2pPr indent="-228600" lvl="1" marL="914400" algn="l">
              <a:lnSpc>
                <a:spcPct val="85000"/>
              </a:lnSpc>
              <a:spcBef>
                <a:spcPts val="600"/>
              </a:spcBef>
              <a:spcAft>
                <a:spcPts val="0"/>
              </a:spcAft>
              <a:buClr>
                <a:srgbClr val="888888"/>
              </a:buClr>
              <a:buSzPts val="2400"/>
              <a:buNone/>
              <a:defRPr sz="2400">
                <a:solidFill>
                  <a:srgbClr val="888888"/>
                </a:solidFill>
              </a:defRPr>
            </a:lvl2pPr>
            <a:lvl3pPr indent="-228600" lvl="2" marL="1371600" algn="l">
              <a:lnSpc>
                <a:spcPct val="85000"/>
              </a:lnSpc>
              <a:spcBef>
                <a:spcPts val="600"/>
              </a:spcBef>
              <a:spcAft>
                <a:spcPts val="0"/>
              </a:spcAft>
              <a:buClr>
                <a:srgbClr val="888888"/>
              </a:buClr>
              <a:buSzPts val="2100"/>
              <a:buNone/>
              <a:defRPr sz="2100">
                <a:solidFill>
                  <a:srgbClr val="888888"/>
                </a:solidFill>
              </a:defRPr>
            </a:lvl3pPr>
            <a:lvl4pPr indent="-228600" lvl="3" marL="1828800" algn="l">
              <a:lnSpc>
                <a:spcPct val="85000"/>
              </a:lnSpc>
              <a:spcBef>
                <a:spcPts val="600"/>
              </a:spcBef>
              <a:spcAft>
                <a:spcPts val="0"/>
              </a:spcAft>
              <a:buClr>
                <a:srgbClr val="888888"/>
              </a:buClr>
              <a:buSzPts val="1900"/>
              <a:buNone/>
              <a:defRPr sz="1900">
                <a:solidFill>
                  <a:srgbClr val="888888"/>
                </a:solidFill>
              </a:defRPr>
            </a:lvl4pPr>
            <a:lvl5pPr indent="-228600" lvl="4" marL="2286000" algn="l">
              <a:lnSpc>
                <a:spcPct val="85000"/>
              </a:lnSpc>
              <a:spcBef>
                <a:spcPts val="600"/>
              </a:spcBef>
              <a:spcAft>
                <a:spcPts val="0"/>
              </a:spcAft>
              <a:buClr>
                <a:srgbClr val="888888"/>
              </a:buClr>
              <a:buSzPts val="1900"/>
              <a:buNone/>
              <a:defRPr sz="1900">
                <a:solidFill>
                  <a:srgbClr val="888888"/>
                </a:solidFill>
              </a:defRPr>
            </a:lvl5pPr>
            <a:lvl6pPr indent="-228600" lvl="5" marL="2743200" algn="l">
              <a:lnSpc>
                <a:spcPct val="100000"/>
              </a:lnSpc>
              <a:spcBef>
                <a:spcPts val="600"/>
              </a:spcBef>
              <a:spcAft>
                <a:spcPts val="0"/>
              </a:spcAft>
              <a:buClr>
                <a:srgbClr val="888888"/>
              </a:buClr>
              <a:buSzPts val="1900"/>
              <a:buNone/>
              <a:defRPr sz="1900">
                <a:solidFill>
                  <a:srgbClr val="888888"/>
                </a:solidFill>
              </a:defRPr>
            </a:lvl6pPr>
            <a:lvl7pPr indent="-228600" lvl="6" marL="3200400" algn="l">
              <a:lnSpc>
                <a:spcPct val="100000"/>
              </a:lnSpc>
              <a:spcBef>
                <a:spcPts val="380"/>
              </a:spcBef>
              <a:spcAft>
                <a:spcPts val="0"/>
              </a:spcAft>
              <a:buClr>
                <a:srgbClr val="888888"/>
              </a:buClr>
              <a:buSzPts val="1900"/>
              <a:buNone/>
              <a:defRPr sz="1900">
                <a:solidFill>
                  <a:srgbClr val="888888"/>
                </a:solidFill>
              </a:defRPr>
            </a:lvl7pPr>
            <a:lvl8pPr indent="-228600" lvl="7" marL="3657600" algn="l">
              <a:lnSpc>
                <a:spcPct val="100000"/>
              </a:lnSpc>
              <a:spcBef>
                <a:spcPts val="380"/>
              </a:spcBef>
              <a:spcAft>
                <a:spcPts val="0"/>
              </a:spcAft>
              <a:buClr>
                <a:srgbClr val="888888"/>
              </a:buClr>
              <a:buSzPts val="1900"/>
              <a:buNone/>
              <a:defRPr sz="1900">
                <a:solidFill>
                  <a:srgbClr val="888888"/>
                </a:solidFill>
              </a:defRPr>
            </a:lvl8pPr>
            <a:lvl9pPr indent="-228600" lvl="8" marL="4114800" algn="l">
              <a:lnSpc>
                <a:spcPct val="100000"/>
              </a:lnSpc>
              <a:spcBef>
                <a:spcPts val="380"/>
              </a:spcBef>
              <a:spcAft>
                <a:spcPts val="0"/>
              </a:spcAft>
              <a:buClr>
                <a:srgbClr val="888888"/>
              </a:buClr>
              <a:buSzPts val="1900"/>
              <a:buNone/>
              <a:defRPr sz="1900">
                <a:solidFill>
                  <a:srgbClr val="888888"/>
                </a:solidFill>
              </a:defRPr>
            </a:lvl9pPr>
          </a:lstStyle>
          <a:p/>
        </p:txBody>
      </p:sp>
      <p:sp>
        <p:nvSpPr>
          <p:cNvPr id="23" name="Google Shape;23;p21"/>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22"/>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609441" y="1600201"/>
            <a:ext cx="5383500" cy="4526100"/>
          </a:xfrm>
          <a:prstGeom prst="rect">
            <a:avLst/>
          </a:prstGeom>
          <a:noFill/>
          <a:ln>
            <a:noFill/>
          </a:ln>
        </p:spPr>
        <p:txBody>
          <a:bodyPr anchorCtr="0" anchor="t" bIns="60925" lIns="121875" spcFirstLastPara="1" rIns="121875" wrap="square" tIns="60925">
            <a:normAutofit/>
          </a:bodyPr>
          <a:lstStyle>
            <a:lvl1pPr indent="-463550" lvl="0" marL="457200" algn="l">
              <a:lnSpc>
                <a:spcPct val="85000"/>
              </a:lnSpc>
              <a:spcBef>
                <a:spcPts val="0"/>
              </a:spcBef>
              <a:spcAft>
                <a:spcPts val="0"/>
              </a:spcAft>
              <a:buClr>
                <a:srgbClr val="70A0D7"/>
              </a:buClr>
              <a:buSzPts val="3700"/>
              <a:buChar char="•"/>
              <a:defRPr sz="3700"/>
            </a:lvl1pPr>
            <a:lvl2pPr indent="-431800" lvl="1" marL="914400" algn="l">
              <a:lnSpc>
                <a:spcPct val="85000"/>
              </a:lnSpc>
              <a:spcBef>
                <a:spcPts val="600"/>
              </a:spcBef>
              <a:spcAft>
                <a:spcPts val="0"/>
              </a:spcAft>
              <a:buClr>
                <a:srgbClr val="70A0D7"/>
              </a:buClr>
              <a:buSzPts val="3200"/>
              <a:buChar char="–"/>
              <a:defRPr sz="3200"/>
            </a:lvl2pPr>
            <a:lvl3pPr indent="-400050" lvl="2" marL="1371600" algn="l">
              <a:lnSpc>
                <a:spcPct val="85000"/>
              </a:lnSpc>
              <a:spcBef>
                <a:spcPts val="600"/>
              </a:spcBef>
              <a:spcAft>
                <a:spcPts val="0"/>
              </a:spcAft>
              <a:buClr>
                <a:srgbClr val="70A0D7"/>
              </a:buClr>
              <a:buSzPts val="2700"/>
              <a:buChar char="•"/>
              <a:defRPr sz="2700"/>
            </a:lvl3pPr>
            <a:lvl4pPr indent="-381000" lvl="3" marL="1828800" algn="l">
              <a:lnSpc>
                <a:spcPct val="85000"/>
              </a:lnSpc>
              <a:spcBef>
                <a:spcPts val="600"/>
              </a:spcBef>
              <a:spcAft>
                <a:spcPts val="0"/>
              </a:spcAft>
              <a:buClr>
                <a:srgbClr val="70A0D7"/>
              </a:buClr>
              <a:buSzPts val="2400"/>
              <a:buChar char="–"/>
              <a:defRPr sz="2400"/>
            </a:lvl4pPr>
            <a:lvl5pPr indent="-381000" lvl="4" marL="2286000" algn="l">
              <a:lnSpc>
                <a:spcPct val="85000"/>
              </a:lnSpc>
              <a:spcBef>
                <a:spcPts val="600"/>
              </a:spcBef>
              <a:spcAft>
                <a:spcPts val="0"/>
              </a:spcAft>
              <a:buClr>
                <a:srgbClr val="70A0D7"/>
              </a:buClr>
              <a:buSzPts val="2400"/>
              <a:buChar char="»"/>
              <a:defRPr sz="2400"/>
            </a:lvl5pPr>
            <a:lvl6pPr indent="-381000" lvl="5" marL="2743200" algn="l">
              <a:lnSpc>
                <a:spcPct val="100000"/>
              </a:lnSpc>
              <a:spcBef>
                <a:spcPts val="600"/>
              </a:spcBef>
              <a:spcAft>
                <a:spcPts val="0"/>
              </a:spcAft>
              <a:buClr>
                <a:schemeClr val="dk1"/>
              </a:buClr>
              <a:buSzPts val="2400"/>
              <a:buChar char="•"/>
              <a:defRPr sz="2400"/>
            </a:lvl6pPr>
            <a:lvl7pPr indent="-381000" lvl="6" marL="3200400" algn="l">
              <a:lnSpc>
                <a:spcPct val="100000"/>
              </a:lnSpc>
              <a:spcBef>
                <a:spcPts val="480"/>
              </a:spcBef>
              <a:spcAft>
                <a:spcPts val="0"/>
              </a:spcAft>
              <a:buClr>
                <a:schemeClr val="dk1"/>
              </a:buClr>
              <a:buSzPts val="2400"/>
              <a:buChar char="•"/>
              <a:defRPr sz="2400"/>
            </a:lvl7pPr>
            <a:lvl8pPr indent="-381000" lvl="7" marL="3657600" algn="l">
              <a:lnSpc>
                <a:spcPct val="100000"/>
              </a:lnSpc>
              <a:spcBef>
                <a:spcPts val="480"/>
              </a:spcBef>
              <a:spcAft>
                <a:spcPts val="0"/>
              </a:spcAft>
              <a:buClr>
                <a:schemeClr val="dk1"/>
              </a:buClr>
              <a:buSzPts val="2400"/>
              <a:buChar char="•"/>
              <a:defRPr sz="2400"/>
            </a:lvl8pPr>
            <a:lvl9pPr indent="-381000" lvl="8" marL="4114800" algn="l">
              <a:lnSpc>
                <a:spcPct val="100000"/>
              </a:lnSpc>
              <a:spcBef>
                <a:spcPts val="480"/>
              </a:spcBef>
              <a:spcAft>
                <a:spcPts val="0"/>
              </a:spcAft>
              <a:buClr>
                <a:schemeClr val="dk1"/>
              </a:buClr>
              <a:buSzPts val="2400"/>
              <a:buChar char="•"/>
              <a:defRPr sz="2400"/>
            </a:lvl9pPr>
          </a:lstStyle>
          <a:p/>
        </p:txBody>
      </p:sp>
      <p:sp>
        <p:nvSpPr>
          <p:cNvPr id="27" name="Google Shape;27;p22"/>
          <p:cNvSpPr txBox="1"/>
          <p:nvPr>
            <p:ph idx="2" type="body"/>
          </p:nvPr>
        </p:nvSpPr>
        <p:spPr>
          <a:xfrm>
            <a:off x="6195986" y="1600201"/>
            <a:ext cx="5383500" cy="4526100"/>
          </a:xfrm>
          <a:prstGeom prst="rect">
            <a:avLst/>
          </a:prstGeom>
          <a:noFill/>
          <a:ln>
            <a:noFill/>
          </a:ln>
        </p:spPr>
        <p:txBody>
          <a:bodyPr anchorCtr="0" anchor="t" bIns="60925" lIns="121875" spcFirstLastPara="1" rIns="121875" wrap="square" tIns="60925">
            <a:normAutofit/>
          </a:bodyPr>
          <a:lstStyle>
            <a:lvl1pPr indent="-463550" lvl="0" marL="457200" algn="l">
              <a:lnSpc>
                <a:spcPct val="85000"/>
              </a:lnSpc>
              <a:spcBef>
                <a:spcPts val="0"/>
              </a:spcBef>
              <a:spcAft>
                <a:spcPts val="0"/>
              </a:spcAft>
              <a:buClr>
                <a:srgbClr val="70A0D7"/>
              </a:buClr>
              <a:buSzPts val="3700"/>
              <a:buChar char="•"/>
              <a:defRPr sz="3700"/>
            </a:lvl1pPr>
            <a:lvl2pPr indent="-431800" lvl="1" marL="914400" algn="l">
              <a:lnSpc>
                <a:spcPct val="85000"/>
              </a:lnSpc>
              <a:spcBef>
                <a:spcPts val="600"/>
              </a:spcBef>
              <a:spcAft>
                <a:spcPts val="0"/>
              </a:spcAft>
              <a:buClr>
                <a:srgbClr val="70A0D7"/>
              </a:buClr>
              <a:buSzPts val="3200"/>
              <a:buChar char="–"/>
              <a:defRPr sz="3200"/>
            </a:lvl2pPr>
            <a:lvl3pPr indent="-400050" lvl="2" marL="1371600" algn="l">
              <a:lnSpc>
                <a:spcPct val="85000"/>
              </a:lnSpc>
              <a:spcBef>
                <a:spcPts val="600"/>
              </a:spcBef>
              <a:spcAft>
                <a:spcPts val="0"/>
              </a:spcAft>
              <a:buClr>
                <a:srgbClr val="70A0D7"/>
              </a:buClr>
              <a:buSzPts val="2700"/>
              <a:buChar char="•"/>
              <a:defRPr sz="2700"/>
            </a:lvl3pPr>
            <a:lvl4pPr indent="-381000" lvl="3" marL="1828800" algn="l">
              <a:lnSpc>
                <a:spcPct val="85000"/>
              </a:lnSpc>
              <a:spcBef>
                <a:spcPts val="600"/>
              </a:spcBef>
              <a:spcAft>
                <a:spcPts val="0"/>
              </a:spcAft>
              <a:buClr>
                <a:srgbClr val="70A0D7"/>
              </a:buClr>
              <a:buSzPts val="2400"/>
              <a:buChar char="–"/>
              <a:defRPr sz="2400"/>
            </a:lvl4pPr>
            <a:lvl5pPr indent="-381000" lvl="4" marL="2286000" algn="l">
              <a:lnSpc>
                <a:spcPct val="85000"/>
              </a:lnSpc>
              <a:spcBef>
                <a:spcPts val="600"/>
              </a:spcBef>
              <a:spcAft>
                <a:spcPts val="0"/>
              </a:spcAft>
              <a:buClr>
                <a:srgbClr val="70A0D7"/>
              </a:buClr>
              <a:buSzPts val="2400"/>
              <a:buChar char="»"/>
              <a:defRPr sz="2400"/>
            </a:lvl5pPr>
            <a:lvl6pPr indent="-381000" lvl="5" marL="2743200" algn="l">
              <a:lnSpc>
                <a:spcPct val="100000"/>
              </a:lnSpc>
              <a:spcBef>
                <a:spcPts val="600"/>
              </a:spcBef>
              <a:spcAft>
                <a:spcPts val="0"/>
              </a:spcAft>
              <a:buClr>
                <a:schemeClr val="dk1"/>
              </a:buClr>
              <a:buSzPts val="2400"/>
              <a:buChar char="•"/>
              <a:defRPr sz="2400"/>
            </a:lvl6pPr>
            <a:lvl7pPr indent="-381000" lvl="6" marL="3200400" algn="l">
              <a:lnSpc>
                <a:spcPct val="100000"/>
              </a:lnSpc>
              <a:spcBef>
                <a:spcPts val="480"/>
              </a:spcBef>
              <a:spcAft>
                <a:spcPts val="0"/>
              </a:spcAft>
              <a:buClr>
                <a:schemeClr val="dk1"/>
              </a:buClr>
              <a:buSzPts val="2400"/>
              <a:buChar char="•"/>
              <a:defRPr sz="2400"/>
            </a:lvl7pPr>
            <a:lvl8pPr indent="-381000" lvl="7" marL="3657600" algn="l">
              <a:lnSpc>
                <a:spcPct val="100000"/>
              </a:lnSpc>
              <a:spcBef>
                <a:spcPts val="480"/>
              </a:spcBef>
              <a:spcAft>
                <a:spcPts val="0"/>
              </a:spcAft>
              <a:buClr>
                <a:schemeClr val="dk1"/>
              </a:buClr>
              <a:buSzPts val="2400"/>
              <a:buChar char="•"/>
              <a:defRPr sz="2400"/>
            </a:lvl8pPr>
            <a:lvl9pPr indent="-381000" lvl="8" marL="4114800" algn="l">
              <a:lnSpc>
                <a:spcPct val="100000"/>
              </a:lnSpc>
              <a:spcBef>
                <a:spcPts val="480"/>
              </a:spcBef>
              <a:spcAft>
                <a:spcPts val="0"/>
              </a:spcAft>
              <a:buClr>
                <a:schemeClr val="dk1"/>
              </a:buClr>
              <a:buSzPts val="2400"/>
              <a:buChar char="•"/>
              <a:defRPr sz="2400"/>
            </a:lvl9pPr>
          </a:lstStyle>
          <a:p/>
        </p:txBody>
      </p:sp>
      <p:sp>
        <p:nvSpPr>
          <p:cNvPr id="28" name="Google Shape;28;p22"/>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9" name="Shape 29"/>
        <p:cNvGrpSpPr/>
        <p:nvPr/>
      </p:nvGrpSpPr>
      <p:grpSpPr>
        <a:xfrm>
          <a:off x="0" y="0"/>
          <a:ext cx="0" cy="0"/>
          <a:chOff x="0" y="0"/>
          <a:chExt cx="0" cy="0"/>
        </a:xfrm>
      </p:grpSpPr>
      <p:sp>
        <p:nvSpPr>
          <p:cNvPr id="30" name="Google Shape;30;p23"/>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5400"/>
              <a:buFont typeface="Arial"/>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609441" y="1535113"/>
            <a:ext cx="5385600" cy="639900"/>
          </a:xfrm>
          <a:prstGeom prst="rect">
            <a:avLst/>
          </a:prstGeom>
          <a:noFill/>
          <a:ln>
            <a:noFill/>
          </a:ln>
        </p:spPr>
        <p:txBody>
          <a:bodyPr anchorCtr="0" anchor="b"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3200"/>
              <a:buNone/>
              <a:defRPr b="1" sz="3200"/>
            </a:lvl1pPr>
            <a:lvl2pPr indent="-228600" lvl="1" marL="914400" algn="l">
              <a:lnSpc>
                <a:spcPct val="85000"/>
              </a:lnSpc>
              <a:spcBef>
                <a:spcPts val="600"/>
              </a:spcBef>
              <a:spcAft>
                <a:spcPts val="0"/>
              </a:spcAft>
              <a:buClr>
                <a:srgbClr val="70A0D7"/>
              </a:buClr>
              <a:buSzPts val="2700"/>
              <a:buNone/>
              <a:defRPr b="1" sz="2700"/>
            </a:lvl2pPr>
            <a:lvl3pPr indent="-228600" lvl="2" marL="1371600" algn="l">
              <a:lnSpc>
                <a:spcPct val="85000"/>
              </a:lnSpc>
              <a:spcBef>
                <a:spcPts val="600"/>
              </a:spcBef>
              <a:spcAft>
                <a:spcPts val="0"/>
              </a:spcAft>
              <a:buClr>
                <a:srgbClr val="70A0D7"/>
              </a:buClr>
              <a:buSzPts val="2400"/>
              <a:buNone/>
              <a:defRPr b="1" sz="2400"/>
            </a:lvl3pPr>
            <a:lvl4pPr indent="-228600" lvl="3" marL="1828800" algn="l">
              <a:lnSpc>
                <a:spcPct val="85000"/>
              </a:lnSpc>
              <a:spcBef>
                <a:spcPts val="600"/>
              </a:spcBef>
              <a:spcAft>
                <a:spcPts val="0"/>
              </a:spcAft>
              <a:buClr>
                <a:srgbClr val="70A0D7"/>
              </a:buClr>
              <a:buSzPts val="2100"/>
              <a:buNone/>
              <a:defRPr b="1" sz="2100"/>
            </a:lvl4pPr>
            <a:lvl5pPr indent="-228600" lvl="4" marL="2286000" algn="l">
              <a:lnSpc>
                <a:spcPct val="85000"/>
              </a:lnSpc>
              <a:spcBef>
                <a:spcPts val="600"/>
              </a:spcBef>
              <a:spcAft>
                <a:spcPts val="0"/>
              </a:spcAft>
              <a:buClr>
                <a:srgbClr val="70A0D7"/>
              </a:buClr>
              <a:buSzPts val="2100"/>
              <a:buNone/>
              <a:defRPr b="1" sz="2100"/>
            </a:lvl5pPr>
            <a:lvl6pPr indent="-228600" lvl="5" marL="2743200" algn="l">
              <a:lnSpc>
                <a:spcPct val="100000"/>
              </a:lnSpc>
              <a:spcBef>
                <a:spcPts val="600"/>
              </a:spcBef>
              <a:spcAft>
                <a:spcPts val="0"/>
              </a:spcAft>
              <a:buClr>
                <a:schemeClr val="dk1"/>
              </a:buClr>
              <a:buSzPts val="2100"/>
              <a:buNone/>
              <a:defRPr b="1" sz="2100"/>
            </a:lvl6pPr>
            <a:lvl7pPr indent="-228600" lvl="6" marL="3200400" algn="l">
              <a:lnSpc>
                <a:spcPct val="100000"/>
              </a:lnSpc>
              <a:spcBef>
                <a:spcPts val="420"/>
              </a:spcBef>
              <a:spcAft>
                <a:spcPts val="0"/>
              </a:spcAft>
              <a:buClr>
                <a:schemeClr val="dk1"/>
              </a:buClr>
              <a:buSzPts val="2100"/>
              <a:buNone/>
              <a:defRPr b="1" sz="2100"/>
            </a:lvl7pPr>
            <a:lvl8pPr indent="-228600" lvl="7" marL="3657600" algn="l">
              <a:lnSpc>
                <a:spcPct val="100000"/>
              </a:lnSpc>
              <a:spcBef>
                <a:spcPts val="420"/>
              </a:spcBef>
              <a:spcAft>
                <a:spcPts val="0"/>
              </a:spcAft>
              <a:buClr>
                <a:schemeClr val="dk1"/>
              </a:buClr>
              <a:buSzPts val="2100"/>
              <a:buNone/>
              <a:defRPr b="1" sz="2100"/>
            </a:lvl8pPr>
            <a:lvl9pPr indent="-228600" lvl="8" marL="4114800" algn="l">
              <a:lnSpc>
                <a:spcPct val="100000"/>
              </a:lnSpc>
              <a:spcBef>
                <a:spcPts val="420"/>
              </a:spcBef>
              <a:spcAft>
                <a:spcPts val="0"/>
              </a:spcAft>
              <a:buClr>
                <a:schemeClr val="dk1"/>
              </a:buClr>
              <a:buSzPts val="2100"/>
              <a:buNone/>
              <a:defRPr b="1" sz="2100"/>
            </a:lvl9pPr>
          </a:lstStyle>
          <a:p/>
        </p:txBody>
      </p:sp>
      <p:sp>
        <p:nvSpPr>
          <p:cNvPr id="32" name="Google Shape;32;p23"/>
          <p:cNvSpPr txBox="1"/>
          <p:nvPr>
            <p:ph idx="2" type="body"/>
          </p:nvPr>
        </p:nvSpPr>
        <p:spPr>
          <a:xfrm>
            <a:off x="609441" y="2174875"/>
            <a:ext cx="5385600" cy="3951300"/>
          </a:xfrm>
          <a:prstGeom prst="rect">
            <a:avLst/>
          </a:prstGeom>
          <a:noFill/>
          <a:ln>
            <a:noFill/>
          </a:ln>
        </p:spPr>
        <p:txBody>
          <a:bodyPr anchorCtr="0" anchor="t" bIns="60925" lIns="121875" spcFirstLastPara="1" rIns="121875" wrap="square" tIns="60925">
            <a:normAutofit/>
          </a:bodyPr>
          <a:lstStyle>
            <a:lvl1pPr indent="-431800" lvl="0" marL="457200" algn="l">
              <a:lnSpc>
                <a:spcPct val="85000"/>
              </a:lnSpc>
              <a:spcBef>
                <a:spcPts val="0"/>
              </a:spcBef>
              <a:spcAft>
                <a:spcPts val="0"/>
              </a:spcAft>
              <a:buClr>
                <a:srgbClr val="70A0D7"/>
              </a:buClr>
              <a:buSzPts val="3200"/>
              <a:buChar char="•"/>
              <a:defRPr sz="3200"/>
            </a:lvl1pPr>
            <a:lvl2pPr indent="-400050" lvl="1" marL="914400" algn="l">
              <a:lnSpc>
                <a:spcPct val="85000"/>
              </a:lnSpc>
              <a:spcBef>
                <a:spcPts val="600"/>
              </a:spcBef>
              <a:spcAft>
                <a:spcPts val="0"/>
              </a:spcAft>
              <a:buClr>
                <a:srgbClr val="70A0D7"/>
              </a:buClr>
              <a:buSzPts val="2700"/>
              <a:buChar char="–"/>
              <a:defRPr sz="2700"/>
            </a:lvl2pPr>
            <a:lvl3pPr indent="-381000" lvl="2" marL="1371600" algn="l">
              <a:lnSpc>
                <a:spcPct val="85000"/>
              </a:lnSpc>
              <a:spcBef>
                <a:spcPts val="600"/>
              </a:spcBef>
              <a:spcAft>
                <a:spcPts val="0"/>
              </a:spcAft>
              <a:buClr>
                <a:srgbClr val="70A0D7"/>
              </a:buClr>
              <a:buSzPts val="2400"/>
              <a:buChar char="•"/>
              <a:defRPr sz="2400"/>
            </a:lvl3pPr>
            <a:lvl4pPr indent="-361950" lvl="3" marL="1828800" algn="l">
              <a:lnSpc>
                <a:spcPct val="85000"/>
              </a:lnSpc>
              <a:spcBef>
                <a:spcPts val="600"/>
              </a:spcBef>
              <a:spcAft>
                <a:spcPts val="0"/>
              </a:spcAft>
              <a:buClr>
                <a:srgbClr val="70A0D7"/>
              </a:buClr>
              <a:buSzPts val="2100"/>
              <a:buChar char="–"/>
              <a:defRPr sz="2100"/>
            </a:lvl4pPr>
            <a:lvl5pPr indent="-361950" lvl="4" marL="2286000" algn="l">
              <a:lnSpc>
                <a:spcPct val="85000"/>
              </a:lnSpc>
              <a:spcBef>
                <a:spcPts val="600"/>
              </a:spcBef>
              <a:spcAft>
                <a:spcPts val="0"/>
              </a:spcAft>
              <a:buClr>
                <a:srgbClr val="70A0D7"/>
              </a:buClr>
              <a:buSzPts val="2100"/>
              <a:buChar char="»"/>
              <a:defRPr sz="2100"/>
            </a:lvl5pPr>
            <a:lvl6pPr indent="-361950" lvl="5" marL="2743200" algn="l">
              <a:lnSpc>
                <a:spcPct val="100000"/>
              </a:lnSpc>
              <a:spcBef>
                <a:spcPts val="600"/>
              </a:spcBef>
              <a:spcAft>
                <a:spcPts val="0"/>
              </a:spcAft>
              <a:buClr>
                <a:schemeClr val="dk1"/>
              </a:buClr>
              <a:buSzPts val="2100"/>
              <a:buChar char="•"/>
              <a:defRPr sz="2100"/>
            </a:lvl6pPr>
            <a:lvl7pPr indent="-361950" lvl="6" marL="3200400" algn="l">
              <a:lnSpc>
                <a:spcPct val="100000"/>
              </a:lnSpc>
              <a:spcBef>
                <a:spcPts val="420"/>
              </a:spcBef>
              <a:spcAft>
                <a:spcPts val="0"/>
              </a:spcAft>
              <a:buClr>
                <a:schemeClr val="dk1"/>
              </a:buClr>
              <a:buSzPts val="2100"/>
              <a:buChar char="•"/>
              <a:defRPr sz="2100"/>
            </a:lvl7pPr>
            <a:lvl8pPr indent="-361950" lvl="7" marL="3657600" algn="l">
              <a:lnSpc>
                <a:spcPct val="100000"/>
              </a:lnSpc>
              <a:spcBef>
                <a:spcPts val="420"/>
              </a:spcBef>
              <a:spcAft>
                <a:spcPts val="0"/>
              </a:spcAft>
              <a:buClr>
                <a:schemeClr val="dk1"/>
              </a:buClr>
              <a:buSzPts val="2100"/>
              <a:buChar char="•"/>
              <a:defRPr sz="2100"/>
            </a:lvl8pPr>
            <a:lvl9pPr indent="-361950" lvl="8" marL="4114800" algn="l">
              <a:lnSpc>
                <a:spcPct val="100000"/>
              </a:lnSpc>
              <a:spcBef>
                <a:spcPts val="420"/>
              </a:spcBef>
              <a:spcAft>
                <a:spcPts val="0"/>
              </a:spcAft>
              <a:buClr>
                <a:schemeClr val="dk1"/>
              </a:buClr>
              <a:buSzPts val="2100"/>
              <a:buChar char="•"/>
              <a:defRPr sz="2100"/>
            </a:lvl9pPr>
          </a:lstStyle>
          <a:p/>
        </p:txBody>
      </p:sp>
      <p:sp>
        <p:nvSpPr>
          <p:cNvPr id="33" name="Google Shape;33;p23"/>
          <p:cNvSpPr txBox="1"/>
          <p:nvPr>
            <p:ph idx="3" type="body"/>
          </p:nvPr>
        </p:nvSpPr>
        <p:spPr>
          <a:xfrm>
            <a:off x="6191756" y="1535113"/>
            <a:ext cx="5387700" cy="639900"/>
          </a:xfrm>
          <a:prstGeom prst="rect">
            <a:avLst/>
          </a:prstGeom>
          <a:noFill/>
          <a:ln>
            <a:noFill/>
          </a:ln>
        </p:spPr>
        <p:txBody>
          <a:bodyPr anchorCtr="0" anchor="b"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3200"/>
              <a:buNone/>
              <a:defRPr b="1" sz="3200"/>
            </a:lvl1pPr>
            <a:lvl2pPr indent="-228600" lvl="1" marL="914400" algn="l">
              <a:lnSpc>
                <a:spcPct val="85000"/>
              </a:lnSpc>
              <a:spcBef>
                <a:spcPts val="600"/>
              </a:spcBef>
              <a:spcAft>
                <a:spcPts val="0"/>
              </a:spcAft>
              <a:buClr>
                <a:srgbClr val="70A0D7"/>
              </a:buClr>
              <a:buSzPts val="2700"/>
              <a:buNone/>
              <a:defRPr b="1" sz="2700"/>
            </a:lvl2pPr>
            <a:lvl3pPr indent="-228600" lvl="2" marL="1371600" algn="l">
              <a:lnSpc>
                <a:spcPct val="85000"/>
              </a:lnSpc>
              <a:spcBef>
                <a:spcPts val="600"/>
              </a:spcBef>
              <a:spcAft>
                <a:spcPts val="0"/>
              </a:spcAft>
              <a:buClr>
                <a:srgbClr val="70A0D7"/>
              </a:buClr>
              <a:buSzPts val="2400"/>
              <a:buNone/>
              <a:defRPr b="1" sz="2400"/>
            </a:lvl3pPr>
            <a:lvl4pPr indent="-228600" lvl="3" marL="1828800" algn="l">
              <a:lnSpc>
                <a:spcPct val="85000"/>
              </a:lnSpc>
              <a:spcBef>
                <a:spcPts val="600"/>
              </a:spcBef>
              <a:spcAft>
                <a:spcPts val="0"/>
              </a:spcAft>
              <a:buClr>
                <a:srgbClr val="70A0D7"/>
              </a:buClr>
              <a:buSzPts val="2100"/>
              <a:buNone/>
              <a:defRPr b="1" sz="2100"/>
            </a:lvl4pPr>
            <a:lvl5pPr indent="-228600" lvl="4" marL="2286000" algn="l">
              <a:lnSpc>
                <a:spcPct val="85000"/>
              </a:lnSpc>
              <a:spcBef>
                <a:spcPts val="600"/>
              </a:spcBef>
              <a:spcAft>
                <a:spcPts val="0"/>
              </a:spcAft>
              <a:buClr>
                <a:srgbClr val="70A0D7"/>
              </a:buClr>
              <a:buSzPts val="2100"/>
              <a:buNone/>
              <a:defRPr b="1" sz="2100"/>
            </a:lvl5pPr>
            <a:lvl6pPr indent="-228600" lvl="5" marL="2743200" algn="l">
              <a:lnSpc>
                <a:spcPct val="100000"/>
              </a:lnSpc>
              <a:spcBef>
                <a:spcPts val="600"/>
              </a:spcBef>
              <a:spcAft>
                <a:spcPts val="0"/>
              </a:spcAft>
              <a:buClr>
                <a:schemeClr val="dk1"/>
              </a:buClr>
              <a:buSzPts val="2100"/>
              <a:buNone/>
              <a:defRPr b="1" sz="2100"/>
            </a:lvl6pPr>
            <a:lvl7pPr indent="-228600" lvl="6" marL="3200400" algn="l">
              <a:lnSpc>
                <a:spcPct val="100000"/>
              </a:lnSpc>
              <a:spcBef>
                <a:spcPts val="420"/>
              </a:spcBef>
              <a:spcAft>
                <a:spcPts val="0"/>
              </a:spcAft>
              <a:buClr>
                <a:schemeClr val="dk1"/>
              </a:buClr>
              <a:buSzPts val="2100"/>
              <a:buNone/>
              <a:defRPr b="1" sz="2100"/>
            </a:lvl7pPr>
            <a:lvl8pPr indent="-228600" lvl="7" marL="3657600" algn="l">
              <a:lnSpc>
                <a:spcPct val="100000"/>
              </a:lnSpc>
              <a:spcBef>
                <a:spcPts val="420"/>
              </a:spcBef>
              <a:spcAft>
                <a:spcPts val="0"/>
              </a:spcAft>
              <a:buClr>
                <a:schemeClr val="dk1"/>
              </a:buClr>
              <a:buSzPts val="2100"/>
              <a:buNone/>
              <a:defRPr b="1" sz="2100"/>
            </a:lvl8pPr>
            <a:lvl9pPr indent="-228600" lvl="8" marL="4114800" algn="l">
              <a:lnSpc>
                <a:spcPct val="100000"/>
              </a:lnSpc>
              <a:spcBef>
                <a:spcPts val="420"/>
              </a:spcBef>
              <a:spcAft>
                <a:spcPts val="0"/>
              </a:spcAft>
              <a:buClr>
                <a:schemeClr val="dk1"/>
              </a:buClr>
              <a:buSzPts val="2100"/>
              <a:buNone/>
              <a:defRPr b="1" sz="2100"/>
            </a:lvl9pPr>
          </a:lstStyle>
          <a:p/>
        </p:txBody>
      </p:sp>
      <p:sp>
        <p:nvSpPr>
          <p:cNvPr id="34" name="Google Shape;34;p23"/>
          <p:cNvSpPr txBox="1"/>
          <p:nvPr>
            <p:ph idx="4" type="body"/>
          </p:nvPr>
        </p:nvSpPr>
        <p:spPr>
          <a:xfrm>
            <a:off x="6191756" y="2174875"/>
            <a:ext cx="5387700" cy="3951300"/>
          </a:xfrm>
          <a:prstGeom prst="rect">
            <a:avLst/>
          </a:prstGeom>
          <a:noFill/>
          <a:ln>
            <a:noFill/>
          </a:ln>
        </p:spPr>
        <p:txBody>
          <a:bodyPr anchorCtr="0" anchor="t" bIns="60925" lIns="121875" spcFirstLastPara="1" rIns="121875" wrap="square" tIns="60925">
            <a:normAutofit/>
          </a:bodyPr>
          <a:lstStyle>
            <a:lvl1pPr indent="-431800" lvl="0" marL="457200" algn="l">
              <a:lnSpc>
                <a:spcPct val="85000"/>
              </a:lnSpc>
              <a:spcBef>
                <a:spcPts val="0"/>
              </a:spcBef>
              <a:spcAft>
                <a:spcPts val="0"/>
              </a:spcAft>
              <a:buClr>
                <a:srgbClr val="70A0D7"/>
              </a:buClr>
              <a:buSzPts val="3200"/>
              <a:buChar char="•"/>
              <a:defRPr sz="3200"/>
            </a:lvl1pPr>
            <a:lvl2pPr indent="-400050" lvl="1" marL="914400" algn="l">
              <a:lnSpc>
                <a:spcPct val="85000"/>
              </a:lnSpc>
              <a:spcBef>
                <a:spcPts val="600"/>
              </a:spcBef>
              <a:spcAft>
                <a:spcPts val="0"/>
              </a:spcAft>
              <a:buClr>
                <a:srgbClr val="70A0D7"/>
              </a:buClr>
              <a:buSzPts val="2700"/>
              <a:buChar char="–"/>
              <a:defRPr sz="2700"/>
            </a:lvl2pPr>
            <a:lvl3pPr indent="-381000" lvl="2" marL="1371600" algn="l">
              <a:lnSpc>
                <a:spcPct val="85000"/>
              </a:lnSpc>
              <a:spcBef>
                <a:spcPts val="600"/>
              </a:spcBef>
              <a:spcAft>
                <a:spcPts val="0"/>
              </a:spcAft>
              <a:buClr>
                <a:srgbClr val="70A0D7"/>
              </a:buClr>
              <a:buSzPts val="2400"/>
              <a:buChar char="•"/>
              <a:defRPr sz="2400"/>
            </a:lvl3pPr>
            <a:lvl4pPr indent="-361950" lvl="3" marL="1828800" algn="l">
              <a:lnSpc>
                <a:spcPct val="85000"/>
              </a:lnSpc>
              <a:spcBef>
                <a:spcPts val="600"/>
              </a:spcBef>
              <a:spcAft>
                <a:spcPts val="0"/>
              </a:spcAft>
              <a:buClr>
                <a:srgbClr val="70A0D7"/>
              </a:buClr>
              <a:buSzPts val="2100"/>
              <a:buChar char="–"/>
              <a:defRPr sz="2100"/>
            </a:lvl4pPr>
            <a:lvl5pPr indent="-361950" lvl="4" marL="2286000" algn="l">
              <a:lnSpc>
                <a:spcPct val="85000"/>
              </a:lnSpc>
              <a:spcBef>
                <a:spcPts val="600"/>
              </a:spcBef>
              <a:spcAft>
                <a:spcPts val="0"/>
              </a:spcAft>
              <a:buClr>
                <a:srgbClr val="70A0D7"/>
              </a:buClr>
              <a:buSzPts val="2100"/>
              <a:buChar char="»"/>
              <a:defRPr sz="2100"/>
            </a:lvl5pPr>
            <a:lvl6pPr indent="-361950" lvl="5" marL="2743200" algn="l">
              <a:lnSpc>
                <a:spcPct val="100000"/>
              </a:lnSpc>
              <a:spcBef>
                <a:spcPts val="600"/>
              </a:spcBef>
              <a:spcAft>
                <a:spcPts val="0"/>
              </a:spcAft>
              <a:buClr>
                <a:schemeClr val="dk1"/>
              </a:buClr>
              <a:buSzPts val="2100"/>
              <a:buChar char="•"/>
              <a:defRPr sz="2100"/>
            </a:lvl6pPr>
            <a:lvl7pPr indent="-361950" lvl="6" marL="3200400" algn="l">
              <a:lnSpc>
                <a:spcPct val="100000"/>
              </a:lnSpc>
              <a:spcBef>
                <a:spcPts val="420"/>
              </a:spcBef>
              <a:spcAft>
                <a:spcPts val="0"/>
              </a:spcAft>
              <a:buClr>
                <a:schemeClr val="dk1"/>
              </a:buClr>
              <a:buSzPts val="2100"/>
              <a:buChar char="•"/>
              <a:defRPr sz="2100"/>
            </a:lvl7pPr>
            <a:lvl8pPr indent="-361950" lvl="7" marL="3657600" algn="l">
              <a:lnSpc>
                <a:spcPct val="100000"/>
              </a:lnSpc>
              <a:spcBef>
                <a:spcPts val="420"/>
              </a:spcBef>
              <a:spcAft>
                <a:spcPts val="0"/>
              </a:spcAft>
              <a:buClr>
                <a:schemeClr val="dk1"/>
              </a:buClr>
              <a:buSzPts val="2100"/>
              <a:buChar char="•"/>
              <a:defRPr sz="2100"/>
            </a:lvl8pPr>
            <a:lvl9pPr indent="-361950" lvl="8" marL="4114800" algn="l">
              <a:lnSpc>
                <a:spcPct val="100000"/>
              </a:lnSpc>
              <a:spcBef>
                <a:spcPts val="420"/>
              </a:spcBef>
              <a:spcAft>
                <a:spcPts val="0"/>
              </a:spcAft>
              <a:buClr>
                <a:schemeClr val="dk1"/>
              </a:buClr>
              <a:buSzPts val="2100"/>
              <a:buChar char="•"/>
              <a:defRPr sz="2100"/>
            </a:lvl9pPr>
          </a:lstStyle>
          <a:p/>
        </p:txBody>
      </p:sp>
      <p:sp>
        <p:nvSpPr>
          <p:cNvPr id="35" name="Google Shape;35;p23"/>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24"/>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chemeClr val="lt1"/>
              </a:buClr>
              <a:buSzPts val="5400"/>
              <a:buFont typeface="Arial"/>
              <a:buNone/>
              <a:defRPr>
                <a:solidFill>
                  <a:schemeClr val="lt1"/>
                </a:solidFill>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8" name="Shape 38"/>
        <p:cNvGrpSpPr/>
        <p:nvPr/>
      </p:nvGrpSpPr>
      <p:grpSpPr>
        <a:xfrm>
          <a:off x="0" y="0"/>
          <a:ext cx="0" cy="0"/>
          <a:chOff x="0" y="0"/>
          <a:chExt cx="0" cy="0"/>
        </a:xfrm>
      </p:grpSpPr>
      <p:sp>
        <p:nvSpPr>
          <p:cNvPr id="39" name="Google Shape;39;p25"/>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0" name="Shape 40"/>
        <p:cNvGrpSpPr/>
        <p:nvPr/>
      </p:nvGrpSpPr>
      <p:grpSpPr>
        <a:xfrm>
          <a:off x="0" y="0"/>
          <a:ext cx="0" cy="0"/>
          <a:chOff x="0" y="0"/>
          <a:chExt cx="0" cy="0"/>
        </a:xfrm>
      </p:grpSpPr>
      <p:sp>
        <p:nvSpPr>
          <p:cNvPr id="41" name="Google Shape;41;p26"/>
          <p:cNvSpPr txBox="1"/>
          <p:nvPr>
            <p:ph type="title"/>
          </p:nvPr>
        </p:nvSpPr>
        <p:spPr>
          <a:xfrm>
            <a:off x="609443" y="273049"/>
            <a:ext cx="4010100" cy="1162200"/>
          </a:xfrm>
          <a:prstGeom prst="rect">
            <a:avLst/>
          </a:prstGeom>
          <a:noFill/>
          <a:ln>
            <a:noFill/>
          </a:ln>
        </p:spPr>
        <p:txBody>
          <a:bodyPr anchorCtr="0" anchor="b" bIns="60925" lIns="121875" spcFirstLastPara="1" rIns="121875" wrap="square" tIns="60925">
            <a:normAutofit/>
          </a:bodyPr>
          <a:lstStyle>
            <a:lvl1pPr lvl="0" algn="l">
              <a:lnSpc>
                <a:spcPct val="85000"/>
              </a:lnSpc>
              <a:spcBef>
                <a:spcPts val="0"/>
              </a:spcBef>
              <a:spcAft>
                <a:spcPts val="0"/>
              </a:spcAft>
              <a:buClr>
                <a:srgbClr val="0C4B92"/>
              </a:buClr>
              <a:buSzPts val="2700"/>
              <a:buFont typeface="Arial"/>
              <a:buNone/>
              <a:defRPr b="1" sz="2700"/>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 type="body"/>
          </p:nvPr>
        </p:nvSpPr>
        <p:spPr>
          <a:xfrm>
            <a:off x="4765492" y="273052"/>
            <a:ext cx="6813900" cy="5853000"/>
          </a:xfrm>
          <a:prstGeom prst="rect">
            <a:avLst/>
          </a:prstGeom>
          <a:noFill/>
          <a:ln>
            <a:noFill/>
          </a:ln>
        </p:spPr>
        <p:txBody>
          <a:bodyPr anchorCtr="0" anchor="t" bIns="60925" lIns="121875" spcFirstLastPara="1" rIns="121875" wrap="square" tIns="60925">
            <a:normAutofit/>
          </a:bodyPr>
          <a:lstStyle>
            <a:lvl1pPr indent="-501650" lvl="0" marL="457200" algn="l">
              <a:lnSpc>
                <a:spcPct val="85000"/>
              </a:lnSpc>
              <a:spcBef>
                <a:spcPts val="0"/>
              </a:spcBef>
              <a:spcAft>
                <a:spcPts val="0"/>
              </a:spcAft>
              <a:buClr>
                <a:srgbClr val="70A0D7"/>
              </a:buClr>
              <a:buSzPts val="4300"/>
              <a:buChar char="•"/>
              <a:defRPr sz="4300"/>
            </a:lvl1pPr>
            <a:lvl2pPr indent="-463550" lvl="1" marL="914400" algn="l">
              <a:lnSpc>
                <a:spcPct val="85000"/>
              </a:lnSpc>
              <a:spcBef>
                <a:spcPts val="600"/>
              </a:spcBef>
              <a:spcAft>
                <a:spcPts val="0"/>
              </a:spcAft>
              <a:buClr>
                <a:srgbClr val="70A0D7"/>
              </a:buClr>
              <a:buSzPts val="3700"/>
              <a:buChar char="–"/>
              <a:defRPr sz="3700"/>
            </a:lvl2pPr>
            <a:lvl3pPr indent="-431800" lvl="2" marL="1371600" algn="l">
              <a:lnSpc>
                <a:spcPct val="85000"/>
              </a:lnSpc>
              <a:spcBef>
                <a:spcPts val="600"/>
              </a:spcBef>
              <a:spcAft>
                <a:spcPts val="0"/>
              </a:spcAft>
              <a:buClr>
                <a:srgbClr val="70A0D7"/>
              </a:buClr>
              <a:buSzPts val="3200"/>
              <a:buChar char="•"/>
              <a:defRPr sz="3200"/>
            </a:lvl3pPr>
            <a:lvl4pPr indent="-400050" lvl="3" marL="1828800" algn="l">
              <a:lnSpc>
                <a:spcPct val="85000"/>
              </a:lnSpc>
              <a:spcBef>
                <a:spcPts val="600"/>
              </a:spcBef>
              <a:spcAft>
                <a:spcPts val="0"/>
              </a:spcAft>
              <a:buClr>
                <a:srgbClr val="70A0D7"/>
              </a:buClr>
              <a:buSzPts val="2700"/>
              <a:buChar char="–"/>
              <a:defRPr sz="2700"/>
            </a:lvl4pPr>
            <a:lvl5pPr indent="-400050" lvl="4" marL="2286000" algn="l">
              <a:lnSpc>
                <a:spcPct val="85000"/>
              </a:lnSpc>
              <a:spcBef>
                <a:spcPts val="600"/>
              </a:spcBef>
              <a:spcAft>
                <a:spcPts val="0"/>
              </a:spcAft>
              <a:buClr>
                <a:srgbClr val="70A0D7"/>
              </a:buClr>
              <a:buSzPts val="2700"/>
              <a:buChar char="»"/>
              <a:defRPr sz="2700"/>
            </a:lvl5pPr>
            <a:lvl6pPr indent="-400050" lvl="5" marL="2743200" algn="l">
              <a:lnSpc>
                <a:spcPct val="100000"/>
              </a:lnSpc>
              <a:spcBef>
                <a:spcPts val="600"/>
              </a:spcBef>
              <a:spcAft>
                <a:spcPts val="0"/>
              </a:spcAft>
              <a:buClr>
                <a:schemeClr val="dk1"/>
              </a:buClr>
              <a:buSzPts val="2700"/>
              <a:buChar char="•"/>
              <a:defRPr sz="2700"/>
            </a:lvl6pPr>
            <a:lvl7pPr indent="-400050" lvl="6" marL="3200400" algn="l">
              <a:lnSpc>
                <a:spcPct val="100000"/>
              </a:lnSpc>
              <a:spcBef>
                <a:spcPts val="540"/>
              </a:spcBef>
              <a:spcAft>
                <a:spcPts val="0"/>
              </a:spcAft>
              <a:buClr>
                <a:schemeClr val="dk1"/>
              </a:buClr>
              <a:buSzPts val="2700"/>
              <a:buChar char="•"/>
              <a:defRPr sz="2700"/>
            </a:lvl7pPr>
            <a:lvl8pPr indent="-400050" lvl="7" marL="3657600" algn="l">
              <a:lnSpc>
                <a:spcPct val="100000"/>
              </a:lnSpc>
              <a:spcBef>
                <a:spcPts val="540"/>
              </a:spcBef>
              <a:spcAft>
                <a:spcPts val="0"/>
              </a:spcAft>
              <a:buClr>
                <a:schemeClr val="dk1"/>
              </a:buClr>
              <a:buSzPts val="2700"/>
              <a:buChar char="•"/>
              <a:defRPr sz="2700"/>
            </a:lvl8pPr>
            <a:lvl9pPr indent="-400050" lvl="8" marL="4114800" algn="l">
              <a:lnSpc>
                <a:spcPct val="100000"/>
              </a:lnSpc>
              <a:spcBef>
                <a:spcPts val="540"/>
              </a:spcBef>
              <a:spcAft>
                <a:spcPts val="0"/>
              </a:spcAft>
              <a:buClr>
                <a:schemeClr val="dk1"/>
              </a:buClr>
              <a:buSzPts val="2700"/>
              <a:buChar char="•"/>
              <a:defRPr sz="2700"/>
            </a:lvl9pPr>
          </a:lstStyle>
          <a:p/>
        </p:txBody>
      </p:sp>
      <p:sp>
        <p:nvSpPr>
          <p:cNvPr id="43" name="Google Shape;43;p26"/>
          <p:cNvSpPr txBox="1"/>
          <p:nvPr>
            <p:ph idx="2" type="body"/>
          </p:nvPr>
        </p:nvSpPr>
        <p:spPr>
          <a:xfrm>
            <a:off x="609443" y="1435102"/>
            <a:ext cx="4010100" cy="4691100"/>
          </a:xfrm>
          <a:prstGeom prst="rect">
            <a:avLst/>
          </a:prstGeom>
          <a:noFill/>
          <a:ln>
            <a:noFill/>
          </a:ln>
        </p:spPr>
        <p:txBody>
          <a:bodyPr anchorCtr="0" anchor="t"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1900"/>
              <a:buNone/>
              <a:defRPr sz="1900"/>
            </a:lvl1pPr>
            <a:lvl2pPr indent="-228600" lvl="1" marL="914400" algn="l">
              <a:lnSpc>
                <a:spcPct val="85000"/>
              </a:lnSpc>
              <a:spcBef>
                <a:spcPts val="600"/>
              </a:spcBef>
              <a:spcAft>
                <a:spcPts val="0"/>
              </a:spcAft>
              <a:buClr>
                <a:srgbClr val="70A0D7"/>
              </a:buClr>
              <a:buSzPts val="1600"/>
              <a:buNone/>
              <a:defRPr sz="1600"/>
            </a:lvl2pPr>
            <a:lvl3pPr indent="-228600" lvl="2" marL="1371600" algn="l">
              <a:lnSpc>
                <a:spcPct val="85000"/>
              </a:lnSpc>
              <a:spcBef>
                <a:spcPts val="600"/>
              </a:spcBef>
              <a:spcAft>
                <a:spcPts val="0"/>
              </a:spcAft>
              <a:buClr>
                <a:srgbClr val="70A0D7"/>
              </a:buClr>
              <a:buSzPts val="1300"/>
              <a:buNone/>
              <a:defRPr sz="1300"/>
            </a:lvl3pPr>
            <a:lvl4pPr indent="-228600" lvl="3" marL="1828800" algn="l">
              <a:lnSpc>
                <a:spcPct val="85000"/>
              </a:lnSpc>
              <a:spcBef>
                <a:spcPts val="600"/>
              </a:spcBef>
              <a:spcAft>
                <a:spcPts val="0"/>
              </a:spcAft>
              <a:buClr>
                <a:srgbClr val="70A0D7"/>
              </a:buClr>
              <a:buSzPts val="1200"/>
              <a:buNone/>
              <a:defRPr sz="1200"/>
            </a:lvl4pPr>
            <a:lvl5pPr indent="-228600" lvl="4" marL="2286000" algn="l">
              <a:lnSpc>
                <a:spcPct val="85000"/>
              </a:lnSpc>
              <a:spcBef>
                <a:spcPts val="600"/>
              </a:spcBef>
              <a:spcAft>
                <a:spcPts val="0"/>
              </a:spcAft>
              <a:buClr>
                <a:srgbClr val="70A0D7"/>
              </a:buClr>
              <a:buSzPts val="1200"/>
              <a:buNone/>
              <a:defRPr sz="1200"/>
            </a:lvl5pPr>
            <a:lvl6pPr indent="-228600" lvl="5" marL="2743200" algn="l">
              <a:lnSpc>
                <a:spcPct val="100000"/>
              </a:lnSpc>
              <a:spcBef>
                <a:spcPts val="600"/>
              </a:spcBef>
              <a:spcAft>
                <a:spcPts val="0"/>
              </a:spcAft>
              <a:buClr>
                <a:schemeClr val="dk1"/>
              </a:buClr>
              <a:buSzPts val="1200"/>
              <a:buNone/>
              <a:defRPr sz="1200"/>
            </a:lvl6pPr>
            <a:lvl7pPr indent="-228600" lvl="6" marL="3200400" algn="l">
              <a:lnSpc>
                <a:spcPct val="100000"/>
              </a:lnSpc>
              <a:spcBef>
                <a:spcPts val="240"/>
              </a:spcBef>
              <a:spcAft>
                <a:spcPts val="0"/>
              </a:spcAft>
              <a:buClr>
                <a:schemeClr val="dk1"/>
              </a:buClr>
              <a:buSzPts val="1200"/>
              <a:buNone/>
              <a:defRPr sz="1200"/>
            </a:lvl7pPr>
            <a:lvl8pPr indent="-228600" lvl="7" marL="3657600" algn="l">
              <a:lnSpc>
                <a:spcPct val="100000"/>
              </a:lnSpc>
              <a:spcBef>
                <a:spcPts val="240"/>
              </a:spcBef>
              <a:spcAft>
                <a:spcPts val="0"/>
              </a:spcAft>
              <a:buClr>
                <a:schemeClr val="dk1"/>
              </a:buClr>
              <a:buSzPts val="1200"/>
              <a:buNone/>
              <a:defRPr sz="1200"/>
            </a:lvl8pPr>
            <a:lvl9pPr indent="-228600" lvl="8" marL="4114800" algn="l">
              <a:lnSpc>
                <a:spcPct val="100000"/>
              </a:lnSpc>
              <a:spcBef>
                <a:spcPts val="240"/>
              </a:spcBef>
              <a:spcAft>
                <a:spcPts val="0"/>
              </a:spcAft>
              <a:buClr>
                <a:schemeClr val="dk1"/>
              </a:buClr>
              <a:buSzPts val="1200"/>
              <a:buNone/>
              <a:defRPr sz="1200"/>
            </a:lvl9pPr>
          </a:lstStyle>
          <a:p/>
        </p:txBody>
      </p:sp>
      <p:sp>
        <p:nvSpPr>
          <p:cNvPr id="44" name="Google Shape;44;p26"/>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5" name="Shape 45"/>
        <p:cNvGrpSpPr/>
        <p:nvPr/>
      </p:nvGrpSpPr>
      <p:grpSpPr>
        <a:xfrm>
          <a:off x="0" y="0"/>
          <a:ext cx="0" cy="0"/>
          <a:chOff x="0" y="0"/>
          <a:chExt cx="0" cy="0"/>
        </a:xfrm>
      </p:grpSpPr>
      <p:sp>
        <p:nvSpPr>
          <p:cNvPr id="46" name="Google Shape;46;p27"/>
          <p:cNvSpPr txBox="1"/>
          <p:nvPr>
            <p:ph type="title"/>
          </p:nvPr>
        </p:nvSpPr>
        <p:spPr>
          <a:xfrm>
            <a:off x="2389095" y="4800600"/>
            <a:ext cx="7313400" cy="566700"/>
          </a:xfrm>
          <a:prstGeom prst="rect">
            <a:avLst/>
          </a:prstGeom>
          <a:noFill/>
          <a:ln>
            <a:noFill/>
          </a:ln>
        </p:spPr>
        <p:txBody>
          <a:bodyPr anchorCtr="0" anchor="b" bIns="60925" lIns="121875" spcFirstLastPara="1" rIns="121875" wrap="square" tIns="60925">
            <a:normAutofit/>
          </a:bodyPr>
          <a:lstStyle>
            <a:lvl1pPr lvl="0" algn="l">
              <a:lnSpc>
                <a:spcPct val="85000"/>
              </a:lnSpc>
              <a:spcBef>
                <a:spcPts val="0"/>
              </a:spcBef>
              <a:spcAft>
                <a:spcPts val="0"/>
              </a:spcAft>
              <a:buClr>
                <a:srgbClr val="0C4B92"/>
              </a:buClr>
              <a:buSzPts val="2700"/>
              <a:buFont typeface="Arial"/>
              <a:buNone/>
              <a:defRPr b="1" sz="2700"/>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p:nvPr>
            <p:ph idx="2" type="pic"/>
          </p:nvPr>
        </p:nvSpPr>
        <p:spPr>
          <a:xfrm>
            <a:off x="2389095" y="612775"/>
            <a:ext cx="7313400" cy="4114800"/>
          </a:xfrm>
          <a:prstGeom prst="rect">
            <a:avLst/>
          </a:prstGeom>
          <a:noFill/>
          <a:ln>
            <a:noFill/>
          </a:ln>
        </p:spPr>
        <p:txBody>
          <a:bodyPr anchorCtr="0" anchor="t" bIns="60925" lIns="121875" spcFirstLastPara="1" rIns="121875" wrap="square" tIns="60925">
            <a:normAutofit/>
          </a:bodyPr>
          <a:lstStyle>
            <a:lvl1pPr lvl="0" marR="0" rtl="0" algn="l">
              <a:lnSpc>
                <a:spcPct val="85000"/>
              </a:lnSpc>
              <a:spcBef>
                <a:spcPts val="0"/>
              </a:spcBef>
              <a:spcAft>
                <a:spcPts val="0"/>
              </a:spcAft>
              <a:buClr>
                <a:srgbClr val="70A0D7"/>
              </a:buClr>
              <a:buSzPts val="4300"/>
              <a:buFont typeface="Arial"/>
              <a:buNone/>
              <a:defRPr b="0" i="0" sz="4300" u="none" cap="none" strike="noStrike">
                <a:solidFill>
                  <a:srgbClr val="70A0D7"/>
                </a:solidFill>
                <a:latin typeface="Arial"/>
                <a:ea typeface="Arial"/>
                <a:cs typeface="Arial"/>
                <a:sym typeface="Arial"/>
              </a:defRPr>
            </a:lvl1pPr>
            <a:lvl2pPr lvl="1" marR="0" rtl="0" algn="l">
              <a:lnSpc>
                <a:spcPct val="85000"/>
              </a:lnSpc>
              <a:spcBef>
                <a:spcPts val="600"/>
              </a:spcBef>
              <a:spcAft>
                <a:spcPts val="0"/>
              </a:spcAft>
              <a:buClr>
                <a:srgbClr val="70A0D7"/>
              </a:buClr>
              <a:buSzPts val="3700"/>
              <a:buFont typeface="Arial"/>
              <a:buNone/>
              <a:defRPr b="0" i="0" sz="3700" u="none" cap="none" strike="noStrike">
                <a:solidFill>
                  <a:srgbClr val="70A0D7"/>
                </a:solidFill>
                <a:latin typeface="Arial"/>
                <a:ea typeface="Arial"/>
                <a:cs typeface="Arial"/>
                <a:sym typeface="Arial"/>
              </a:defRPr>
            </a:lvl2pPr>
            <a:lvl3pPr lvl="2" marR="0" rtl="0" algn="l">
              <a:lnSpc>
                <a:spcPct val="85000"/>
              </a:lnSpc>
              <a:spcBef>
                <a:spcPts val="600"/>
              </a:spcBef>
              <a:spcAft>
                <a:spcPts val="0"/>
              </a:spcAft>
              <a:buClr>
                <a:srgbClr val="70A0D7"/>
              </a:buClr>
              <a:buSzPts val="3200"/>
              <a:buFont typeface="Arial"/>
              <a:buNone/>
              <a:defRPr b="0" i="0" sz="3200" u="none" cap="none" strike="noStrike">
                <a:solidFill>
                  <a:srgbClr val="70A0D7"/>
                </a:solidFill>
                <a:latin typeface="Arial"/>
                <a:ea typeface="Arial"/>
                <a:cs typeface="Arial"/>
                <a:sym typeface="Arial"/>
              </a:defRPr>
            </a:lvl3pPr>
            <a:lvl4pPr lvl="3" marR="0" rtl="0" algn="l">
              <a:lnSpc>
                <a:spcPct val="85000"/>
              </a:lnSpc>
              <a:spcBef>
                <a:spcPts val="600"/>
              </a:spcBef>
              <a:spcAft>
                <a:spcPts val="0"/>
              </a:spcAft>
              <a:buClr>
                <a:srgbClr val="70A0D7"/>
              </a:buClr>
              <a:buSzPts val="2700"/>
              <a:buFont typeface="Arial"/>
              <a:buNone/>
              <a:defRPr b="0" i="0" sz="2700" u="none" cap="none" strike="noStrike">
                <a:solidFill>
                  <a:srgbClr val="70A0D7"/>
                </a:solidFill>
                <a:latin typeface="Arial"/>
                <a:ea typeface="Arial"/>
                <a:cs typeface="Arial"/>
                <a:sym typeface="Arial"/>
              </a:defRPr>
            </a:lvl4pPr>
            <a:lvl5pPr lvl="4" marR="0" rtl="0" algn="l">
              <a:lnSpc>
                <a:spcPct val="85000"/>
              </a:lnSpc>
              <a:spcBef>
                <a:spcPts val="600"/>
              </a:spcBef>
              <a:spcAft>
                <a:spcPts val="0"/>
              </a:spcAft>
              <a:buClr>
                <a:srgbClr val="70A0D7"/>
              </a:buClr>
              <a:buSzPts val="2700"/>
              <a:buFont typeface="Arial"/>
              <a:buNone/>
              <a:defRPr b="0" i="0" sz="2700" u="none" cap="none" strike="noStrike">
                <a:solidFill>
                  <a:srgbClr val="70A0D7"/>
                </a:solidFill>
                <a:latin typeface="Arial"/>
                <a:ea typeface="Arial"/>
                <a:cs typeface="Arial"/>
                <a:sym typeface="Arial"/>
              </a:defRPr>
            </a:lvl5pPr>
            <a:lvl6pPr lvl="5" marR="0" rtl="0" algn="l">
              <a:lnSpc>
                <a:spcPct val="100000"/>
              </a:lnSpc>
              <a:spcBef>
                <a:spcPts val="60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6pPr>
            <a:lvl7pPr lvl="6"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7pPr>
            <a:lvl8pPr lvl="7"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8pPr>
            <a:lvl9pPr lvl="8"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9pPr>
          </a:lstStyle>
          <a:p/>
        </p:txBody>
      </p:sp>
      <p:sp>
        <p:nvSpPr>
          <p:cNvPr id="48" name="Google Shape;48;p27"/>
          <p:cNvSpPr txBox="1"/>
          <p:nvPr>
            <p:ph idx="1" type="body"/>
          </p:nvPr>
        </p:nvSpPr>
        <p:spPr>
          <a:xfrm>
            <a:off x="2389095" y="5367338"/>
            <a:ext cx="7313400" cy="804900"/>
          </a:xfrm>
          <a:prstGeom prst="rect">
            <a:avLst/>
          </a:prstGeom>
          <a:noFill/>
          <a:ln>
            <a:noFill/>
          </a:ln>
        </p:spPr>
        <p:txBody>
          <a:bodyPr anchorCtr="0" anchor="t"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1900"/>
              <a:buNone/>
              <a:defRPr sz="1900"/>
            </a:lvl1pPr>
            <a:lvl2pPr indent="-228600" lvl="1" marL="914400" algn="l">
              <a:lnSpc>
                <a:spcPct val="85000"/>
              </a:lnSpc>
              <a:spcBef>
                <a:spcPts val="600"/>
              </a:spcBef>
              <a:spcAft>
                <a:spcPts val="0"/>
              </a:spcAft>
              <a:buClr>
                <a:srgbClr val="70A0D7"/>
              </a:buClr>
              <a:buSzPts val="1600"/>
              <a:buNone/>
              <a:defRPr sz="1600"/>
            </a:lvl2pPr>
            <a:lvl3pPr indent="-228600" lvl="2" marL="1371600" algn="l">
              <a:lnSpc>
                <a:spcPct val="85000"/>
              </a:lnSpc>
              <a:spcBef>
                <a:spcPts val="600"/>
              </a:spcBef>
              <a:spcAft>
                <a:spcPts val="0"/>
              </a:spcAft>
              <a:buClr>
                <a:srgbClr val="70A0D7"/>
              </a:buClr>
              <a:buSzPts val="1300"/>
              <a:buNone/>
              <a:defRPr sz="1300"/>
            </a:lvl3pPr>
            <a:lvl4pPr indent="-228600" lvl="3" marL="1828800" algn="l">
              <a:lnSpc>
                <a:spcPct val="85000"/>
              </a:lnSpc>
              <a:spcBef>
                <a:spcPts val="600"/>
              </a:spcBef>
              <a:spcAft>
                <a:spcPts val="0"/>
              </a:spcAft>
              <a:buClr>
                <a:srgbClr val="70A0D7"/>
              </a:buClr>
              <a:buSzPts val="1200"/>
              <a:buNone/>
              <a:defRPr sz="1200"/>
            </a:lvl4pPr>
            <a:lvl5pPr indent="-228600" lvl="4" marL="2286000" algn="l">
              <a:lnSpc>
                <a:spcPct val="85000"/>
              </a:lnSpc>
              <a:spcBef>
                <a:spcPts val="600"/>
              </a:spcBef>
              <a:spcAft>
                <a:spcPts val="0"/>
              </a:spcAft>
              <a:buClr>
                <a:srgbClr val="70A0D7"/>
              </a:buClr>
              <a:buSzPts val="1200"/>
              <a:buNone/>
              <a:defRPr sz="1200"/>
            </a:lvl5pPr>
            <a:lvl6pPr indent="-228600" lvl="5" marL="2743200" algn="l">
              <a:lnSpc>
                <a:spcPct val="100000"/>
              </a:lnSpc>
              <a:spcBef>
                <a:spcPts val="600"/>
              </a:spcBef>
              <a:spcAft>
                <a:spcPts val="0"/>
              </a:spcAft>
              <a:buClr>
                <a:schemeClr val="dk1"/>
              </a:buClr>
              <a:buSzPts val="1200"/>
              <a:buNone/>
              <a:defRPr sz="1200"/>
            </a:lvl6pPr>
            <a:lvl7pPr indent="-228600" lvl="6" marL="3200400" algn="l">
              <a:lnSpc>
                <a:spcPct val="100000"/>
              </a:lnSpc>
              <a:spcBef>
                <a:spcPts val="240"/>
              </a:spcBef>
              <a:spcAft>
                <a:spcPts val="0"/>
              </a:spcAft>
              <a:buClr>
                <a:schemeClr val="dk1"/>
              </a:buClr>
              <a:buSzPts val="1200"/>
              <a:buNone/>
              <a:defRPr sz="1200"/>
            </a:lvl7pPr>
            <a:lvl8pPr indent="-228600" lvl="7" marL="3657600" algn="l">
              <a:lnSpc>
                <a:spcPct val="100000"/>
              </a:lnSpc>
              <a:spcBef>
                <a:spcPts val="240"/>
              </a:spcBef>
              <a:spcAft>
                <a:spcPts val="0"/>
              </a:spcAft>
              <a:buClr>
                <a:schemeClr val="dk1"/>
              </a:buClr>
              <a:buSzPts val="1200"/>
              <a:buNone/>
              <a:defRPr sz="1200"/>
            </a:lvl8pPr>
            <a:lvl9pPr indent="-228600" lvl="8" marL="4114800" algn="l">
              <a:lnSpc>
                <a:spcPct val="100000"/>
              </a:lnSpc>
              <a:spcBef>
                <a:spcPts val="240"/>
              </a:spcBef>
              <a:spcAft>
                <a:spcPts val="0"/>
              </a:spcAft>
              <a:buClr>
                <a:schemeClr val="dk1"/>
              </a:buClr>
              <a:buSzPts val="1200"/>
              <a:buNone/>
              <a:defRPr sz="1200"/>
            </a:lvl9pPr>
          </a:lstStyle>
          <a:p/>
        </p:txBody>
      </p:sp>
      <p:sp>
        <p:nvSpPr>
          <p:cNvPr id="49" name="Google Shape;49;p27"/>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marR="0" rtl="0" algn="ctr">
              <a:lnSpc>
                <a:spcPct val="85000"/>
              </a:lnSpc>
              <a:spcBef>
                <a:spcPts val="0"/>
              </a:spcBef>
              <a:spcAft>
                <a:spcPts val="0"/>
              </a:spcAft>
              <a:buClr>
                <a:srgbClr val="0C4B92"/>
              </a:buClr>
              <a:buSzPts val="5400"/>
              <a:buFont typeface="Arial"/>
              <a:buNone/>
              <a:defRPr b="0" i="0" sz="5400" u="none" cap="none" strike="noStrike">
                <a:solidFill>
                  <a:srgbClr val="0C4B92"/>
                </a:solidFill>
                <a:latin typeface="Arial"/>
                <a:ea typeface="Arial"/>
                <a:cs typeface="Arial"/>
                <a:sym typeface="Arial"/>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lvl1pPr indent="-501650" lvl="0" marL="457200" marR="0" rtl="0" algn="l">
              <a:lnSpc>
                <a:spcPct val="85000"/>
              </a:lnSpc>
              <a:spcBef>
                <a:spcPts val="0"/>
              </a:spcBef>
              <a:spcAft>
                <a:spcPts val="0"/>
              </a:spcAft>
              <a:buClr>
                <a:srgbClr val="70A0D7"/>
              </a:buClr>
              <a:buSzPts val="4300"/>
              <a:buFont typeface="Arial"/>
              <a:buChar char="•"/>
              <a:defRPr b="0" i="0" sz="4300" u="none" cap="none" strike="noStrike">
                <a:solidFill>
                  <a:srgbClr val="70A0D7"/>
                </a:solidFill>
                <a:latin typeface="Arial"/>
                <a:ea typeface="Arial"/>
                <a:cs typeface="Arial"/>
                <a:sym typeface="Arial"/>
              </a:defRPr>
            </a:lvl1pPr>
            <a:lvl2pPr indent="-463550" lvl="1" marL="914400" marR="0" rtl="0" algn="l">
              <a:lnSpc>
                <a:spcPct val="85000"/>
              </a:lnSpc>
              <a:spcBef>
                <a:spcPts val="600"/>
              </a:spcBef>
              <a:spcAft>
                <a:spcPts val="0"/>
              </a:spcAft>
              <a:buClr>
                <a:srgbClr val="70A0D7"/>
              </a:buClr>
              <a:buSzPts val="3700"/>
              <a:buFont typeface="Arial"/>
              <a:buChar char="–"/>
              <a:defRPr b="0" i="0" sz="3700" u="none" cap="none" strike="noStrike">
                <a:solidFill>
                  <a:srgbClr val="70A0D7"/>
                </a:solidFill>
                <a:latin typeface="Arial"/>
                <a:ea typeface="Arial"/>
                <a:cs typeface="Arial"/>
                <a:sym typeface="Arial"/>
              </a:defRPr>
            </a:lvl2pPr>
            <a:lvl3pPr indent="-431800" lvl="2" marL="1371600" marR="0" rtl="0" algn="l">
              <a:lnSpc>
                <a:spcPct val="85000"/>
              </a:lnSpc>
              <a:spcBef>
                <a:spcPts val="600"/>
              </a:spcBef>
              <a:spcAft>
                <a:spcPts val="0"/>
              </a:spcAft>
              <a:buClr>
                <a:srgbClr val="70A0D7"/>
              </a:buClr>
              <a:buSzPts val="3200"/>
              <a:buFont typeface="Arial"/>
              <a:buChar char="•"/>
              <a:defRPr b="0" i="0" sz="3200" u="none" cap="none" strike="noStrike">
                <a:solidFill>
                  <a:srgbClr val="70A0D7"/>
                </a:solidFill>
                <a:latin typeface="Arial"/>
                <a:ea typeface="Arial"/>
                <a:cs typeface="Arial"/>
                <a:sym typeface="Arial"/>
              </a:defRPr>
            </a:lvl3pPr>
            <a:lvl4pPr indent="-400050" lvl="3" marL="1828800" marR="0" rtl="0" algn="l">
              <a:lnSpc>
                <a:spcPct val="85000"/>
              </a:lnSpc>
              <a:spcBef>
                <a:spcPts val="600"/>
              </a:spcBef>
              <a:spcAft>
                <a:spcPts val="0"/>
              </a:spcAft>
              <a:buClr>
                <a:srgbClr val="70A0D7"/>
              </a:buClr>
              <a:buSzPts val="2700"/>
              <a:buFont typeface="Arial"/>
              <a:buChar char="–"/>
              <a:defRPr b="0" i="0" sz="2700" u="none" cap="none" strike="noStrike">
                <a:solidFill>
                  <a:srgbClr val="70A0D7"/>
                </a:solidFill>
                <a:latin typeface="Arial"/>
                <a:ea typeface="Arial"/>
                <a:cs typeface="Arial"/>
                <a:sym typeface="Arial"/>
              </a:defRPr>
            </a:lvl4pPr>
            <a:lvl5pPr indent="-400050" lvl="4" marL="2286000" marR="0" rtl="0" algn="l">
              <a:lnSpc>
                <a:spcPct val="85000"/>
              </a:lnSpc>
              <a:spcBef>
                <a:spcPts val="600"/>
              </a:spcBef>
              <a:spcAft>
                <a:spcPts val="0"/>
              </a:spcAft>
              <a:buClr>
                <a:srgbClr val="70A0D7"/>
              </a:buClr>
              <a:buSzPts val="2700"/>
              <a:buFont typeface="Arial"/>
              <a:buChar char="»"/>
              <a:defRPr b="0" i="0" sz="2700" u="none" cap="none" strike="noStrike">
                <a:solidFill>
                  <a:srgbClr val="70A0D7"/>
                </a:solidFill>
                <a:latin typeface="Arial"/>
                <a:ea typeface="Arial"/>
                <a:cs typeface="Arial"/>
                <a:sym typeface="Arial"/>
              </a:defRPr>
            </a:lvl5pPr>
            <a:lvl6pPr indent="-400050" lvl="5" marL="2743200" marR="0" rtl="0" algn="l">
              <a:lnSpc>
                <a:spcPct val="100000"/>
              </a:lnSpc>
              <a:spcBef>
                <a:spcPts val="6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p18"/>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icrosoft.com/en-us/research/project/academic/articles/msra-oocl-embrace-ai-digital-transform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
          <p:cNvSpPr txBox="1"/>
          <p:nvPr>
            <p:ph type="ctrTitle"/>
          </p:nvPr>
        </p:nvSpPr>
        <p:spPr>
          <a:xfrm>
            <a:off x="914162" y="1905000"/>
            <a:ext cx="10360500" cy="2079600"/>
          </a:xfrm>
          <a:prstGeom prst="rect">
            <a:avLst/>
          </a:prstGeom>
          <a:noFill/>
          <a:ln>
            <a:noFill/>
          </a:ln>
        </p:spPr>
        <p:txBody>
          <a:bodyPr anchorCtr="0" anchor="ctr" bIns="60925" lIns="121875" spcFirstLastPara="1" rIns="121875" wrap="square" tIns="60925">
            <a:noAutofit/>
          </a:bodyPr>
          <a:lstStyle/>
          <a:p>
            <a:pPr indent="0" lvl="0" marL="0" rtl="0" algn="ctr">
              <a:lnSpc>
                <a:spcPct val="85000"/>
              </a:lnSpc>
              <a:spcBef>
                <a:spcPts val="0"/>
              </a:spcBef>
              <a:spcAft>
                <a:spcPts val="0"/>
              </a:spcAft>
              <a:buClr>
                <a:srgbClr val="0C4B92"/>
              </a:buClr>
              <a:buSzPts val="3200"/>
              <a:buFont typeface="Arial"/>
              <a:buNone/>
            </a:pPr>
            <a:r>
              <a:rPr lang="en-US" sz="3200"/>
              <a:t>Forecasting Supply Chain Demand signals using Artificial Intelligent Methods for the Shipping Industry</a:t>
            </a:r>
            <a:endParaRPr/>
          </a:p>
        </p:txBody>
      </p:sp>
      <p:sp>
        <p:nvSpPr>
          <p:cNvPr id="63" name="Google Shape;63;p1"/>
          <p:cNvSpPr txBox="1"/>
          <p:nvPr>
            <p:ph idx="1" type="subTitle"/>
          </p:nvPr>
        </p:nvSpPr>
        <p:spPr>
          <a:xfrm>
            <a:off x="912814" y="4038600"/>
            <a:ext cx="10363200" cy="762000"/>
          </a:xfrm>
          <a:prstGeom prst="rect">
            <a:avLst/>
          </a:prstGeom>
          <a:noFill/>
          <a:ln>
            <a:noFill/>
          </a:ln>
        </p:spPr>
        <p:txBody>
          <a:bodyPr anchorCtr="0" anchor="t" bIns="60925" lIns="121875" spcFirstLastPara="1" rIns="121875" wrap="square" tIns="60925">
            <a:normAutofit/>
          </a:bodyPr>
          <a:lstStyle/>
          <a:p>
            <a:pPr indent="0" lvl="0" marL="0" rtl="0" algn="r">
              <a:lnSpc>
                <a:spcPct val="85000"/>
              </a:lnSpc>
              <a:spcBef>
                <a:spcPts val="0"/>
              </a:spcBef>
              <a:spcAft>
                <a:spcPts val="0"/>
              </a:spcAft>
              <a:buClr>
                <a:schemeClr val="dk1"/>
              </a:buClr>
              <a:buSzPts val="1600"/>
              <a:buNone/>
            </a:pPr>
            <a:r>
              <a:rPr b="1" lang="en-US" sz="1600">
                <a:solidFill>
                  <a:schemeClr val="dk1"/>
                </a:solidFill>
              </a:rPr>
              <a:t>- Ammar Ameerdeen</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8"/>
          <p:cNvSpPr txBox="1"/>
          <p:nvPr>
            <p:ph type="title"/>
          </p:nvPr>
        </p:nvSpPr>
        <p:spPr>
          <a:xfrm>
            <a:off x="609516" y="298205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Thank you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9"/>
          <p:cNvSpPr txBox="1"/>
          <p:nvPr>
            <p:ph type="title"/>
          </p:nvPr>
        </p:nvSpPr>
        <p:spPr>
          <a:xfrm>
            <a:off x="609516" y="2982050"/>
            <a:ext cx="10969800" cy="944700"/>
          </a:xfrm>
          <a:prstGeom prst="rect">
            <a:avLst/>
          </a:prstGeom>
          <a:noFill/>
          <a:ln>
            <a:noFill/>
          </a:ln>
        </p:spPr>
        <p:txBody>
          <a:bodyPr anchorCtr="0" anchor="ctr" bIns="60925" lIns="121875" spcFirstLastPara="1" rIns="121875" wrap="square" tIns="60925">
            <a:noAutofit/>
          </a:bodyPr>
          <a:lstStyle/>
          <a:p>
            <a:pPr indent="0" lvl="0" marL="0" rtl="0" algn="ctr">
              <a:lnSpc>
                <a:spcPct val="85000"/>
              </a:lnSpc>
              <a:spcBef>
                <a:spcPts val="0"/>
              </a:spcBef>
              <a:spcAft>
                <a:spcPts val="0"/>
              </a:spcAft>
              <a:buClr>
                <a:srgbClr val="0C4B92"/>
              </a:buClr>
              <a:buSzPts val="5400"/>
              <a:buFont typeface="Arial"/>
              <a:buNone/>
            </a:pPr>
            <a:r>
              <a:rPr lang="en-US"/>
              <a:t>More technical information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Simulation (End customer)</a:t>
            </a:r>
            <a:endParaRPr/>
          </a:p>
        </p:txBody>
      </p:sp>
      <p:pic>
        <p:nvPicPr>
          <p:cNvPr id="125" name="Google Shape;125;p12"/>
          <p:cNvPicPr preferRelativeResize="0"/>
          <p:nvPr>
            <p:ph idx="1" type="body"/>
          </p:nvPr>
        </p:nvPicPr>
        <p:blipFill rotWithShape="1">
          <a:blip r:embed="rId3">
            <a:alphaModFix/>
          </a:blip>
          <a:srcRect b="0" l="0" r="0" t="0"/>
          <a:stretch/>
        </p:blipFill>
        <p:spPr>
          <a:xfrm>
            <a:off x="609600" y="1604649"/>
            <a:ext cx="10969500" cy="433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Simulation (Partner)</a:t>
            </a:r>
            <a:endParaRPr/>
          </a:p>
        </p:txBody>
      </p:sp>
      <p:pic>
        <p:nvPicPr>
          <p:cNvPr id="131" name="Google Shape;131;p13"/>
          <p:cNvPicPr preferRelativeResize="0"/>
          <p:nvPr>
            <p:ph idx="1" type="body"/>
          </p:nvPr>
        </p:nvPicPr>
        <p:blipFill rotWithShape="1">
          <a:blip r:embed="rId3">
            <a:alphaModFix/>
          </a:blip>
          <a:srcRect b="0" l="0" r="0" t="0"/>
          <a:stretch/>
        </p:blipFill>
        <p:spPr>
          <a:xfrm>
            <a:off x="2589212" y="1148711"/>
            <a:ext cx="6781800" cy="542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Modern Methodologies &amp; Concepts</a:t>
            </a:r>
            <a:endParaRPr/>
          </a:p>
        </p:txBody>
      </p:sp>
      <p:sp>
        <p:nvSpPr>
          <p:cNvPr id="137" name="Google Shape;137;p14"/>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p>
            <a:pPr indent="0" lvl="0" marL="0" rtl="0" algn="l">
              <a:lnSpc>
                <a:spcPct val="65000"/>
              </a:lnSpc>
              <a:spcBef>
                <a:spcPts val="0"/>
              </a:spcBef>
              <a:spcAft>
                <a:spcPts val="0"/>
              </a:spcAft>
              <a:buClr>
                <a:schemeClr val="dk1"/>
              </a:buClr>
              <a:buSzPts val="2090"/>
              <a:buNone/>
            </a:pPr>
            <a:r>
              <a:rPr b="1" lang="en-US" sz="2090">
                <a:solidFill>
                  <a:schemeClr val="dk1"/>
                </a:solidFill>
              </a:rPr>
              <a:t>Methodologies.</a:t>
            </a:r>
            <a:endParaRPr/>
          </a:p>
          <a:p>
            <a:pPr indent="0" lvl="0" marL="0" rtl="0" algn="l">
              <a:lnSpc>
                <a:spcPct val="65000"/>
              </a:lnSpc>
              <a:spcBef>
                <a:spcPts val="600"/>
              </a:spcBef>
              <a:spcAft>
                <a:spcPts val="0"/>
              </a:spcAft>
              <a:buClr>
                <a:srgbClr val="70A0D7"/>
              </a:buClr>
              <a:buSzPts val="2042"/>
              <a:buNone/>
            </a:pPr>
            <a:r>
              <a:t/>
            </a:r>
            <a:endParaRPr sz="2042">
              <a:solidFill>
                <a:schemeClr val="dk1"/>
              </a:solidFill>
            </a:endParaRPr>
          </a:p>
          <a:p>
            <a:pPr indent="-457119" lvl="0" marL="457119" rtl="0" algn="l">
              <a:lnSpc>
                <a:spcPct val="65000"/>
              </a:lnSpc>
              <a:spcBef>
                <a:spcPts val="600"/>
              </a:spcBef>
              <a:spcAft>
                <a:spcPts val="0"/>
              </a:spcAft>
              <a:buClr>
                <a:schemeClr val="dk1"/>
              </a:buClr>
              <a:buSzPts val="2042"/>
              <a:buChar char="•"/>
            </a:pPr>
            <a:r>
              <a:rPr lang="en-US" sz="2042">
                <a:solidFill>
                  <a:schemeClr val="dk1"/>
                </a:solidFill>
              </a:rPr>
              <a:t>Structural risk minimization models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Support Vector Machine</a:t>
            </a:r>
            <a:endParaRPr/>
          </a:p>
          <a:p>
            <a:pPr indent="0" lvl="1" marL="609494" rtl="0" algn="l">
              <a:lnSpc>
                <a:spcPct val="65000"/>
              </a:lnSpc>
              <a:spcBef>
                <a:spcPts val="600"/>
              </a:spcBef>
              <a:spcAft>
                <a:spcPts val="0"/>
              </a:spcAft>
              <a:buClr>
                <a:srgbClr val="70A0D7"/>
              </a:buClr>
              <a:buSzPts val="1757"/>
              <a:buNone/>
            </a:pPr>
            <a:r>
              <a:t/>
            </a:r>
            <a:endParaRPr sz="1757">
              <a:solidFill>
                <a:schemeClr val="dk1"/>
              </a:solidFill>
            </a:endParaRPr>
          </a:p>
          <a:p>
            <a:pPr indent="-457119" lvl="0" marL="457119" rtl="0" algn="l">
              <a:lnSpc>
                <a:spcPct val="65000"/>
              </a:lnSpc>
              <a:spcBef>
                <a:spcPts val="600"/>
              </a:spcBef>
              <a:spcAft>
                <a:spcPts val="0"/>
              </a:spcAft>
              <a:buClr>
                <a:schemeClr val="dk1"/>
              </a:buClr>
              <a:buSzPts val="2042"/>
              <a:buChar char="•"/>
            </a:pPr>
            <a:r>
              <a:rPr lang="en-US" sz="2042">
                <a:solidFill>
                  <a:schemeClr val="dk1"/>
                </a:solidFill>
              </a:rPr>
              <a:t>Empirical risk minimization models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Neural Networks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Recurrent Neural Networks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Logistic regression</a:t>
            </a:r>
            <a:endParaRPr/>
          </a:p>
          <a:p>
            <a:pPr indent="0" lvl="1" marL="609494" rtl="0" algn="l">
              <a:lnSpc>
                <a:spcPct val="65000"/>
              </a:lnSpc>
              <a:spcBef>
                <a:spcPts val="600"/>
              </a:spcBef>
              <a:spcAft>
                <a:spcPts val="0"/>
              </a:spcAft>
              <a:buClr>
                <a:srgbClr val="70A0D7"/>
              </a:buClr>
              <a:buSzPts val="1757"/>
              <a:buNone/>
            </a:pPr>
            <a:r>
              <a:t/>
            </a:r>
            <a:endParaRPr sz="1757">
              <a:solidFill>
                <a:schemeClr val="dk1"/>
              </a:solidFill>
            </a:endParaRPr>
          </a:p>
          <a:p>
            <a:pPr indent="-457119" lvl="0" marL="457119" rtl="0" algn="l">
              <a:lnSpc>
                <a:spcPct val="65000"/>
              </a:lnSpc>
              <a:spcBef>
                <a:spcPts val="600"/>
              </a:spcBef>
              <a:spcAft>
                <a:spcPts val="0"/>
              </a:spcAft>
              <a:buClr>
                <a:schemeClr val="dk1"/>
              </a:buClr>
              <a:buSzPts val="2042"/>
              <a:buChar char="•"/>
            </a:pPr>
            <a:r>
              <a:rPr lang="en-US" sz="2042">
                <a:solidFill>
                  <a:schemeClr val="dk1"/>
                </a:solidFill>
              </a:rPr>
              <a:t>Simulation</a:t>
            </a:r>
            <a:endParaRPr/>
          </a:p>
          <a:p>
            <a:pPr indent="0" lvl="1" marL="609494" rtl="0" algn="l">
              <a:lnSpc>
                <a:spcPct val="65000"/>
              </a:lnSpc>
              <a:spcBef>
                <a:spcPts val="600"/>
              </a:spcBef>
              <a:spcAft>
                <a:spcPts val="0"/>
              </a:spcAft>
              <a:buClr>
                <a:srgbClr val="70A0D7"/>
              </a:buClr>
              <a:buSzPts val="1757"/>
              <a:buNone/>
            </a:pPr>
            <a:r>
              <a:t/>
            </a:r>
            <a:endParaRPr sz="1757">
              <a:solidFill>
                <a:schemeClr val="dk1"/>
              </a:solidFill>
            </a:endParaRPr>
          </a:p>
          <a:p>
            <a:pPr indent="0" lvl="0" marL="0" rtl="0" algn="l">
              <a:lnSpc>
                <a:spcPct val="65000"/>
              </a:lnSpc>
              <a:spcBef>
                <a:spcPts val="600"/>
              </a:spcBef>
              <a:spcAft>
                <a:spcPts val="0"/>
              </a:spcAft>
              <a:buClr>
                <a:schemeClr val="dk1"/>
              </a:buClr>
              <a:buSzPts val="2042"/>
              <a:buNone/>
            </a:pPr>
            <a:r>
              <a:rPr b="1" lang="en-US" sz="2042">
                <a:solidFill>
                  <a:schemeClr val="dk1"/>
                </a:solidFill>
              </a:rPr>
              <a:t>Traditional concepts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Naı¨ve forecasting</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Moving average</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Linear regression</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Collaborative forecasting and replenishment (CFAR)</a:t>
            </a:r>
            <a:endParaRPr/>
          </a:p>
          <a:p>
            <a:pPr indent="-269363" lvl="1" marL="990427" rtl="0" algn="l">
              <a:lnSpc>
                <a:spcPct val="65000"/>
              </a:lnSpc>
              <a:spcBef>
                <a:spcPts val="600"/>
              </a:spcBef>
              <a:spcAft>
                <a:spcPts val="0"/>
              </a:spcAft>
              <a:buClr>
                <a:srgbClr val="70A0D7"/>
              </a:buClr>
              <a:buSzPts val="1757"/>
              <a:buNone/>
            </a:pPr>
            <a:r>
              <a:t/>
            </a:r>
            <a:endParaRPr sz="1757">
              <a:solidFill>
                <a:schemeClr val="dk1"/>
              </a:solidFill>
            </a:endParaRPr>
          </a:p>
          <a:p>
            <a:pPr indent="-327452" lvl="0" marL="457119" rtl="0" algn="l">
              <a:lnSpc>
                <a:spcPct val="65000"/>
              </a:lnSpc>
              <a:spcBef>
                <a:spcPts val="600"/>
              </a:spcBef>
              <a:spcAft>
                <a:spcPts val="0"/>
              </a:spcAft>
              <a:buClr>
                <a:srgbClr val="70A0D7"/>
              </a:buClr>
              <a:buSzPts val="2042"/>
              <a:buNone/>
            </a:pPr>
            <a:r>
              <a:t/>
            </a:r>
            <a:endParaRPr sz="2042">
              <a:solidFill>
                <a:schemeClr val="dk1"/>
              </a:solidFill>
            </a:endParaRPr>
          </a:p>
          <a:p>
            <a:pPr indent="-327452" lvl="0" marL="457119" rtl="0" algn="l">
              <a:lnSpc>
                <a:spcPct val="65000"/>
              </a:lnSpc>
              <a:spcBef>
                <a:spcPts val="600"/>
              </a:spcBef>
              <a:spcAft>
                <a:spcPts val="0"/>
              </a:spcAft>
              <a:buClr>
                <a:srgbClr val="70A0D7"/>
              </a:buClr>
              <a:buSzPts val="2042"/>
              <a:buNone/>
            </a:pPr>
            <a:r>
              <a:t/>
            </a:r>
            <a:endParaRPr sz="2042">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Past research demo (2)</a:t>
            </a:r>
            <a:endParaRPr/>
          </a:p>
        </p:txBody>
      </p:sp>
      <p:pic>
        <p:nvPicPr>
          <p:cNvPr id="143" name="Google Shape;143;p11"/>
          <p:cNvPicPr preferRelativeResize="0"/>
          <p:nvPr>
            <p:ph idx="1" type="body"/>
          </p:nvPr>
        </p:nvPicPr>
        <p:blipFill rotWithShape="1">
          <a:blip r:embed="rId3">
            <a:alphaModFix/>
          </a:blip>
          <a:srcRect b="0" l="0" r="0" t="0"/>
          <a:stretch/>
        </p:blipFill>
        <p:spPr>
          <a:xfrm>
            <a:off x="1293812" y="1981200"/>
            <a:ext cx="10299600" cy="323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Past research comparison (3)</a:t>
            </a:r>
            <a:endParaRPr/>
          </a:p>
        </p:txBody>
      </p:sp>
      <p:pic>
        <p:nvPicPr>
          <p:cNvPr id="149" name="Google Shape;149;p15"/>
          <p:cNvPicPr preferRelativeResize="0"/>
          <p:nvPr>
            <p:ph idx="1" type="body"/>
          </p:nvPr>
        </p:nvPicPr>
        <p:blipFill rotWithShape="1">
          <a:blip r:embed="rId3">
            <a:alphaModFix/>
          </a:blip>
          <a:srcRect b="0" l="0" r="0" t="0"/>
          <a:stretch/>
        </p:blipFill>
        <p:spPr>
          <a:xfrm>
            <a:off x="391211" y="2133600"/>
            <a:ext cx="11406300" cy="300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4860"/>
              <a:buFont typeface="Arial"/>
              <a:buNone/>
            </a:pPr>
            <a:r>
              <a:rPr lang="en-US" sz="4860"/>
              <a:t>Possible future ideas</a:t>
            </a:r>
            <a:endParaRPr/>
          </a:p>
        </p:txBody>
      </p:sp>
      <p:pic>
        <p:nvPicPr>
          <p:cNvPr id="155" name="Google Shape;155;p16"/>
          <p:cNvPicPr preferRelativeResize="0"/>
          <p:nvPr/>
        </p:nvPicPr>
        <p:blipFill rotWithShape="1">
          <a:blip r:embed="rId3">
            <a:alphaModFix/>
          </a:blip>
          <a:srcRect b="0" l="0" r="0" t="0"/>
          <a:stretch/>
        </p:blipFill>
        <p:spPr>
          <a:xfrm>
            <a:off x="760412" y="1893421"/>
            <a:ext cx="3046571" cy="41685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609516" y="2982050"/>
            <a:ext cx="10969800" cy="944700"/>
          </a:xfrm>
          <a:prstGeom prst="rect">
            <a:avLst/>
          </a:prstGeom>
          <a:noFill/>
          <a:ln>
            <a:noFill/>
          </a:ln>
        </p:spPr>
        <p:txBody>
          <a:bodyPr anchorCtr="0" anchor="ctr" bIns="60925" lIns="121875" spcFirstLastPara="1" rIns="121875" wrap="square" tIns="60925">
            <a:noAutofit/>
          </a:bodyPr>
          <a:lstStyle/>
          <a:p>
            <a:pPr indent="0" lvl="0" marL="0" rtl="0" algn="ctr">
              <a:lnSpc>
                <a:spcPct val="85000"/>
              </a:lnSpc>
              <a:spcBef>
                <a:spcPts val="0"/>
              </a:spcBef>
              <a:spcAft>
                <a:spcPts val="0"/>
              </a:spcAft>
              <a:buClr>
                <a:srgbClr val="0C4B92"/>
              </a:buClr>
              <a:buSzPts val="5400"/>
              <a:buFont typeface="Arial"/>
              <a:buNone/>
            </a:pPr>
            <a:r>
              <a:rPr lang="en-US"/>
              <a:t>Thank you again!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2"/>
          <p:cNvPicPr preferRelativeResize="0"/>
          <p:nvPr/>
        </p:nvPicPr>
        <p:blipFill>
          <a:blip r:embed="rId3">
            <a:alphaModFix/>
          </a:blip>
          <a:stretch>
            <a:fillRect/>
          </a:stretch>
        </p:blipFill>
        <p:spPr>
          <a:xfrm>
            <a:off x="1971150" y="681038"/>
            <a:ext cx="8620125" cy="503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3"/>
          <p:cNvPicPr preferRelativeResize="0"/>
          <p:nvPr>
            <p:ph idx="1" type="body"/>
          </p:nvPr>
        </p:nvPicPr>
        <p:blipFill rotWithShape="1">
          <a:blip r:embed="rId3">
            <a:alphaModFix/>
          </a:blip>
          <a:srcRect b="0" l="0" r="0" t="0"/>
          <a:stretch/>
        </p:blipFill>
        <p:spPr>
          <a:xfrm>
            <a:off x="1217612" y="113423"/>
            <a:ext cx="9904500" cy="660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4"/>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Ongoing innovations in the industry</a:t>
            </a:r>
            <a:endParaRPr/>
          </a:p>
        </p:txBody>
      </p:sp>
      <p:graphicFrame>
        <p:nvGraphicFramePr>
          <p:cNvPr id="79" name="Google Shape;79;p4"/>
          <p:cNvGraphicFramePr/>
          <p:nvPr/>
        </p:nvGraphicFramePr>
        <p:xfrm>
          <a:off x="609441" y="1600200"/>
          <a:ext cx="3000000" cy="3000000"/>
        </p:xfrm>
        <a:graphic>
          <a:graphicData uri="http://schemas.openxmlformats.org/drawingml/2006/table">
            <a:tbl>
              <a:tblPr bandRow="1" firstRow="1">
                <a:noFill/>
                <a:tableStyleId>{F83DD865-6627-47C7-9584-7C0C98EE4112}</a:tableStyleId>
              </a:tblPr>
              <a:tblGrid>
                <a:gridCol w="5484975"/>
                <a:gridCol w="5484975"/>
              </a:tblGrid>
              <a:tr h="177800">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DHL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Predictive network to identify top factors influencing shipment delays.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Panalpina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ClearMetal</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EFL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For classification and augment decision making in the process phasing out manual processes.</a:t>
                      </a:r>
                      <a:endParaRPr sz="1400" u="none" cap="none" strike="noStrike"/>
                    </a:p>
                  </a:txBody>
                  <a:tcPr marT="45725" marB="45725" marR="91450" marL="91450"/>
                </a:tc>
              </a:tr>
              <a:tr h="3048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OOCL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sng" cap="none" strike="noStrike">
                          <a:solidFill>
                            <a:schemeClr val="hlink"/>
                          </a:solidFill>
                          <a:hlinkClick r:id="rId3"/>
                        </a:rPr>
                        <a:t>Partnership with Microsoft’s MSRA</a:t>
                      </a:r>
                      <a:r>
                        <a:rPr lang="en-US" sz="2400" u="none" cap="none" strike="noStrike"/>
                        <a:t>.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H&amp;M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Sea Machines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Singapore Marine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Shipping broker system (Shipmax)</a:t>
                      </a:r>
                      <a:endParaRPr sz="14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5"/>
          <p:cNvPicPr preferRelativeResize="0"/>
          <p:nvPr>
            <p:ph idx="1" type="body"/>
          </p:nvPr>
        </p:nvPicPr>
        <p:blipFill rotWithShape="1">
          <a:blip r:embed="rId3">
            <a:alphaModFix/>
          </a:blip>
          <a:srcRect b="0" l="0" r="0" t="0"/>
          <a:stretch/>
        </p:blipFill>
        <p:spPr>
          <a:xfrm>
            <a:off x="1598612" y="514907"/>
            <a:ext cx="8839200" cy="5886000"/>
          </a:xfrm>
          <a:prstGeom prst="rect">
            <a:avLst/>
          </a:prstGeom>
          <a:noFill/>
          <a:ln>
            <a:noFill/>
          </a:ln>
        </p:spPr>
      </p:pic>
      <p:sp>
        <p:nvSpPr>
          <p:cNvPr id="85" name="Google Shape;85;p5"/>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Project phases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7"/>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Resources</a:t>
            </a:r>
            <a:endParaRPr/>
          </a:p>
        </p:txBody>
      </p:sp>
      <p:sp>
        <p:nvSpPr>
          <p:cNvPr id="91" name="Google Shape;91;p7"/>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p>
            <a:pPr indent="0" lvl="0" marL="0" rtl="0" algn="l">
              <a:lnSpc>
                <a:spcPct val="85000"/>
              </a:lnSpc>
              <a:spcBef>
                <a:spcPts val="0"/>
              </a:spcBef>
              <a:spcAft>
                <a:spcPts val="0"/>
              </a:spcAft>
              <a:buClr>
                <a:schemeClr val="dk1"/>
              </a:buClr>
              <a:buSzPts val="2400"/>
              <a:buNone/>
            </a:pPr>
            <a:r>
              <a:rPr lang="en-US" sz="2400">
                <a:solidFill>
                  <a:schemeClr val="dk1"/>
                </a:solidFill>
              </a:rPr>
              <a:t>Data for model designing, training and validation.</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Kaggle</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Data made available by government agencies. (Eg :- Statistics Canada)</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Masked of trend data.</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Web scraping data.</a:t>
            </a:r>
            <a:endParaRPr/>
          </a:p>
          <a:p>
            <a:pPr indent="0" lvl="0" marL="0" rtl="0" algn="l">
              <a:lnSpc>
                <a:spcPct val="85000"/>
              </a:lnSpc>
              <a:spcBef>
                <a:spcPts val="600"/>
              </a:spcBef>
              <a:spcAft>
                <a:spcPts val="0"/>
              </a:spcAft>
              <a:buClr>
                <a:srgbClr val="70A0D7"/>
              </a:buClr>
              <a:buSzPts val="1600"/>
              <a:buNone/>
            </a:pPr>
            <a:r>
              <a:t/>
            </a:r>
            <a:endParaRPr sz="1600">
              <a:solidFill>
                <a:schemeClr val="dk1"/>
              </a:solidFill>
            </a:endParaRPr>
          </a:p>
          <a:p>
            <a:pPr indent="0" lvl="0" marL="0" rtl="0" algn="l">
              <a:lnSpc>
                <a:spcPct val="85000"/>
              </a:lnSpc>
              <a:spcBef>
                <a:spcPts val="600"/>
              </a:spcBef>
              <a:spcAft>
                <a:spcPts val="0"/>
              </a:spcAft>
              <a:buClr>
                <a:srgbClr val="FF0000"/>
              </a:buClr>
              <a:buSzPts val="1600"/>
              <a:buNone/>
            </a:pPr>
            <a:r>
              <a:rPr lang="en-US" sz="1600">
                <a:solidFill>
                  <a:srgbClr val="FF0000"/>
                </a:solidFill>
              </a:rPr>
              <a:t>* Data will be handled with due attention to existing legal requirements as devised by DMCA and also abiding to BCS code of conduct as this research program is accredited by BCS.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0"/>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Past research demo (1)</a:t>
            </a:r>
            <a:endParaRPr/>
          </a:p>
        </p:txBody>
      </p:sp>
      <p:pic>
        <p:nvPicPr>
          <p:cNvPr id="97" name="Google Shape;97;p10"/>
          <p:cNvPicPr preferRelativeResize="0"/>
          <p:nvPr>
            <p:ph idx="1" type="body"/>
          </p:nvPr>
        </p:nvPicPr>
        <p:blipFill rotWithShape="1">
          <a:blip r:embed="rId3">
            <a:alphaModFix/>
          </a:blip>
          <a:srcRect b="0" l="0" r="0" t="0"/>
          <a:stretch/>
        </p:blipFill>
        <p:spPr>
          <a:xfrm>
            <a:off x="850168" y="1733265"/>
            <a:ext cx="10488600" cy="407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g7abcd01fa0_0_3"/>
          <p:cNvPicPr preferRelativeResize="0"/>
          <p:nvPr/>
        </p:nvPicPr>
        <p:blipFill>
          <a:blip r:embed="rId3">
            <a:alphaModFix/>
          </a:blip>
          <a:stretch>
            <a:fillRect/>
          </a:stretch>
        </p:blipFill>
        <p:spPr>
          <a:xfrm>
            <a:off x="533400" y="304800"/>
            <a:ext cx="11111049" cy="625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6"/>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Important deadlines</a:t>
            </a:r>
            <a:endParaRPr/>
          </a:p>
        </p:txBody>
      </p:sp>
      <p:graphicFrame>
        <p:nvGraphicFramePr>
          <p:cNvPr id="109" name="Google Shape;109;p6"/>
          <p:cNvGraphicFramePr/>
          <p:nvPr/>
        </p:nvGraphicFramePr>
        <p:xfrm>
          <a:off x="2360612" y="1981200"/>
          <a:ext cx="3000000" cy="3000000"/>
        </p:xfrm>
        <a:graphic>
          <a:graphicData uri="http://schemas.openxmlformats.org/drawingml/2006/table">
            <a:tbl>
              <a:tblPr bandRow="1" firstRow="1">
                <a:noFill/>
                <a:tableStyleId>{F83DD865-6627-47C7-9584-7C0C98EE4112}</a:tableStyleId>
              </a:tblPr>
              <a:tblGrid>
                <a:gridCol w="4062950"/>
                <a:gridCol w="4062950"/>
              </a:tblGrid>
              <a:tr h="370850">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Prototype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January 31</a:t>
                      </a:r>
                      <a:r>
                        <a:rPr baseline="30000" lang="en-US" sz="2400" u="none" cap="none" strike="noStrike"/>
                        <a:t>st</a:t>
                      </a:r>
                      <a:r>
                        <a:rPr lang="en-US" sz="2400" u="none" cap="none" strike="noStrike"/>
                        <a:t> 2020</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MVP (Minimum Viable Product) </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April 30</a:t>
                      </a:r>
                      <a:r>
                        <a:rPr baseline="30000" lang="en-US" sz="2400" u="none" cap="none" strike="noStrike"/>
                        <a:t>th</a:t>
                      </a:r>
                      <a:r>
                        <a:rPr lang="en-US" sz="2400" u="none" cap="none" strike="noStrike"/>
                        <a:t> 2020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Research Document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May 31</a:t>
                      </a:r>
                      <a:r>
                        <a:rPr baseline="30000" lang="en-US" sz="2400" u="none" cap="none" strike="noStrike"/>
                        <a:t>st</a:t>
                      </a:r>
                      <a:r>
                        <a:rPr lang="en-US" sz="2400" u="none" cap="none" strike="noStrike"/>
                        <a:t> 2020</a:t>
                      </a:r>
                      <a:endParaRPr sz="14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