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stIbCYqyA" TargetMode="External"/><Relationship Id="rId2" Type="http://schemas.openxmlformats.org/officeDocument/2006/relationships/hyperlink" Target="https://www.youtube.com/watch?v=G_uBFM3YUF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Packages/com.unity.timeline@1.2/manual/tl_about.html" TargetMode="External"/><Relationship Id="rId4" Type="http://schemas.openxmlformats.org/officeDocument/2006/relationships/hyperlink" Target="https://www.youtube.com/watch?v=taIEYXHgW-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Unity Timelines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Cutscenes</a:t>
            </a:r>
            <a:r>
              <a:rPr lang="en-CA" dirty="0" smtClean="0"/>
              <a:t> for everyone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0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it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Unity Timeline is an easy to way to get a combination of animations together in sequence</a:t>
            </a:r>
          </a:p>
          <a:p>
            <a:r>
              <a:rPr lang="en-CA" dirty="0" smtClean="0"/>
              <a:t>The flexibility allows it to create any kind of in game </a:t>
            </a:r>
            <a:r>
              <a:rPr lang="en-CA" dirty="0" err="1" smtClean="0"/>
              <a:t>cutscene</a:t>
            </a:r>
            <a:endParaRPr lang="en-CA" dirty="0" smtClean="0"/>
          </a:p>
          <a:p>
            <a:r>
              <a:rPr lang="en-CA" dirty="0" smtClean="0"/>
              <a:t>It can make use of the animations you already have so it is easy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241343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 we use it?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620535"/>
            <a:ext cx="9906000" cy="2944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1727756"/>
            <a:ext cx="9476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are many different options but the main ones that most people use are “Animation Track” and “Activation Track”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 you can see below, I used an animation track to get the camera to Zoom, and another one to get it to 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activation track allows you to activate or disable a game object, so in this case, only the cameras I want to show are showing at each specific time in the timeline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716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6261"/>
          </a:xfrm>
        </p:spPr>
        <p:txBody>
          <a:bodyPr>
            <a:normAutofit/>
          </a:bodyPr>
          <a:lstStyle/>
          <a:p>
            <a:r>
              <a:rPr lang="en-CA" dirty="0" smtClean="0"/>
              <a:t>There are many great YouTube tutorials about getting into Unity timelines but my two favourite are:</a:t>
            </a:r>
          </a:p>
          <a:p>
            <a:r>
              <a:rPr lang="en-CA" dirty="0" err="1" smtClean="0"/>
              <a:t>Brackeys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www.youtube.com/watch?v=G_uBFM3YUF4</a:t>
            </a:r>
            <a:endParaRPr lang="en-CA" dirty="0" smtClean="0"/>
          </a:p>
          <a:p>
            <a:r>
              <a:rPr lang="en-CA" dirty="0" smtClean="0"/>
              <a:t>Omar </a:t>
            </a:r>
            <a:r>
              <a:rPr lang="en-CA" dirty="0" err="1" smtClean="0"/>
              <a:t>Balfaqih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www.youtube.com/watch?v=7vstIbCYqyA</a:t>
            </a:r>
            <a:r>
              <a:rPr lang="en-CA" dirty="0"/>
              <a:t> , </a:t>
            </a: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www.youtube.com/watch?v=taIEYXHgW-w</a:t>
            </a:r>
            <a:endParaRPr lang="en-CA" dirty="0" smtClean="0"/>
          </a:p>
          <a:p>
            <a:r>
              <a:rPr lang="en-CA" dirty="0" smtClean="0"/>
              <a:t>On top of this, the Unity Manual has an explanation of each specific </a:t>
            </a:r>
            <a:r>
              <a:rPr lang="en-CA" dirty="0"/>
              <a:t>feature: </a:t>
            </a:r>
            <a:r>
              <a:rPr lang="en-CA" dirty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docs.unity3d.com/Packages/com.unity.timeline@1.2/manual/tl_about.html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680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197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Unity Timelines</vt:lpstr>
      <vt:lpstr>What does it do?</vt:lpstr>
      <vt:lpstr>How do we use it?</vt:lpstr>
      <vt:lpstr>More information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TimeLines</dc:title>
  <dc:creator>Ammar</dc:creator>
  <cp:lastModifiedBy>Ammar</cp:lastModifiedBy>
  <cp:revision>6</cp:revision>
  <dcterms:created xsi:type="dcterms:W3CDTF">2021-04-18T22:35:22Z</dcterms:created>
  <dcterms:modified xsi:type="dcterms:W3CDTF">2021-04-18T22:44:45Z</dcterms:modified>
</cp:coreProperties>
</file>