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a0adf5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a0adf5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a0adf5c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0a0adf5c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0a0adf5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0a0adf5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a0adf5c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0a0adf5c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0a0adf5c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0a0adf5c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a0adf5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a0adf5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c49df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c49df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IDM Challenge 2</a:t>
            </a:r>
            <a:endParaRPr/>
          </a:p>
        </p:txBody>
      </p:sp>
      <p:sp>
        <p:nvSpPr>
          <p:cNvPr id="135" name="Google Shape;135;p13"/>
          <p:cNvSpPr txBox="1"/>
          <p:nvPr>
            <p:ph idx="1" type="subTitle"/>
          </p:nvPr>
        </p:nvSpPr>
        <p:spPr>
          <a:xfrm>
            <a:off x="5051400" y="3772425"/>
            <a:ext cx="3503100" cy="6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Ammar Lakho</a:t>
            </a:r>
            <a:endParaRPr sz="1500"/>
          </a:p>
          <a:p>
            <a:pPr indent="0" lvl="0" marL="0" rtl="0" algn="l">
              <a:spcBef>
                <a:spcPts val="0"/>
              </a:spcBef>
              <a:spcAft>
                <a:spcPts val="0"/>
              </a:spcAft>
              <a:buNone/>
            </a:pPr>
            <a:r>
              <a:rPr lang="en" sz="1500"/>
              <a:t>18055</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 + Data Preparation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was to correctly classify faculty evaluation comments by students as good, average or poor.</a:t>
            </a:r>
            <a:endParaRPr/>
          </a:p>
          <a:p>
            <a:pPr indent="0" lvl="0" marL="0" rtl="0" algn="l">
              <a:spcBef>
                <a:spcPts val="1600"/>
              </a:spcBef>
              <a:spcAft>
                <a:spcPts val="0"/>
              </a:spcAft>
              <a:buNone/>
            </a:pPr>
            <a:r>
              <a:rPr lang="en"/>
              <a:t>The comments were converted into </a:t>
            </a:r>
            <a:r>
              <a:rPr lang="en"/>
              <a:t>CountVectorizers</a:t>
            </a:r>
            <a:r>
              <a:rPr lang="en"/>
              <a:t> and TF-IDF </a:t>
            </a:r>
            <a:r>
              <a:rPr lang="en"/>
              <a:t>Vectorizers</a:t>
            </a:r>
            <a:r>
              <a:rPr lang="en"/>
              <a:t> so that machine learning algorithms could be applied to them.</a:t>
            </a:r>
            <a:endParaRPr/>
          </a:p>
          <a:p>
            <a:pPr indent="0" lvl="0" marL="0" rtl="0" algn="l">
              <a:spcBef>
                <a:spcPts val="1600"/>
              </a:spcBef>
              <a:spcAft>
                <a:spcPts val="0"/>
              </a:spcAft>
              <a:buNone/>
            </a:pPr>
            <a:r>
              <a:rPr lang="en"/>
              <a:t>The labels(good, average, poor) were converted into (2, 1, 0) respectively. The normal scikit-learn LabelEncoder was randomly </a:t>
            </a:r>
            <a:r>
              <a:rPr lang="en"/>
              <a:t>assigning 0, 1,and 2 </a:t>
            </a:r>
            <a:r>
              <a:rPr lang="en"/>
              <a:t>to the labels but since I felt that the label ought to be an ordinal variable in this case, I manually encoded the labels so that there remained an order from good to average to poor.  </a:t>
            </a:r>
            <a:endParaRPr/>
          </a:p>
          <a:p>
            <a:pPr indent="0" lvl="0" marL="0" rtl="0" algn="l">
              <a:spcBef>
                <a:spcPts val="1600"/>
              </a:spcBef>
              <a:spcAft>
                <a:spcPts val="1600"/>
              </a:spcAft>
              <a:buNone/>
            </a:pPr>
            <a:r>
              <a:rPr lang="en"/>
              <a:t>Data </a:t>
            </a:r>
            <a:r>
              <a:rPr lang="en"/>
              <a:t>preprocessing</a:t>
            </a:r>
            <a:r>
              <a:rPr lang="en"/>
              <a:t> steps included removing stopwords, numbers, tags, special characters etc. Their effect on performance will be discussed in later slides.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“best” model requires a lot of iteration, which can use up kaggle submissions(which are limited) and </a:t>
            </a:r>
            <a:r>
              <a:rPr lang="en"/>
              <a:t>a lot of time</a:t>
            </a:r>
            <a:r>
              <a:rPr lang="en"/>
              <a:t>. To solve these 2 problems I did the following:</a:t>
            </a:r>
            <a:endParaRPr/>
          </a:p>
          <a:p>
            <a:pPr indent="-311150" lvl="0" marL="457200" rtl="0" algn="l">
              <a:spcBef>
                <a:spcPts val="1600"/>
              </a:spcBef>
              <a:spcAft>
                <a:spcPts val="0"/>
              </a:spcAft>
              <a:buSzPts val="1300"/>
              <a:buAutoNum type="arabicPeriod"/>
            </a:pPr>
            <a:r>
              <a:rPr lang="en"/>
              <a:t>Apply cross-fold validation to the training set so that accuracy could be calculated on already labelled data thus not requiring to submit to kaggle every single time you try out a new model. Cross fold validation also reduces the chance of overfitting to the training set. </a:t>
            </a:r>
            <a:endParaRPr/>
          </a:p>
          <a:p>
            <a:pPr indent="-311150" lvl="0" marL="457200" rtl="0" algn="l">
              <a:spcBef>
                <a:spcPts val="0"/>
              </a:spcBef>
              <a:spcAft>
                <a:spcPts val="0"/>
              </a:spcAft>
              <a:buSzPts val="1300"/>
              <a:buAutoNum type="arabicPeriod"/>
            </a:pPr>
            <a:r>
              <a:rPr lang="en"/>
              <a:t>To further save up time on the iteration process, I tried to automate it by running a loop which would do step 1 for many  different possibilities of the parameters for a particular algorithm. Code for this step is given in the Python</a:t>
            </a:r>
            <a:r>
              <a:rPr lang="en"/>
              <a:t> </a:t>
            </a:r>
            <a:r>
              <a:rPr lang="en"/>
              <a:t>file submitted. </a:t>
            </a:r>
            <a:endParaRPr/>
          </a:p>
          <a:p>
            <a:pPr indent="0" lvl="0" marL="0" rtl="0" algn="l">
              <a:spcBef>
                <a:spcPts val="1600"/>
              </a:spcBef>
              <a:spcAft>
                <a:spcPts val="1600"/>
              </a:spcAft>
              <a:buNone/>
            </a:pPr>
            <a:r>
              <a:rPr lang="en"/>
              <a:t>The configurations which produced the best models were used to train models on the complete training set and make predictions for the test set, which would be uploaded to Kaggle.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Complement Naive Bayes</a:t>
            </a:r>
            <a:endParaRPr/>
          </a:p>
          <a:p>
            <a:pPr indent="0" lvl="0" marL="457200" rtl="0" algn="l">
              <a:spcBef>
                <a:spcPts val="1600"/>
              </a:spcBef>
              <a:spcAft>
                <a:spcPts val="0"/>
              </a:spcAft>
              <a:buNone/>
            </a:pPr>
            <a:r>
              <a:rPr lang="en"/>
              <a:t>Multinomial Naive Bayes</a:t>
            </a:r>
            <a:endParaRPr/>
          </a:p>
          <a:p>
            <a:pPr indent="0" lvl="0" marL="457200" rtl="0" algn="l">
              <a:spcBef>
                <a:spcPts val="1600"/>
              </a:spcBef>
              <a:spcAft>
                <a:spcPts val="0"/>
              </a:spcAft>
              <a:buNone/>
            </a:pPr>
            <a:r>
              <a:rPr lang="en"/>
              <a:t>Gradient Boosting(sklearn)</a:t>
            </a:r>
            <a:endParaRPr/>
          </a:p>
          <a:p>
            <a:pPr indent="0" lvl="0" marL="457200" rtl="0" algn="l">
              <a:spcBef>
                <a:spcPts val="1600"/>
              </a:spcBef>
              <a:spcAft>
                <a:spcPts val="0"/>
              </a:spcAft>
              <a:buNone/>
            </a:pPr>
            <a:r>
              <a:rPr lang="en"/>
              <a:t>Gradient Boosting(xgboost)</a:t>
            </a:r>
            <a:endParaRPr/>
          </a:p>
          <a:p>
            <a:pPr indent="0" lvl="0" marL="457200" rtl="0" algn="l">
              <a:spcBef>
                <a:spcPts val="1600"/>
              </a:spcBef>
              <a:spcAft>
                <a:spcPts val="0"/>
              </a:spcAft>
              <a:buNone/>
            </a:pPr>
            <a:r>
              <a:rPr lang="en"/>
              <a:t>Random Forest</a:t>
            </a:r>
            <a:endParaRPr/>
          </a:p>
          <a:p>
            <a:pPr indent="0" lvl="0" marL="457200" rtl="0" algn="l">
              <a:spcBef>
                <a:spcPts val="1600"/>
              </a:spcBef>
              <a:spcAft>
                <a:spcPts val="0"/>
              </a:spcAft>
              <a:buNone/>
            </a:pPr>
            <a:r>
              <a:rPr lang="en"/>
              <a:t>SVM</a:t>
            </a:r>
            <a:endParaRPr/>
          </a:p>
          <a:p>
            <a:pPr indent="0" lvl="0" marL="457200" rtl="0" algn="l">
              <a:spcBef>
                <a:spcPts val="1600"/>
              </a:spcBef>
              <a:spcAft>
                <a:spcPts val="1600"/>
              </a:spcAft>
              <a:buNone/>
            </a:pPr>
            <a:r>
              <a:rPr lang="en"/>
              <a:t>KNN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Evaluation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included steps to convert the raw text into something that has patterns which can be more easily learned by machine learning </a:t>
            </a:r>
            <a:r>
              <a:rPr lang="en"/>
              <a:t>algorithms</a:t>
            </a:r>
            <a:r>
              <a:rPr lang="en"/>
              <a:t>. All the standard preprocessing steps for NLP were applied which included stemming, lemmatization, removing stopwords, numbers, tags, special characters etc. </a:t>
            </a:r>
            <a:endParaRPr/>
          </a:p>
          <a:p>
            <a:pPr indent="0" lvl="0" marL="0" rtl="0" algn="l">
              <a:spcBef>
                <a:spcPts val="1600"/>
              </a:spcBef>
              <a:spcAft>
                <a:spcPts val="0"/>
              </a:spcAft>
              <a:buNone/>
            </a:pPr>
            <a:r>
              <a:rPr lang="en"/>
              <a:t>However, for all the machine learning algorithms used, doing any sort of preprocessing led to worse results when it came to accuracy on either the validation set or the test set.</a:t>
            </a:r>
            <a:endParaRPr/>
          </a:p>
          <a:p>
            <a:pPr indent="0" lvl="0" marL="0" rtl="0" algn="l">
              <a:spcBef>
                <a:spcPts val="1600"/>
              </a:spcBef>
              <a:spcAft>
                <a:spcPts val="1600"/>
              </a:spcAft>
              <a:buNone/>
            </a:pPr>
            <a:r>
              <a:rPr lang="en"/>
              <a:t>This could potentially be because data preprocessing was actually discarding some valuable information which was needed to correctly classify the sentiment for comments.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Vectorizer vs TF-IDF Vectorizer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most algorithms on most configurations,  Count Vectorizer outperformed TF-IDF Vectorizer when it came to correctly classifying the comments.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This could be because commonly used words, which would have a low TF-IDF score, have a large role to play in figuring out the sentiment of the comment. The same reasoning can be used to explain why doing preprocessing steps like removing stopwords had a negative effect on accuracy.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turned out to be the best algorithm for the sentiment classification of this dataset. </a:t>
            </a:r>
            <a:endParaRPr/>
          </a:p>
          <a:p>
            <a:pPr indent="0" lvl="0" marL="0" rtl="0" algn="l">
              <a:spcBef>
                <a:spcPts val="1600"/>
              </a:spcBef>
              <a:spcAft>
                <a:spcPts val="0"/>
              </a:spcAft>
              <a:buNone/>
            </a:pPr>
            <a:r>
              <a:rPr lang="en"/>
              <a:t>Multinomial Naive Bayes and Complement Naive Bayes were the 2 Naive Bayes algorithms provided by sklearn which worked on multi-class classification.</a:t>
            </a:r>
            <a:endParaRPr/>
          </a:p>
          <a:p>
            <a:pPr indent="0" lvl="0" marL="0" rtl="0" algn="l">
              <a:spcBef>
                <a:spcPts val="1600"/>
              </a:spcBef>
              <a:spcAft>
                <a:spcPts val="0"/>
              </a:spcAft>
              <a:buNone/>
            </a:pPr>
            <a:r>
              <a:rPr lang="en"/>
              <a:t>Both these algorithms had very similar performances. The max score achieved by both algorithms differed by less than 0.002(0.75833 vs 0.75984). However, Complement Naive Bayes turned out to have slightly better accuracies in general and also got the best accuracy achieved.</a:t>
            </a:r>
            <a:endParaRPr/>
          </a:p>
          <a:p>
            <a:pPr indent="0" lvl="0" marL="0" rtl="0" algn="l">
              <a:spcBef>
                <a:spcPts val="1600"/>
              </a:spcBef>
              <a:spcAft>
                <a:spcPts val="1600"/>
              </a:spcAft>
              <a:buNone/>
            </a:pPr>
            <a:r>
              <a:rPr lang="en"/>
              <a:t>Difference between my best accuracy value and the best accuracy value achieved by a fellow classmate was 0.005(0.76515 vs 0.75984).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attached .ipnyb file(on LMS) contains methods and sample code which were used to arrive to the results referred to in this presentation.</a:t>
            </a:r>
            <a:endParaRPr/>
          </a:p>
          <a:p>
            <a:pPr indent="0" lvl="0" marL="0" rtl="0" algn="l">
              <a:spcBef>
                <a:spcPts val="1600"/>
              </a:spcBef>
              <a:spcAft>
                <a:spcPts val="0"/>
              </a:spcAft>
              <a:buNone/>
            </a:pPr>
            <a:r>
              <a:rPr lang="en"/>
              <a:t> Comments briefly describing the code have been provided to make the code easy to understand. </a:t>
            </a:r>
            <a:endParaRPr/>
          </a:p>
          <a:p>
            <a:pPr indent="0" lvl="0" marL="0" rtl="0" algn="l">
              <a:spcBef>
                <a:spcPts val="1600"/>
              </a:spcBef>
              <a:spcAft>
                <a:spcPts val="1600"/>
              </a:spcAft>
              <a:buNone/>
            </a:pPr>
            <a:r>
              <a:rPr lang="en"/>
              <a:t>Running the sample code provided would create a </a:t>
            </a:r>
            <a:r>
              <a:rPr lang="en"/>
              <a:t>Complement Naive Bayes model(with ngram_range=(0,4) and max_features=31,000), make predictions on the test dataset, and write these predictions to a csv file. This csv file should achieve an accuracy value of 0.75984(max value achieved by 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