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CFFC-8F50-4A89-9C9E-8170A4D5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E7BE3-42EF-4D40-8B34-1C3BE05A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69F5-B99B-41CD-B292-BE433AEB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65D2-576D-4ABE-9C98-58ECD826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73C4-4AF0-4058-A165-19A0DB26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804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8164-CA68-4738-B206-08F6A3B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90638-6A6D-4C71-A2BC-481FDC82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59D5-58AA-4947-8DF7-25DC556D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0583-43EA-411C-A274-9A82ED18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EB40-4080-4DD7-BC59-81D7ED38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54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EA419-A76E-4629-BCA9-18F1D6DF4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799E-B8DF-4EDC-9F2B-3ABCD1FF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2A622-E87D-45BF-96C9-A603C1DD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9CFA-AD39-404D-ADDE-B023E262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3DF7-834C-4C80-AE6F-0FC267FC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899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9469-603F-45B1-B060-CE29C773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7EEF-7FD4-4E2D-94B5-A4FB41CA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9CD97-540A-4CEB-86B5-274419FA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CB1F-9F37-4569-8B13-8954D091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6765-2177-4A15-9987-E521313C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417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7E87-CD75-4D9B-A85C-7B293BC4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80F0C-A3B2-41DC-A529-22265DC5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58F4-1948-4DDF-9110-722B5EF3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83BB-BEA5-4C8E-8551-7EB19B54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A591-3FAA-411F-8119-80486D61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69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3F8D-03EF-42AB-8791-900A7312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C8A9-B925-40D5-BAF6-32AF377C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68BA9-A761-49AE-9FEA-0DB41B8F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6606-F6D6-4775-8DD1-32B8AADD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313B-3D30-4C4C-91F5-AC1A778E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198B-089C-4665-BC2A-6F9CF16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95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FC46-FE68-44BC-8660-A16285FE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A83C2-C1A9-42EA-B3AB-8DF9F1D2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15BC-4F18-405B-8088-1A3535DA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ADD1F-6860-4AD4-B2B8-DE9D42374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F384C-4144-4B38-A89F-C319B899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D3F18-F09F-4A11-8B2F-541D7C70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B341E-2D75-4B11-A779-05224F94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9CB25-B2AB-4AEB-891B-5D67C134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251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4929-116A-480B-8BD5-930FB66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4DB5B-0663-42AE-A38D-85CB70BA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CCE1-052E-4C9F-B7C9-9ADA242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6CCDA-40C5-4C7B-A7ED-0993AF84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102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9C9F0-26F9-4C99-AB22-EA9579E8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A428E-C02D-4CAC-99E9-E9904655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55AB-1EB1-4D71-AE77-E8387A6F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41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913-1FD7-4473-A4ED-C3F3C4C0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8BDB-E79D-4241-8A13-C84970A8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A824-433F-45BD-B28C-CE810E4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9F0CB-689D-4FFF-8B23-AC035064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0E1F4-DE55-4C89-88D2-B7D2AD3A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F527B-CAB2-4BE0-AEF1-00B66DDE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638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A59B-4E8B-42C7-9152-BEBDAB60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2F5ED-4035-46CB-9805-8F4CB8023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0E0A-BE6C-4607-890E-AD6E65827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4F486-8940-4CCC-B905-CDBD017F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1928-24F3-4571-B34C-344BC209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1D899-85AE-4E41-9B63-8C92EC25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364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F1F97-7015-414D-A64C-56EE5205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95A30-56F5-442F-9E29-484705B5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6FE3-EA70-439C-B030-2447C0E0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D6F4-8210-449E-87F3-4416580A91E9}" type="datetimeFigureOut">
              <a:rPr lang="en-PK" smtClean="0"/>
              <a:t>19/10/2021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FDED-1EB2-4E5B-8828-AC8D3A3DD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CFAAD-1916-46BD-888A-AB0BDB3B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590E-FB2F-4C45-BB8D-048CEA2301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38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704-02E3-4EB3-B16B-5F0EF98DC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File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2B6B-C70F-4F83-9272-EC7D4EE09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68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Dummy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AMMAR</dc:creator>
  <cp:lastModifiedBy>MUHAMMAD AMMAR</cp:lastModifiedBy>
  <cp:revision>2</cp:revision>
  <dcterms:created xsi:type="dcterms:W3CDTF">2021-10-19T00:46:18Z</dcterms:created>
  <dcterms:modified xsi:type="dcterms:W3CDTF">2021-10-19T00:47:15Z</dcterms:modified>
</cp:coreProperties>
</file>