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96C5E-279E-4857-AD3E-6E6CF65BCCA2}" v="8" dt="2023-04-03T20:31:5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Abdul Gafoor" userId="359d198d2b50e3f0" providerId="LiveId" clId="{DC596C5E-279E-4857-AD3E-6E6CF65BCCA2}"/>
    <pc:docChg chg="undo custSel addSld modSld">
      <pc:chgData name="Bilal Abdul Gafoor" userId="359d198d2b50e3f0" providerId="LiveId" clId="{DC596C5E-279E-4857-AD3E-6E6CF65BCCA2}" dt="2023-04-03T20:31:55.499" v="8" actId="26606"/>
      <pc:docMkLst>
        <pc:docMk/>
      </pc:docMkLst>
      <pc:sldChg chg="addSp delSp modSp mod setBg">
        <pc:chgData name="Bilal Abdul Gafoor" userId="359d198d2b50e3f0" providerId="LiveId" clId="{DC596C5E-279E-4857-AD3E-6E6CF65BCCA2}" dt="2023-04-03T20:31:55.499" v="8" actId="26606"/>
        <pc:sldMkLst>
          <pc:docMk/>
          <pc:sldMk cId="109857222" sldId="256"/>
        </pc:sldMkLst>
        <pc:spChg chg="mod">
          <ac:chgData name="Bilal Abdul Gafoor" userId="359d198d2b50e3f0" providerId="LiveId" clId="{DC596C5E-279E-4857-AD3E-6E6CF65BCCA2}" dt="2023-04-03T20:31:55.499" v="8" actId="2660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Bilal Abdul Gafoor" userId="359d198d2b50e3f0" providerId="LiveId" clId="{DC596C5E-279E-4857-AD3E-6E6CF65BCCA2}" dt="2023-04-03T20:31:42.317" v="5" actId="47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ilal Abdul Gafoor" userId="359d198d2b50e3f0" providerId="LiveId" clId="{DC596C5E-279E-4857-AD3E-6E6CF65BCCA2}" dt="2023-04-03T20:31:55.499" v="8" actId="26606"/>
          <ac:spMkLst>
            <pc:docMk/>
            <pc:sldMk cId="109857222" sldId="256"/>
            <ac:spMk id="7" creationId="{9238970C-19DE-438D-80D2-5CF9690551E8}"/>
          </ac:spMkLst>
        </pc:spChg>
        <pc:spChg chg="add del">
          <ac:chgData name="Bilal Abdul Gafoor" userId="359d198d2b50e3f0" providerId="LiveId" clId="{DC596C5E-279E-4857-AD3E-6E6CF65BCCA2}" dt="2023-04-03T20:31:55.499" v="8" actId="26606"/>
          <ac:spMkLst>
            <pc:docMk/>
            <pc:sldMk cId="109857222" sldId="256"/>
            <ac:spMk id="9" creationId="{E4B1E3F6-167B-40F3-B303-9A931BAB971B}"/>
          </ac:spMkLst>
        </pc:spChg>
        <pc:cxnChg chg="add del">
          <ac:chgData name="Bilal Abdul Gafoor" userId="359d198d2b50e3f0" providerId="LiveId" clId="{DC596C5E-279E-4857-AD3E-6E6CF65BCCA2}" dt="2023-04-03T20:31:55.499" v="8" actId="26606"/>
          <ac:cxnSpMkLst>
            <pc:docMk/>
            <pc:sldMk cId="109857222" sldId="256"/>
            <ac:cxnSpMk id="11" creationId="{40465A9A-0B0E-4D7B-8150-D098AC71B379}"/>
          </ac:cxnSpMkLst>
        </pc:cxnChg>
      </pc:sldChg>
      <pc:sldChg chg="new">
        <pc:chgData name="Bilal Abdul Gafoor" userId="359d198d2b50e3f0" providerId="LiveId" clId="{DC596C5E-279E-4857-AD3E-6E6CF65BCCA2}" dt="2023-04-03T20:31:49.079" v="6" actId="680"/>
        <pc:sldMkLst>
          <pc:docMk/>
          <pc:sldMk cId="231712056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2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7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46CE7D5-CF57-46EF-B807-FDD0502418D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for Healthcare Modeling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4F20-48ED-38C2-5B31-64A53E5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E6D5-10A7-5696-1738-6B7A2B73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0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Integral</vt:lpstr>
      <vt:lpstr>Python for Healthcare Modeling and Data Science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2023-04-03T20:32:10Z</dcterms:modified>
</cp:coreProperties>
</file>