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47" r:id="rId2"/>
    <p:sldMasterId id="2147483771" r:id="rId3"/>
    <p:sldMasterId id="2147483735" r:id="rId4"/>
  </p:sldMasterIdLst>
  <p:notesMasterIdLst>
    <p:notesMasterId r:id="rId34"/>
  </p:notesMasterIdLst>
  <p:sldIdLst>
    <p:sldId id="256" r:id="rId5"/>
    <p:sldId id="279" r:id="rId6"/>
    <p:sldId id="272" r:id="rId7"/>
    <p:sldId id="258" r:id="rId8"/>
    <p:sldId id="276" r:id="rId9"/>
    <p:sldId id="274" r:id="rId10"/>
    <p:sldId id="275" r:id="rId11"/>
    <p:sldId id="264" r:id="rId12"/>
    <p:sldId id="263" r:id="rId13"/>
    <p:sldId id="262" r:id="rId14"/>
    <p:sldId id="261" r:id="rId15"/>
    <p:sldId id="260" r:id="rId16"/>
    <p:sldId id="259" r:id="rId17"/>
    <p:sldId id="280" r:id="rId18"/>
    <p:sldId id="281" r:id="rId19"/>
    <p:sldId id="282" r:id="rId20"/>
    <p:sldId id="285" r:id="rId21"/>
    <p:sldId id="286" r:id="rId22"/>
    <p:sldId id="287" r:id="rId23"/>
    <p:sldId id="283" r:id="rId24"/>
    <p:sldId id="284" r:id="rId25"/>
    <p:sldId id="277" r:id="rId26"/>
    <p:sldId id="270" r:id="rId27"/>
    <p:sldId id="269" r:id="rId28"/>
    <p:sldId id="268" r:id="rId29"/>
    <p:sldId id="267" r:id="rId30"/>
    <p:sldId id="266" r:id="rId31"/>
    <p:sldId id="265"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DAFE7-2F4B-49B2-915E-2F04DA9EF66A}" v="114" dt="2023-04-06T22:27:33.874"/>
    <p1510:client id="{59F303AA-E724-4F45-B0AA-5346AC82A97A}" v="20" dt="2023-04-07T16:49:07.355"/>
    <p1510:client id="{AE6A22DA-AB13-4A2F-9005-66FBC4269DC6}" v="19" dt="2023-04-03T22:38:25.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Mansoor" userId="623835781cc72eea" providerId="Windows Live" clId="Web-{44BDAFE7-2F4B-49B2-915E-2F04DA9EF66A}"/>
    <pc:docChg chg="addSld delSld modSld sldOrd">
      <pc:chgData name="Ammar Mansoor" userId="623835781cc72eea" providerId="Windows Live" clId="Web-{44BDAFE7-2F4B-49B2-915E-2F04DA9EF66A}" dt="2023-04-06T22:27:33.874" v="103" actId="20577"/>
      <pc:docMkLst>
        <pc:docMk/>
      </pc:docMkLst>
      <pc:sldChg chg="modSp ord">
        <pc:chgData name="Ammar Mansoor" userId="623835781cc72eea" providerId="Windows Live" clId="Web-{44BDAFE7-2F4B-49B2-915E-2F04DA9EF66A}" dt="2023-04-06T22:10:38.027" v="19" actId="20577"/>
        <pc:sldMkLst>
          <pc:docMk/>
          <pc:sldMk cId="394391204" sldId="258"/>
        </pc:sldMkLst>
        <pc:spChg chg="mod">
          <ac:chgData name="Ammar Mansoor" userId="623835781cc72eea" providerId="Windows Live" clId="Web-{44BDAFE7-2F4B-49B2-915E-2F04DA9EF66A}" dt="2023-04-06T22:08:45.539" v="5" actId="20577"/>
          <ac:spMkLst>
            <pc:docMk/>
            <pc:sldMk cId="394391204" sldId="258"/>
            <ac:spMk id="2" creationId="{1C019176-6066-6EED-7940-F4A9D527224E}"/>
          </ac:spMkLst>
        </pc:spChg>
        <pc:spChg chg="mod">
          <ac:chgData name="Ammar Mansoor" userId="623835781cc72eea" providerId="Windows Live" clId="Web-{44BDAFE7-2F4B-49B2-915E-2F04DA9EF66A}" dt="2023-04-06T22:10:38.027" v="19" actId="20577"/>
          <ac:spMkLst>
            <pc:docMk/>
            <pc:sldMk cId="394391204" sldId="258"/>
            <ac:spMk id="3" creationId="{3E7819F9-25AA-3A64-9EED-661DFF27D108}"/>
          </ac:spMkLst>
        </pc:spChg>
      </pc:sldChg>
      <pc:sldChg chg="modSp">
        <pc:chgData name="Ammar Mansoor" userId="623835781cc72eea" providerId="Windows Live" clId="Web-{44BDAFE7-2F4B-49B2-915E-2F04DA9EF66A}" dt="2023-04-06T22:09:48.463" v="13" actId="1076"/>
        <pc:sldMkLst>
          <pc:docMk/>
          <pc:sldMk cId="1775004376" sldId="263"/>
        </pc:sldMkLst>
        <pc:spChg chg="mod">
          <ac:chgData name="Ammar Mansoor" userId="623835781cc72eea" providerId="Windows Live" clId="Web-{44BDAFE7-2F4B-49B2-915E-2F04DA9EF66A}" dt="2023-04-06T22:09:48.463" v="13" actId="1076"/>
          <ac:spMkLst>
            <pc:docMk/>
            <pc:sldMk cId="1775004376" sldId="263"/>
            <ac:spMk id="5" creationId="{18BBD496-9BD6-7E78-08A2-46D7883FB063}"/>
          </ac:spMkLst>
        </pc:spChg>
      </pc:sldChg>
      <pc:sldChg chg="modSp add ord replId">
        <pc:chgData name="Ammar Mansoor" userId="623835781cc72eea" providerId="Windows Live" clId="Web-{44BDAFE7-2F4B-49B2-915E-2F04DA9EF66A}" dt="2023-04-06T22:09:01.352" v="12" actId="20577"/>
        <pc:sldMkLst>
          <pc:docMk/>
          <pc:sldMk cId="1935297423" sldId="279"/>
        </pc:sldMkLst>
        <pc:spChg chg="mod">
          <ac:chgData name="Ammar Mansoor" userId="623835781cc72eea" providerId="Windows Live" clId="Web-{44BDAFE7-2F4B-49B2-915E-2F04DA9EF66A}" dt="2023-04-06T22:08:58.961" v="10" actId="20577"/>
          <ac:spMkLst>
            <pc:docMk/>
            <pc:sldMk cId="1935297423" sldId="279"/>
            <ac:spMk id="2" creationId="{1C019176-6066-6EED-7940-F4A9D527224E}"/>
          </ac:spMkLst>
        </pc:spChg>
        <pc:spChg chg="mod">
          <ac:chgData name="Ammar Mansoor" userId="623835781cc72eea" providerId="Windows Live" clId="Web-{44BDAFE7-2F4B-49B2-915E-2F04DA9EF66A}" dt="2023-04-06T22:09:01.352" v="12" actId="20577"/>
          <ac:spMkLst>
            <pc:docMk/>
            <pc:sldMk cId="1935297423" sldId="279"/>
            <ac:spMk id="3" creationId="{3E7819F9-25AA-3A64-9EED-661DFF27D108}"/>
          </ac:spMkLst>
        </pc:spChg>
      </pc:sldChg>
      <pc:sldChg chg="modSp new ord">
        <pc:chgData name="Ammar Mansoor" userId="623835781cc72eea" providerId="Windows Live" clId="Web-{44BDAFE7-2F4B-49B2-915E-2F04DA9EF66A}" dt="2023-04-06T22:11:04.246" v="29" actId="20577"/>
        <pc:sldMkLst>
          <pc:docMk/>
          <pc:sldMk cId="2415615487" sldId="280"/>
        </pc:sldMkLst>
        <pc:spChg chg="mod">
          <ac:chgData name="Ammar Mansoor" userId="623835781cc72eea" providerId="Windows Live" clId="Web-{44BDAFE7-2F4B-49B2-915E-2F04DA9EF66A}" dt="2023-04-06T22:11:04.246" v="29" actId="20577"/>
          <ac:spMkLst>
            <pc:docMk/>
            <pc:sldMk cId="2415615487" sldId="280"/>
            <ac:spMk id="2" creationId="{2BB3CCAB-395D-6736-2C1A-F8B6C84B3F50}"/>
          </ac:spMkLst>
        </pc:spChg>
      </pc:sldChg>
      <pc:sldChg chg="modSp new">
        <pc:chgData name="Ammar Mansoor" userId="623835781cc72eea" providerId="Windows Live" clId="Web-{44BDAFE7-2F4B-49B2-915E-2F04DA9EF66A}" dt="2023-04-06T22:11:52.560" v="57" actId="20577"/>
        <pc:sldMkLst>
          <pc:docMk/>
          <pc:sldMk cId="3721778469" sldId="281"/>
        </pc:sldMkLst>
        <pc:spChg chg="mod">
          <ac:chgData name="Ammar Mansoor" userId="623835781cc72eea" providerId="Windows Live" clId="Web-{44BDAFE7-2F4B-49B2-915E-2F04DA9EF66A}" dt="2023-04-06T22:11:52.560" v="57" actId="20577"/>
          <ac:spMkLst>
            <pc:docMk/>
            <pc:sldMk cId="3721778469" sldId="281"/>
            <ac:spMk id="2" creationId="{26FA26CB-5D5F-6872-1AD2-6F3B1C551C29}"/>
          </ac:spMkLst>
        </pc:spChg>
      </pc:sldChg>
      <pc:sldChg chg="add del replId">
        <pc:chgData name="Ammar Mansoor" userId="623835781cc72eea" providerId="Windows Live" clId="Web-{44BDAFE7-2F4B-49B2-915E-2F04DA9EF66A}" dt="2023-04-06T22:11:18.091" v="31"/>
        <pc:sldMkLst>
          <pc:docMk/>
          <pc:sldMk cId="4283554228" sldId="281"/>
        </pc:sldMkLst>
      </pc:sldChg>
      <pc:sldChg chg="modSp new">
        <pc:chgData name="Ammar Mansoor" userId="623835781cc72eea" providerId="Windows Live" clId="Web-{44BDAFE7-2F4B-49B2-915E-2F04DA9EF66A}" dt="2023-04-06T22:12:10.577" v="62" actId="20577"/>
        <pc:sldMkLst>
          <pc:docMk/>
          <pc:sldMk cId="2110771744" sldId="282"/>
        </pc:sldMkLst>
        <pc:spChg chg="mod">
          <ac:chgData name="Ammar Mansoor" userId="623835781cc72eea" providerId="Windows Live" clId="Web-{44BDAFE7-2F4B-49B2-915E-2F04DA9EF66A}" dt="2023-04-06T22:12:10.577" v="62" actId="20577"/>
          <ac:spMkLst>
            <pc:docMk/>
            <pc:sldMk cId="2110771744" sldId="282"/>
            <ac:spMk id="2" creationId="{8A333A0C-8555-0F44-4B54-981276AF3B35}"/>
          </ac:spMkLst>
        </pc:spChg>
      </pc:sldChg>
      <pc:sldChg chg="modSp new">
        <pc:chgData name="Ammar Mansoor" userId="623835781cc72eea" providerId="Windows Live" clId="Web-{44BDAFE7-2F4B-49B2-915E-2F04DA9EF66A}" dt="2023-04-06T22:12:19.014" v="67" actId="20577"/>
        <pc:sldMkLst>
          <pc:docMk/>
          <pc:sldMk cId="2828975253" sldId="283"/>
        </pc:sldMkLst>
        <pc:spChg chg="mod">
          <ac:chgData name="Ammar Mansoor" userId="623835781cc72eea" providerId="Windows Live" clId="Web-{44BDAFE7-2F4B-49B2-915E-2F04DA9EF66A}" dt="2023-04-06T22:12:19.014" v="67" actId="20577"/>
          <ac:spMkLst>
            <pc:docMk/>
            <pc:sldMk cId="2828975253" sldId="283"/>
            <ac:spMk id="2" creationId="{169E292F-6949-503B-2A17-FE7264E28A24}"/>
          </ac:spMkLst>
        </pc:spChg>
      </pc:sldChg>
      <pc:sldChg chg="modSp new">
        <pc:chgData name="Ammar Mansoor" userId="623835781cc72eea" providerId="Windows Live" clId="Web-{44BDAFE7-2F4B-49B2-915E-2F04DA9EF66A}" dt="2023-04-06T22:12:41.328" v="72" actId="20577"/>
        <pc:sldMkLst>
          <pc:docMk/>
          <pc:sldMk cId="3066375328" sldId="284"/>
        </pc:sldMkLst>
        <pc:spChg chg="mod">
          <ac:chgData name="Ammar Mansoor" userId="623835781cc72eea" providerId="Windows Live" clId="Web-{44BDAFE7-2F4B-49B2-915E-2F04DA9EF66A}" dt="2023-04-06T22:12:41.328" v="72" actId="20577"/>
          <ac:spMkLst>
            <pc:docMk/>
            <pc:sldMk cId="3066375328" sldId="284"/>
            <ac:spMk id="2" creationId="{E2CBF744-9CE8-32A4-C145-67666C1C8BA4}"/>
          </ac:spMkLst>
        </pc:spChg>
      </pc:sldChg>
      <pc:sldChg chg="modSp new ord">
        <pc:chgData name="Ammar Mansoor" userId="623835781cc72eea" providerId="Windows Live" clId="Web-{44BDAFE7-2F4B-49B2-915E-2F04DA9EF66A}" dt="2023-04-06T22:13:43.283" v="83" actId="20577"/>
        <pc:sldMkLst>
          <pc:docMk/>
          <pc:sldMk cId="1436679375" sldId="285"/>
        </pc:sldMkLst>
        <pc:spChg chg="mod">
          <ac:chgData name="Ammar Mansoor" userId="623835781cc72eea" providerId="Windows Live" clId="Web-{44BDAFE7-2F4B-49B2-915E-2F04DA9EF66A}" dt="2023-04-06T22:13:43.283" v="83" actId="20577"/>
          <ac:spMkLst>
            <pc:docMk/>
            <pc:sldMk cId="1436679375" sldId="285"/>
            <ac:spMk id="2" creationId="{D6A9122F-015E-CB8A-D801-4136ED1D4B7C}"/>
          </ac:spMkLst>
        </pc:spChg>
      </pc:sldChg>
      <pc:sldChg chg="modSp new">
        <pc:chgData name="Ammar Mansoor" userId="623835781cc72eea" providerId="Windows Live" clId="Web-{44BDAFE7-2F4B-49B2-915E-2F04DA9EF66A}" dt="2023-04-06T22:13:54.361" v="92" actId="20577"/>
        <pc:sldMkLst>
          <pc:docMk/>
          <pc:sldMk cId="3097745798" sldId="286"/>
        </pc:sldMkLst>
        <pc:spChg chg="mod">
          <ac:chgData name="Ammar Mansoor" userId="623835781cc72eea" providerId="Windows Live" clId="Web-{44BDAFE7-2F4B-49B2-915E-2F04DA9EF66A}" dt="2023-04-06T22:13:54.361" v="92" actId="20577"/>
          <ac:spMkLst>
            <pc:docMk/>
            <pc:sldMk cId="3097745798" sldId="286"/>
            <ac:spMk id="2" creationId="{D4C33D55-97D9-6D35-EA43-C41D3AE9D5C5}"/>
          </ac:spMkLst>
        </pc:spChg>
      </pc:sldChg>
      <pc:sldChg chg="modSp new">
        <pc:chgData name="Ammar Mansoor" userId="623835781cc72eea" providerId="Windows Live" clId="Web-{44BDAFE7-2F4B-49B2-915E-2F04DA9EF66A}" dt="2023-04-06T22:27:33.874" v="103" actId="20577"/>
        <pc:sldMkLst>
          <pc:docMk/>
          <pc:sldMk cId="3118704467" sldId="287"/>
        </pc:sldMkLst>
        <pc:spChg chg="mod">
          <ac:chgData name="Ammar Mansoor" userId="623835781cc72eea" providerId="Windows Live" clId="Web-{44BDAFE7-2F4B-49B2-915E-2F04DA9EF66A}" dt="2023-04-06T22:27:33.874" v="103" actId="20577"/>
          <ac:spMkLst>
            <pc:docMk/>
            <pc:sldMk cId="3118704467" sldId="287"/>
            <ac:spMk id="2" creationId="{41315CCA-1322-ECE3-7D5D-10D55B43F71C}"/>
          </ac:spMkLst>
        </pc:spChg>
      </pc:sldChg>
    </pc:docChg>
  </pc:docChgLst>
  <pc:docChgLst>
    <pc:chgData name="Ammar Mansoor" userId="623835781cc72eea" providerId="Windows Live" clId="Web-{81C4A35D-6124-495A-A9B9-24682CA53C7B}"/>
    <pc:docChg chg="addSld modSld">
      <pc:chgData name="Ammar Mansoor" userId="623835781cc72eea" providerId="Windows Live" clId="Web-{81C4A35D-6124-495A-A9B9-24682CA53C7B}" dt="2023-04-05T01:47:03.912" v="27" actId="20577"/>
      <pc:docMkLst>
        <pc:docMk/>
      </pc:docMkLst>
      <pc:sldChg chg="modSp new">
        <pc:chgData name="Ammar Mansoor" userId="623835781cc72eea" providerId="Windows Live" clId="Web-{81C4A35D-6124-495A-A9B9-24682CA53C7B}" dt="2023-04-05T01:47:03.912" v="27" actId="20577"/>
        <pc:sldMkLst>
          <pc:docMk/>
          <pc:sldMk cId="3614558783" sldId="278"/>
        </pc:sldMkLst>
        <pc:spChg chg="mod">
          <ac:chgData name="Ammar Mansoor" userId="623835781cc72eea" providerId="Windows Live" clId="Web-{81C4A35D-6124-495A-A9B9-24682CA53C7B}" dt="2023-04-05T01:46:51.364" v="13" actId="20577"/>
          <ac:spMkLst>
            <pc:docMk/>
            <pc:sldMk cId="3614558783" sldId="278"/>
            <ac:spMk id="2" creationId="{38B8E49A-9F0D-2FA6-87DD-A9E6ECE5D524}"/>
          </ac:spMkLst>
        </pc:spChg>
        <pc:spChg chg="mod">
          <ac:chgData name="Ammar Mansoor" userId="623835781cc72eea" providerId="Windows Live" clId="Web-{81C4A35D-6124-495A-A9B9-24682CA53C7B}" dt="2023-04-05T01:47:03.912" v="27" actId="20577"/>
          <ac:spMkLst>
            <pc:docMk/>
            <pc:sldMk cId="3614558783" sldId="278"/>
            <ac:spMk id="3" creationId="{C39EA3A4-9032-2094-E5FD-C2B931CC96AB}"/>
          </ac:spMkLst>
        </pc:spChg>
      </pc:sldChg>
    </pc:docChg>
  </pc:docChgLst>
  <pc:docChgLst>
    <pc:chgData name="Ammar Mansoor" userId="623835781cc72eea" providerId="LiveId" clId="{AE6A22DA-AB13-4A2F-9005-66FBC4269DC6}"/>
    <pc:docChg chg="undo redo custSel addSld delSld modSld sldOrd">
      <pc:chgData name="Ammar Mansoor" userId="623835781cc72eea" providerId="LiveId" clId="{AE6A22DA-AB13-4A2F-9005-66FBC4269DC6}" dt="2023-04-07T16:51:56.790" v="1000" actId="20577"/>
      <pc:docMkLst>
        <pc:docMk/>
      </pc:docMkLst>
      <pc:sldChg chg="modSp mod ord">
        <pc:chgData name="Ammar Mansoor" userId="623835781cc72eea" providerId="LiveId" clId="{AE6A22DA-AB13-4A2F-9005-66FBC4269DC6}" dt="2023-04-03T22:12:10.411" v="775" actId="20577"/>
        <pc:sldMkLst>
          <pc:docMk/>
          <pc:sldMk cId="394391204" sldId="258"/>
        </pc:sldMkLst>
        <pc:spChg chg="mod">
          <ac:chgData name="Ammar Mansoor" userId="623835781cc72eea" providerId="LiveId" clId="{AE6A22DA-AB13-4A2F-9005-66FBC4269DC6}" dt="2023-04-03T22:12:10.411" v="775" actId="20577"/>
          <ac:spMkLst>
            <pc:docMk/>
            <pc:sldMk cId="394391204" sldId="258"/>
            <ac:spMk id="3" creationId="{3E7819F9-25AA-3A64-9EED-661DFF27D108}"/>
          </ac:spMkLst>
        </pc:spChg>
      </pc:sldChg>
      <pc:sldChg chg="addSp delSp modSp mod ord">
        <pc:chgData name="Ammar Mansoor" userId="623835781cc72eea" providerId="LiveId" clId="{AE6A22DA-AB13-4A2F-9005-66FBC4269DC6}" dt="2023-04-03T21:59:48.538" v="734" actId="26606"/>
        <pc:sldMkLst>
          <pc:docMk/>
          <pc:sldMk cId="840380898" sldId="259"/>
        </pc:sldMkLst>
        <pc:spChg chg="mod">
          <ac:chgData name="Ammar Mansoor" userId="623835781cc72eea" providerId="LiveId" clId="{AE6A22DA-AB13-4A2F-9005-66FBC4269DC6}" dt="2023-04-03T21:59:48.538" v="734" actId="26606"/>
          <ac:spMkLst>
            <pc:docMk/>
            <pc:sldMk cId="840380898" sldId="259"/>
            <ac:spMk id="2" creationId="{402AF639-6557-FC78-7F49-6F5D663F1861}"/>
          </ac:spMkLst>
        </pc:spChg>
        <pc:spChg chg="mod">
          <ac:chgData name="Ammar Mansoor" userId="623835781cc72eea" providerId="LiveId" clId="{AE6A22DA-AB13-4A2F-9005-66FBC4269DC6}" dt="2023-04-03T21:59:48.538" v="734" actId="26606"/>
          <ac:spMkLst>
            <pc:docMk/>
            <pc:sldMk cId="840380898" sldId="259"/>
            <ac:spMk id="3" creationId="{09310369-C9B8-CF15-59E3-712CE187FD76}"/>
          </ac:spMkLst>
        </pc:spChg>
        <pc:spChg chg="del">
          <ac:chgData name="Ammar Mansoor" userId="623835781cc72eea" providerId="LiveId" clId="{AE6A22DA-AB13-4A2F-9005-66FBC4269DC6}" dt="2023-04-03T21:59:48.538" v="734" actId="26606"/>
          <ac:spMkLst>
            <pc:docMk/>
            <pc:sldMk cId="840380898" sldId="259"/>
            <ac:spMk id="19" creationId="{45D37F4E-DDB4-456B-97E0-9937730A039F}"/>
          </ac:spMkLst>
        </pc:spChg>
        <pc:spChg chg="del">
          <ac:chgData name="Ammar Mansoor" userId="623835781cc72eea" providerId="LiveId" clId="{AE6A22DA-AB13-4A2F-9005-66FBC4269DC6}" dt="2023-04-03T21:59:48.538" v="734" actId="26606"/>
          <ac:spMkLst>
            <pc:docMk/>
            <pc:sldMk cId="840380898" sldId="259"/>
            <ac:spMk id="21" creationId="{B2DD41CD-8F47-4F56-AD12-4E2FF7696987}"/>
          </ac:spMkLst>
        </pc:spChg>
        <pc:spChg chg="add">
          <ac:chgData name="Ammar Mansoor" userId="623835781cc72eea" providerId="LiveId" clId="{AE6A22DA-AB13-4A2F-9005-66FBC4269DC6}" dt="2023-04-03T21:59:48.538" v="734" actId="26606"/>
          <ac:spMkLst>
            <pc:docMk/>
            <pc:sldMk cId="840380898" sldId="259"/>
            <ac:spMk id="26" creationId="{46708FAB-3898-47A9-B05A-AB9ECBD9E796}"/>
          </ac:spMkLst>
        </pc:spChg>
        <pc:spChg chg="add">
          <ac:chgData name="Ammar Mansoor" userId="623835781cc72eea" providerId="LiveId" clId="{AE6A22DA-AB13-4A2F-9005-66FBC4269DC6}" dt="2023-04-03T21:59:48.538" v="734" actId="26606"/>
          <ac:spMkLst>
            <pc:docMk/>
            <pc:sldMk cId="840380898" sldId="259"/>
            <ac:spMk id="28" creationId="{2E438CA0-CB4D-4C94-8C39-9C7FC9BBEE68}"/>
          </ac:spMkLst>
        </pc:spChg>
        <pc:spChg chg="add">
          <ac:chgData name="Ammar Mansoor" userId="623835781cc72eea" providerId="LiveId" clId="{AE6A22DA-AB13-4A2F-9005-66FBC4269DC6}" dt="2023-04-03T21:59:48.538" v="734" actId="26606"/>
          <ac:spMkLst>
            <pc:docMk/>
            <pc:sldMk cId="840380898" sldId="259"/>
            <ac:spMk id="30" creationId="{6B2C05E3-84E7-4957-95EF-B471CBF71C69}"/>
          </ac:spMkLst>
        </pc:spChg>
        <pc:picChg chg="mod">
          <ac:chgData name="Ammar Mansoor" userId="623835781cc72eea" providerId="LiveId" clId="{AE6A22DA-AB13-4A2F-9005-66FBC4269DC6}" dt="2023-04-03T21:59:48.538" v="734" actId="26606"/>
          <ac:picMkLst>
            <pc:docMk/>
            <pc:sldMk cId="840380898" sldId="259"/>
            <ac:picMk id="7" creationId="{B221F938-6455-29BB-B36A-F46D37769549}"/>
          </ac:picMkLst>
        </pc:picChg>
      </pc:sldChg>
      <pc:sldChg chg="addSp delSp modSp mod ord">
        <pc:chgData name="Ammar Mansoor" userId="623835781cc72eea" providerId="LiveId" clId="{AE6A22DA-AB13-4A2F-9005-66FBC4269DC6}" dt="2023-04-03T21:59:34.233" v="733" actId="26606"/>
        <pc:sldMkLst>
          <pc:docMk/>
          <pc:sldMk cId="1523768898" sldId="260"/>
        </pc:sldMkLst>
        <pc:spChg chg="mod">
          <ac:chgData name="Ammar Mansoor" userId="623835781cc72eea" providerId="LiveId" clId="{AE6A22DA-AB13-4A2F-9005-66FBC4269DC6}" dt="2023-04-03T21:59:34.233" v="733" actId="26606"/>
          <ac:spMkLst>
            <pc:docMk/>
            <pc:sldMk cId="1523768898" sldId="260"/>
            <ac:spMk id="2" creationId="{402AF639-6557-FC78-7F49-6F5D663F1861}"/>
          </ac:spMkLst>
        </pc:spChg>
        <pc:spChg chg="mod">
          <ac:chgData name="Ammar Mansoor" userId="623835781cc72eea" providerId="LiveId" clId="{AE6A22DA-AB13-4A2F-9005-66FBC4269DC6}" dt="2023-04-03T21:59:34.233" v="733" actId="26606"/>
          <ac:spMkLst>
            <pc:docMk/>
            <pc:sldMk cId="1523768898" sldId="260"/>
            <ac:spMk id="3" creationId="{09310369-C9B8-CF15-59E3-712CE187FD76}"/>
          </ac:spMkLst>
        </pc:spChg>
        <pc:spChg chg="del">
          <ac:chgData name="Ammar Mansoor" userId="623835781cc72eea" providerId="LiveId" clId="{AE6A22DA-AB13-4A2F-9005-66FBC4269DC6}" dt="2023-04-03T21:59:34.233" v="733" actId="26606"/>
          <ac:spMkLst>
            <pc:docMk/>
            <pc:sldMk cId="1523768898" sldId="260"/>
            <ac:spMk id="36" creationId="{352BEC0E-22F8-46D0-9632-375DB541B06C}"/>
          </ac:spMkLst>
        </pc:spChg>
        <pc:spChg chg="del">
          <ac:chgData name="Ammar Mansoor" userId="623835781cc72eea" providerId="LiveId" clId="{AE6A22DA-AB13-4A2F-9005-66FBC4269DC6}" dt="2023-04-03T21:59:34.233" v="733" actId="26606"/>
          <ac:spMkLst>
            <pc:docMk/>
            <pc:sldMk cId="1523768898" sldId="260"/>
            <ac:spMk id="38" creationId="{3FCFB1DE-0B7E-48CC-BA90-B2AB0889F9D6}"/>
          </ac:spMkLst>
        </pc:spChg>
        <pc:spChg chg="add">
          <ac:chgData name="Ammar Mansoor" userId="623835781cc72eea" providerId="LiveId" clId="{AE6A22DA-AB13-4A2F-9005-66FBC4269DC6}" dt="2023-04-03T21:59:34.233" v="733" actId="26606"/>
          <ac:spMkLst>
            <pc:docMk/>
            <pc:sldMk cId="1523768898" sldId="260"/>
            <ac:spMk id="43" creationId="{B712E947-0734-45F9-9C4F-41114EC3A33E}"/>
          </ac:spMkLst>
        </pc:spChg>
        <pc:spChg chg="add">
          <ac:chgData name="Ammar Mansoor" userId="623835781cc72eea" providerId="LiveId" clId="{AE6A22DA-AB13-4A2F-9005-66FBC4269DC6}" dt="2023-04-03T21:59:34.233" v="733" actId="26606"/>
          <ac:spMkLst>
            <pc:docMk/>
            <pc:sldMk cId="1523768898" sldId="260"/>
            <ac:spMk id="45" creationId="{5A65989E-BBD5-44D7-AA86-7AFD5D46BBC0}"/>
          </ac:spMkLst>
        </pc:spChg>
        <pc:spChg chg="add">
          <ac:chgData name="Ammar Mansoor" userId="623835781cc72eea" providerId="LiveId" clId="{AE6A22DA-AB13-4A2F-9005-66FBC4269DC6}" dt="2023-04-03T21:59:34.233" v="733" actId="26606"/>
          <ac:spMkLst>
            <pc:docMk/>
            <pc:sldMk cId="1523768898" sldId="260"/>
            <ac:spMk id="47" creationId="{231A2881-D8D7-4A7D-ACA3-E9F849F853D8}"/>
          </ac:spMkLst>
        </pc:spChg>
        <pc:picChg chg="mod">
          <ac:chgData name="Ammar Mansoor" userId="623835781cc72eea" providerId="LiveId" clId="{AE6A22DA-AB13-4A2F-9005-66FBC4269DC6}" dt="2023-04-03T21:59:34.233" v="733" actId="26606"/>
          <ac:picMkLst>
            <pc:docMk/>
            <pc:sldMk cId="1523768898" sldId="260"/>
            <ac:picMk id="7" creationId="{B221F938-6455-29BB-B36A-F46D37769549}"/>
          </ac:picMkLst>
        </pc:picChg>
        <pc:picChg chg="mod">
          <ac:chgData name="Ammar Mansoor" userId="623835781cc72eea" providerId="LiveId" clId="{AE6A22DA-AB13-4A2F-9005-66FBC4269DC6}" dt="2023-04-03T21:59:34.233" v="733" actId="26606"/>
          <ac:picMkLst>
            <pc:docMk/>
            <pc:sldMk cId="1523768898" sldId="260"/>
            <ac:picMk id="10" creationId="{A72F47A2-4659-E570-46DA-6EB7A5954281}"/>
          </ac:picMkLst>
        </pc:picChg>
      </pc:sldChg>
      <pc:sldChg chg="addSp delSp modSp mod ord">
        <pc:chgData name="Ammar Mansoor" userId="623835781cc72eea" providerId="LiveId" clId="{AE6A22DA-AB13-4A2F-9005-66FBC4269DC6}" dt="2023-04-03T21:59:18.319" v="732" actId="26606"/>
        <pc:sldMkLst>
          <pc:docMk/>
          <pc:sldMk cId="2737024955" sldId="261"/>
        </pc:sldMkLst>
        <pc:spChg chg="mod">
          <ac:chgData name="Ammar Mansoor" userId="623835781cc72eea" providerId="LiveId" clId="{AE6A22DA-AB13-4A2F-9005-66FBC4269DC6}" dt="2023-04-03T21:59:18.319" v="732" actId="26606"/>
          <ac:spMkLst>
            <pc:docMk/>
            <pc:sldMk cId="2737024955" sldId="261"/>
            <ac:spMk id="2" creationId="{AE007FAB-F25C-8FF4-CE69-7FA3D399272B}"/>
          </ac:spMkLst>
        </pc:spChg>
        <pc:spChg chg="mod">
          <ac:chgData name="Ammar Mansoor" userId="623835781cc72eea" providerId="LiveId" clId="{AE6A22DA-AB13-4A2F-9005-66FBC4269DC6}" dt="2023-04-03T21:59:18.319" v="732" actId="26606"/>
          <ac:spMkLst>
            <pc:docMk/>
            <pc:sldMk cId="2737024955" sldId="261"/>
            <ac:spMk id="3" creationId="{913A7E57-0E92-9EA2-8E33-7FB33740D2A8}"/>
          </ac:spMkLst>
        </pc:spChg>
        <pc:spChg chg="del">
          <ac:chgData name="Ammar Mansoor" userId="623835781cc72eea" providerId="LiveId" clId="{AE6A22DA-AB13-4A2F-9005-66FBC4269DC6}" dt="2023-04-03T21:59:18.319" v="732" actId="26606"/>
          <ac:spMkLst>
            <pc:docMk/>
            <pc:sldMk cId="2737024955" sldId="261"/>
            <ac:spMk id="26" creationId="{A7AE9375-4664-4DB2-922D-2782A6E439AC}"/>
          </ac:spMkLst>
        </pc:spChg>
        <pc:spChg chg="del">
          <ac:chgData name="Ammar Mansoor" userId="623835781cc72eea" providerId="LiveId" clId="{AE6A22DA-AB13-4A2F-9005-66FBC4269DC6}" dt="2023-04-03T21:59:18.319" v="732" actId="26606"/>
          <ac:spMkLst>
            <pc:docMk/>
            <pc:sldMk cId="2737024955" sldId="261"/>
            <ac:spMk id="30" creationId="{9DD005C1-8C51-42D6-9BEE-B9B83849743D}"/>
          </ac:spMkLst>
        </pc:spChg>
        <pc:spChg chg="add">
          <ac:chgData name="Ammar Mansoor" userId="623835781cc72eea" providerId="LiveId" clId="{AE6A22DA-AB13-4A2F-9005-66FBC4269DC6}" dt="2023-04-03T21:59:18.319" v="732" actId="26606"/>
          <ac:spMkLst>
            <pc:docMk/>
            <pc:sldMk cId="2737024955" sldId="261"/>
            <ac:spMk id="35" creationId="{09588DA8-065E-4F6F-8EFD-43104AB2E0CF}"/>
          </ac:spMkLst>
        </pc:spChg>
        <pc:spChg chg="add">
          <ac:chgData name="Ammar Mansoor" userId="623835781cc72eea" providerId="LiveId" clId="{AE6A22DA-AB13-4A2F-9005-66FBC4269DC6}" dt="2023-04-03T21:59:18.319" v="732" actId="26606"/>
          <ac:spMkLst>
            <pc:docMk/>
            <pc:sldMk cId="2737024955" sldId="261"/>
            <ac:spMk id="37" creationId="{C4285719-470E-454C-AF62-8323075F1F5B}"/>
          </ac:spMkLst>
        </pc:spChg>
        <pc:spChg chg="add">
          <ac:chgData name="Ammar Mansoor" userId="623835781cc72eea" providerId="LiveId" clId="{AE6A22DA-AB13-4A2F-9005-66FBC4269DC6}" dt="2023-04-03T21:59:18.319" v="732" actId="26606"/>
          <ac:spMkLst>
            <pc:docMk/>
            <pc:sldMk cId="2737024955" sldId="261"/>
            <ac:spMk id="39" creationId="{CD9FE4EF-C4D8-49A0-B2FF-81D8DB7D8A24}"/>
          </ac:spMkLst>
        </pc:spChg>
        <pc:spChg chg="add">
          <ac:chgData name="Ammar Mansoor" userId="623835781cc72eea" providerId="LiveId" clId="{AE6A22DA-AB13-4A2F-9005-66FBC4269DC6}" dt="2023-04-03T21:59:18.319" v="732" actId="26606"/>
          <ac:spMkLst>
            <pc:docMk/>
            <pc:sldMk cId="2737024955" sldId="261"/>
            <ac:spMk id="41" creationId="{4300840D-0A0B-4512-BACA-B439D5B9C57C}"/>
          </ac:spMkLst>
        </pc:spChg>
        <pc:spChg chg="add">
          <ac:chgData name="Ammar Mansoor" userId="623835781cc72eea" providerId="LiveId" clId="{AE6A22DA-AB13-4A2F-9005-66FBC4269DC6}" dt="2023-04-03T21:59:18.319" v="732" actId="26606"/>
          <ac:spMkLst>
            <pc:docMk/>
            <pc:sldMk cId="2737024955" sldId="261"/>
            <ac:spMk id="43" creationId="{D2B78728-A580-49A7-84F9-6EF6F583ADE0}"/>
          </ac:spMkLst>
        </pc:spChg>
        <pc:spChg chg="add">
          <ac:chgData name="Ammar Mansoor" userId="623835781cc72eea" providerId="LiveId" clId="{AE6A22DA-AB13-4A2F-9005-66FBC4269DC6}" dt="2023-04-03T21:59:18.319" v="732" actId="26606"/>
          <ac:spMkLst>
            <pc:docMk/>
            <pc:sldMk cId="2737024955" sldId="261"/>
            <ac:spMk id="45" creationId="{38FAA1A1-D861-433F-88FA-1E9D6FD31D11}"/>
          </ac:spMkLst>
        </pc:spChg>
        <pc:spChg chg="add">
          <ac:chgData name="Ammar Mansoor" userId="623835781cc72eea" providerId="LiveId" clId="{AE6A22DA-AB13-4A2F-9005-66FBC4269DC6}" dt="2023-04-03T21:59:18.319" v="732" actId="26606"/>
          <ac:spMkLst>
            <pc:docMk/>
            <pc:sldMk cId="2737024955" sldId="261"/>
            <ac:spMk id="47" creationId="{8D71EDA1-87BF-4D5D-AB79-F346FD19278A}"/>
          </ac:spMkLst>
        </pc:spChg>
        <pc:cxnChg chg="del">
          <ac:chgData name="Ammar Mansoor" userId="623835781cc72eea" providerId="LiveId" clId="{AE6A22DA-AB13-4A2F-9005-66FBC4269DC6}" dt="2023-04-03T21:59:18.319" v="732" actId="26606"/>
          <ac:cxnSpMkLst>
            <pc:docMk/>
            <pc:sldMk cId="2737024955" sldId="261"/>
            <ac:cxnSpMk id="28" creationId="{EE504C98-6397-41C1-A8D8-2D9C4ED307E0}"/>
          </ac:cxnSpMkLst>
        </pc:cxnChg>
      </pc:sldChg>
      <pc:sldChg chg="ord">
        <pc:chgData name="Ammar Mansoor" userId="623835781cc72eea" providerId="LiveId" clId="{AE6A22DA-AB13-4A2F-9005-66FBC4269DC6}" dt="2023-04-03T21:56:36.056" v="590"/>
        <pc:sldMkLst>
          <pc:docMk/>
          <pc:sldMk cId="4146565819" sldId="262"/>
        </pc:sldMkLst>
      </pc:sldChg>
      <pc:sldChg chg="addSp modSp mod ord">
        <pc:chgData name="Ammar Mansoor" userId="623835781cc72eea" providerId="LiveId" clId="{AE6A22DA-AB13-4A2F-9005-66FBC4269DC6}" dt="2023-04-03T21:58:45.088" v="731" actId="20577"/>
        <pc:sldMkLst>
          <pc:docMk/>
          <pc:sldMk cId="1775004376" sldId="263"/>
        </pc:sldMkLst>
        <pc:spChg chg="add mod">
          <ac:chgData name="Ammar Mansoor" userId="623835781cc72eea" providerId="LiveId" clId="{AE6A22DA-AB13-4A2F-9005-66FBC4269DC6}" dt="2023-04-03T21:58:45.088" v="731" actId="20577"/>
          <ac:spMkLst>
            <pc:docMk/>
            <pc:sldMk cId="1775004376" sldId="263"/>
            <ac:spMk id="5" creationId="{18BBD496-9BD6-7E78-08A2-46D7883FB063}"/>
          </ac:spMkLst>
        </pc:spChg>
      </pc:sldChg>
      <pc:sldChg chg="ord">
        <pc:chgData name="Ammar Mansoor" userId="623835781cc72eea" providerId="LiveId" clId="{AE6A22DA-AB13-4A2F-9005-66FBC4269DC6}" dt="2023-04-03T21:56:36.056" v="590"/>
        <pc:sldMkLst>
          <pc:docMk/>
          <pc:sldMk cId="4276636028" sldId="264"/>
        </pc:sldMkLst>
      </pc:sldChg>
      <pc:sldChg chg="addSp delSp modSp mod setBg">
        <pc:chgData name="Ammar Mansoor" userId="623835781cc72eea" providerId="LiveId" clId="{AE6A22DA-AB13-4A2F-9005-66FBC4269DC6}" dt="2023-04-03T21:53:08.019" v="456" actId="20577"/>
        <pc:sldMkLst>
          <pc:docMk/>
          <pc:sldMk cId="4120338086" sldId="272"/>
        </pc:sldMkLst>
        <pc:spChg chg="mod">
          <ac:chgData name="Ammar Mansoor" userId="623835781cc72eea" providerId="LiveId" clId="{AE6A22DA-AB13-4A2F-9005-66FBC4269DC6}" dt="2023-04-03T21:52:59.543" v="454" actId="26606"/>
          <ac:spMkLst>
            <pc:docMk/>
            <pc:sldMk cId="4120338086" sldId="272"/>
            <ac:spMk id="2" creationId="{88541549-00BA-51F2-445E-869B8D81F841}"/>
          </ac:spMkLst>
        </pc:spChg>
        <pc:spChg chg="del">
          <ac:chgData name="Ammar Mansoor" userId="623835781cc72eea" providerId="LiveId" clId="{AE6A22DA-AB13-4A2F-9005-66FBC4269DC6}" dt="2023-04-03T21:52:33.608" v="451" actId="478"/>
          <ac:spMkLst>
            <pc:docMk/>
            <pc:sldMk cId="4120338086" sldId="272"/>
            <ac:spMk id="3" creationId="{AB1F9B24-9153-770D-1071-5D075547B88E}"/>
          </ac:spMkLst>
        </pc:spChg>
        <pc:spChg chg="del">
          <ac:chgData name="Ammar Mansoor" userId="623835781cc72eea" providerId="LiveId" clId="{AE6A22DA-AB13-4A2F-9005-66FBC4269DC6}" dt="2023-04-03T21:52:07.066" v="444" actId="931"/>
          <ac:spMkLst>
            <pc:docMk/>
            <pc:sldMk cId="4120338086" sldId="272"/>
            <ac:spMk id="4" creationId="{DE12E7CA-F4A9-D609-8F9B-0BA407AEC30F}"/>
          </ac:spMkLst>
        </pc:spChg>
        <pc:spChg chg="del">
          <ac:chgData name="Ammar Mansoor" userId="623835781cc72eea" providerId="LiveId" clId="{AE6A22DA-AB13-4A2F-9005-66FBC4269DC6}" dt="2023-04-03T21:52:32.971" v="450" actId="478"/>
          <ac:spMkLst>
            <pc:docMk/>
            <pc:sldMk cId="4120338086" sldId="272"/>
            <ac:spMk id="5" creationId="{409B37A7-A801-55A1-2727-0C94DC08BD4E}"/>
          </ac:spMkLst>
        </pc:spChg>
        <pc:spChg chg="del">
          <ac:chgData name="Ammar Mansoor" userId="623835781cc72eea" providerId="LiveId" clId="{AE6A22DA-AB13-4A2F-9005-66FBC4269DC6}" dt="2023-04-03T21:52:26.499" v="447" actId="931"/>
          <ac:spMkLst>
            <pc:docMk/>
            <pc:sldMk cId="4120338086" sldId="272"/>
            <ac:spMk id="6" creationId="{83DF0BF5-4DB5-8872-43F1-421DD28C04C1}"/>
          </ac:spMkLst>
        </pc:spChg>
        <pc:spChg chg="add del mod">
          <ac:chgData name="Ammar Mansoor" userId="623835781cc72eea" providerId="LiveId" clId="{AE6A22DA-AB13-4A2F-9005-66FBC4269DC6}" dt="2023-04-03T21:52:36.187" v="453" actId="478"/>
          <ac:spMkLst>
            <pc:docMk/>
            <pc:sldMk cId="4120338086" sldId="272"/>
            <ac:spMk id="12" creationId="{E249E122-61DA-08E8-AFEE-094ECFBD7978}"/>
          </ac:spMkLst>
        </pc:spChg>
        <pc:spChg chg="add mod">
          <ac:chgData name="Ammar Mansoor" userId="623835781cc72eea" providerId="LiveId" clId="{AE6A22DA-AB13-4A2F-9005-66FBC4269DC6}" dt="2023-04-03T21:53:08.019" v="456" actId="20577"/>
          <ac:spMkLst>
            <pc:docMk/>
            <pc:sldMk cId="4120338086" sldId="272"/>
            <ac:spMk id="13" creationId="{DB82E370-AF5B-49E0-E9EE-0C9F543141C2}"/>
          </ac:spMkLst>
        </pc:spChg>
        <pc:spChg chg="add del mod">
          <ac:chgData name="Ammar Mansoor" userId="623835781cc72eea" providerId="LiveId" clId="{AE6A22DA-AB13-4A2F-9005-66FBC4269DC6}" dt="2023-04-03T21:52:35.531" v="452" actId="478"/>
          <ac:spMkLst>
            <pc:docMk/>
            <pc:sldMk cId="4120338086" sldId="272"/>
            <ac:spMk id="14" creationId="{EE816F73-BAD8-C13C-D876-844715F7841E}"/>
          </ac:spMkLst>
        </pc:spChg>
        <pc:spChg chg="add">
          <ac:chgData name="Ammar Mansoor" userId="623835781cc72eea" providerId="LiveId" clId="{AE6A22DA-AB13-4A2F-9005-66FBC4269DC6}" dt="2023-04-03T21:52:59.543" v="454" actId="26606"/>
          <ac:spMkLst>
            <pc:docMk/>
            <pc:sldMk cId="4120338086" sldId="272"/>
            <ac:spMk id="19" creationId="{02C24091-6CBB-4025-AC53-9C2BE18C139E}"/>
          </ac:spMkLst>
        </pc:spChg>
        <pc:spChg chg="add">
          <ac:chgData name="Ammar Mansoor" userId="623835781cc72eea" providerId="LiveId" clId="{AE6A22DA-AB13-4A2F-9005-66FBC4269DC6}" dt="2023-04-03T21:52:59.543" v="454" actId="26606"/>
          <ac:spMkLst>
            <pc:docMk/>
            <pc:sldMk cId="4120338086" sldId="272"/>
            <ac:spMk id="23" creationId="{EE9FADF3-BB8C-41A4-A9EC-718FFD023E1B}"/>
          </ac:spMkLst>
        </pc:spChg>
        <pc:spChg chg="add">
          <ac:chgData name="Ammar Mansoor" userId="623835781cc72eea" providerId="LiveId" clId="{AE6A22DA-AB13-4A2F-9005-66FBC4269DC6}" dt="2023-04-03T21:52:59.543" v="454" actId="26606"/>
          <ac:spMkLst>
            <pc:docMk/>
            <pc:sldMk cId="4120338086" sldId="272"/>
            <ac:spMk id="25" creationId="{4E058424-DB47-4DAF-9535-3AA665F4977E}"/>
          </ac:spMkLst>
        </pc:spChg>
        <pc:picChg chg="add mod">
          <ac:chgData name="Ammar Mansoor" userId="623835781cc72eea" providerId="LiveId" clId="{AE6A22DA-AB13-4A2F-9005-66FBC4269DC6}" dt="2023-04-03T21:52:59.543" v="454" actId="26606"/>
          <ac:picMkLst>
            <pc:docMk/>
            <pc:sldMk cId="4120338086" sldId="272"/>
            <ac:picMk id="8" creationId="{A867FDFC-1728-9D42-285D-98EE898028F0}"/>
          </ac:picMkLst>
        </pc:picChg>
        <pc:picChg chg="add mod">
          <ac:chgData name="Ammar Mansoor" userId="623835781cc72eea" providerId="LiveId" clId="{AE6A22DA-AB13-4A2F-9005-66FBC4269DC6}" dt="2023-04-03T21:52:59.543" v="454" actId="26606"/>
          <ac:picMkLst>
            <pc:docMk/>
            <pc:sldMk cId="4120338086" sldId="272"/>
            <ac:picMk id="10" creationId="{B8093945-C4A1-C1F3-16AE-1164D03A28F8}"/>
          </ac:picMkLst>
        </pc:picChg>
        <pc:cxnChg chg="add">
          <ac:chgData name="Ammar Mansoor" userId="623835781cc72eea" providerId="LiveId" clId="{AE6A22DA-AB13-4A2F-9005-66FBC4269DC6}" dt="2023-04-03T21:52:59.543" v="454" actId="26606"/>
          <ac:cxnSpMkLst>
            <pc:docMk/>
            <pc:sldMk cId="4120338086" sldId="272"/>
            <ac:cxnSpMk id="17" creationId="{C4C66818-CCDC-456D-B9B5-A5D554D30129}"/>
          </ac:cxnSpMkLst>
        </pc:cxnChg>
        <pc:cxnChg chg="add">
          <ac:chgData name="Ammar Mansoor" userId="623835781cc72eea" providerId="LiveId" clId="{AE6A22DA-AB13-4A2F-9005-66FBC4269DC6}" dt="2023-04-03T21:52:59.543" v="454" actId="26606"/>
          <ac:cxnSpMkLst>
            <pc:docMk/>
            <pc:sldMk cId="4120338086" sldId="272"/>
            <ac:cxnSpMk id="21" creationId="{94E6E307-F753-4D8B-8C37-73D4208D650F}"/>
          </ac:cxnSpMkLst>
        </pc:cxnChg>
      </pc:sldChg>
      <pc:sldChg chg="addSp delSp modSp mod">
        <pc:chgData name="Ammar Mansoor" userId="623835781cc72eea" providerId="LiveId" clId="{AE6A22DA-AB13-4A2F-9005-66FBC4269DC6}" dt="2023-04-03T21:54:38.756" v="562" actId="26606"/>
        <pc:sldMkLst>
          <pc:docMk/>
          <pc:sldMk cId="3459699412" sldId="274"/>
        </pc:sldMkLst>
        <pc:spChg chg="mod">
          <ac:chgData name="Ammar Mansoor" userId="623835781cc72eea" providerId="LiveId" clId="{AE6A22DA-AB13-4A2F-9005-66FBC4269DC6}" dt="2023-04-03T21:54:38.756" v="562" actId="26606"/>
          <ac:spMkLst>
            <pc:docMk/>
            <pc:sldMk cId="3459699412" sldId="274"/>
            <ac:spMk id="2" creationId="{883E1813-B468-01F6-EBBE-AE31C858AD90}"/>
          </ac:spMkLst>
        </pc:spChg>
        <pc:spChg chg="mod">
          <ac:chgData name="Ammar Mansoor" userId="623835781cc72eea" providerId="LiveId" clId="{AE6A22DA-AB13-4A2F-9005-66FBC4269DC6}" dt="2023-04-03T21:54:38.756" v="562" actId="26606"/>
          <ac:spMkLst>
            <pc:docMk/>
            <pc:sldMk cId="3459699412" sldId="274"/>
            <ac:spMk id="3" creationId="{030B5DAF-0427-2F78-0465-69765CC44628}"/>
          </ac:spMkLst>
        </pc:spChg>
        <pc:spChg chg="add del mod">
          <ac:chgData name="Ammar Mansoor" userId="623835781cc72eea" providerId="LiveId" clId="{AE6A22DA-AB13-4A2F-9005-66FBC4269DC6}" dt="2023-04-03T21:54:35.925" v="561" actId="478"/>
          <ac:spMkLst>
            <pc:docMk/>
            <pc:sldMk cId="3459699412" sldId="274"/>
            <ac:spMk id="7" creationId="{08234975-96D6-DE9A-1B67-76251E216E4A}"/>
          </ac:spMkLst>
        </pc:spChg>
        <pc:spChg chg="add">
          <ac:chgData name="Ammar Mansoor" userId="623835781cc72eea" providerId="LiveId" clId="{AE6A22DA-AB13-4A2F-9005-66FBC4269DC6}" dt="2023-04-03T21:54:38.756" v="562" actId="26606"/>
          <ac:spMkLst>
            <pc:docMk/>
            <pc:sldMk cId="3459699412" sldId="274"/>
            <ac:spMk id="9" creationId="{D009D6D5-DAC2-4A8B-A17A-E206B9012D09}"/>
          </ac:spMkLst>
        </pc:spChg>
        <pc:graphicFrameChg chg="add del">
          <ac:chgData name="Ammar Mansoor" userId="623835781cc72eea" providerId="LiveId" clId="{AE6A22DA-AB13-4A2F-9005-66FBC4269DC6}" dt="2023-04-03T21:37:30.029" v="1" actId="478"/>
          <ac:graphicFrameMkLst>
            <pc:docMk/>
            <pc:sldMk cId="3459699412" sldId="274"/>
            <ac:graphicFrameMk id="4" creationId="{F06DDDDA-F277-1CA8-A59D-2CA7EE127BBE}"/>
          </ac:graphicFrameMkLst>
        </pc:graphicFrameChg>
        <pc:picChg chg="add del mod">
          <ac:chgData name="Ammar Mansoor" userId="623835781cc72eea" providerId="LiveId" clId="{AE6A22DA-AB13-4A2F-9005-66FBC4269DC6}" dt="2023-04-03T21:54:35.925" v="561" actId="478"/>
          <ac:picMkLst>
            <pc:docMk/>
            <pc:sldMk cId="3459699412" sldId="274"/>
            <ac:picMk id="6" creationId="{F267AF02-F534-2CC1-907D-9B72687BF2CD}"/>
          </ac:picMkLst>
        </pc:picChg>
        <pc:picChg chg="add">
          <ac:chgData name="Ammar Mansoor" userId="623835781cc72eea" providerId="LiveId" clId="{AE6A22DA-AB13-4A2F-9005-66FBC4269DC6}" dt="2023-04-03T21:54:38.756" v="562" actId="26606"/>
          <ac:picMkLst>
            <pc:docMk/>
            <pc:sldMk cId="3459699412" sldId="274"/>
            <ac:picMk id="8" creationId="{08B046C3-5D1C-ED6C-0434-2E3680C09BFD}"/>
          </ac:picMkLst>
        </pc:picChg>
      </pc:sldChg>
      <pc:sldChg chg="addSp delSp modSp mod setBg">
        <pc:chgData name="Ammar Mansoor" userId="623835781cc72eea" providerId="LiveId" clId="{AE6A22DA-AB13-4A2F-9005-66FBC4269DC6}" dt="2023-04-03T21:56:18.604" v="588" actId="26606"/>
        <pc:sldMkLst>
          <pc:docMk/>
          <pc:sldMk cId="1706878943" sldId="275"/>
        </pc:sldMkLst>
        <pc:spChg chg="mod">
          <ac:chgData name="Ammar Mansoor" userId="623835781cc72eea" providerId="LiveId" clId="{AE6A22DA-AB13-4A2F-9005-66FBC4269DC6}" dt="2023-04-03T21:56:18.604" v="588" actId="26606"/>
          <ac:spMkLst>
            <pc:docMk/>
            <pc:sldMk cId="1706878943" sldId="275"/>
            <ac:spMk id="2" creationId="{02FF26B6-2DE9-D38A-D439-B7860AD847B4}"/>
          </ac:spMkLst>
        </pc:spChg>
        <pc:spChg chg="mod">
          <ac:chgData name="Ammar Mansoor" userId="623835781cc72eea" providerId="LiveId" clId="{AE6A22DA-AB13-4A2F-9005-66FBC4269DC6}" dt="2023-04-03T21:56:18.604" v="588" actId="26606"/>
          <ac:spMkLst>
            <pc:docMk/>
            <pc:sldMk cId="1706878943" sldId="275"/>
            <ac:spMk id="3" creationId="{1F5E5086-65FF-CAFF-BD0B-066089E6C8E0}"/>
          </ac:spMkLst>
        </pc:spChg>
        <pc:spChg chg="add mod">
          <ac:chgData name="Ammar Mansoor" userId="623835781cc72eea" providerId="LiveId" clId="{AE6A22DA-AB13-4A2F-9005-66FBC4269DC6}" dt="2023-04-03T21:56:18.604" v="588" actId="26606"/>
          <ac:spMkLst>
            <pc:docMk/>
            <pc:sldMk cId="1706878943" sldId="275"/>
            <ac:spMk id="7" creationId="{1FCEE62B-FFAD-683F-83D8-B196134B23E4}"/>
          </ac:spMkLst>
        </pc:spChg>
        <pc:spChg chg="add">
          <ac:chgData name="Ammar Mansoor" userId="623835781cc72eea" providerId="LiveId" clId="{AE6A22DA-AB13-4A2F-9005-66FBC4269DC6}" dt="2023-04-03T21:56:18.604" v="588" actId="26606"/>
          <ac:spMkLst>
            <pc:docMk/>
            <pc:sldMk cId="1706878943" sldId="275"/>
            <ac:spMk id="12" creationId="{12609869-9E80-471B-A487-A53288E0E791}"/>
          </ac:spMkLst>
        </pc:spChg>
        <pc:spChg chg="add">
          <ac:chgData name="Ammar Mansoor" userId="623835781cc72eea" providerId="LiveId" clId="{AE6A22DA-AB13-4A2F-9005-66FBC4269DC6}" dt="2023-04-03T21:56:18.604" v="588" actId="26606"/>
          <ac:spMkLst>
            <pc:docMk/>
            <pc:sldMk cId="1706878943" sldId="275"/>
            <ac:spMk id="14" creationId="{7004738A-9D34-43E8-97D2-CA0EED4F8BE0}"/>
          </ac:spMkLst>
        </pc:spChg>
        <pc:spChg chg="add">
          <ac:chgData name="Ammar Mansoor" userId="623835781cc72eea" providerId="LiveId" clId="{AE6A22DA-AB13-4A2F-9005-66FBC4269DC6}" dt="2023-04-03T21:56:18.604" v="588" actId="26606"/>
          <ac:spMkLst>
            <pc:docMk/>
            <pc:sldMk cId="1706878943" sldId="275"/>
            <ac:spMk id="16" creationId="{B8B8D07F-F13E-443E-BA68-2D26672D76B9}"/>
          </ac:spMkLst>
        </pc:spChg>
        <pc:spChg chg="add">
          <ac:chgData name="Ammar Mansoor" userId="623835781cc72eea" providerId="LiveId" clId="{AE6A22DA-AB13-4A2F-9005-66FBC4269DC6}" dt="2023-04-03T21:56:18.604" v="588" actId="26606"/>
          <ac:spMkLst>
            <pc:docMk/>
            <pc:sldMk cId="1706878943" sldId="275"/>
            <ac:spMk id="18" creationId="{2813A4FA-24A5-41ED-A534-3807D1B2F344}"/>
          </ac:spMkLst>
        </pc:spChg>
        <pc:spChg chg="add">
          <ac:chgData name="Ammar Mansoor" userId="623835781cc72eea" providerId="LiveId" clId="{AE6A22DA-AB13-4A2F-9005-66FBC4269DC6}" dt="2023-04-03T21:56:18.604" v="588" actId="26606"/>
          <ac:spMkLst>
            <pc:docMk/>
            <pc:sldMk cId="1706878943" sldId="275"/>
            <ac:spMk id="20" creationId="{C3944F27-CA70-4E84-A51A-E6BF89558979}"/>
          </ac:spMkLst>
        </pc:spChg>
        <pc:picChg chg="add del">
          <ac:chgData name="Ammar Mansoor" userId="623835781cc72eea" providerId="LiveId" clId="{AE6A22DA-AB13-4A2F-9005-66FBC4269DC6}" dt="2023-04-03T21:55:12.403" v="581" actId="478"/>
          <ac:picMkLst>
            <pc:docMk/>
            <pc:sldMk cId="1706878943" sldId="275"/>
            <ac:picMk id="5" creationId="{E560A47B-430E-EB1A-6C19-B0BFB89C25CB}"/>
          </ac:picMkLst>
        </pc:picChg>
        <pc:picChg chg="add mod">
          <ac:chgData name="Ammar Mansoor" userId="623835781cc72eea" providerId="LiveId" clId="{AE6A22DA-AB13-4A2F-9005-66FBC4269DC6}" dt="2023-04-03T21:56:18.604" v="588" actId="26606"/>
          <ac:picMkLst>
            <pc:docMk/>
            <pc:sldMk cId="1706878943" sldId="275"/>
            <ac:picMk id="6" creationId="{0DB4CDB7-5738-BC0C-EAFE-C5B1643C2513}"/>
          </ac:picMkLst>
        </pc:picChg>
      </pc:sldChg>
      <pc:sldChg chg="addSp delSp add del setBg delDesignElem">
        <pc:chgData name="Ammar Mansoor" userId="623835781cc72eea" providerId="LiveId" clId="{AE6A22DA-AB13-4A2F-9005-66FBC4269DC6}" dt="2023-04-03T21:54:05.951" v="532"/>
        <pc:sldMkLst>
          <pc:docMk/>
          <pc:sldMk cId="541395651" sldId="276"/>
        </pc:sldMkLst>
        <pc:spChg chg="add del">
          <ac:chgData name="Ammar Mansoor" userId="623835781cc72eea" providerId="LiveId" clId="{AE6A22DA-AB13-4A2F-9005-66FBC4269DC6}" dt="2023-04-03T21:54:05.951" v="532"/>
          <ac:spMkLst>
            <pc:docMk/>
            <pc:sldMk cId="541395651" sldId="276"/>
            <ac:spMk id="8" creationId="{FB5B0058-AF13-4859-B429-4EDDE2A26F7F}"/>
          </ac:spMkLst>
        </pc:spChg>
        <pc:cxnChg chg="add del">
          <ac:chgData name="Ammar Mansoor" userId="623835781cc72eea" providerId="LiveId" clId="{AE6A22DA-AB13-4A2F-9005-66FBC4269DC6}" dt="2023-04-03T21:54:05.951" v="532"/>
          <ac:cxnSpMkLst>
            <pc:docMk/>
            <pc:sldMk cId="541395651" sldId="276"/>
            <ac:cxnSpMk id="10" creationId="{C4C8A451-B6C1-4CB1-95FC-2DBDEC61FF17}"/>
          </ac:cxnSpMkLst>
        </pc:cxnChg>
        <pc:cxnChg chg="add del">
          <ac:chgData name="Ammar Mansoor" userId="623835781cc72eea" providerId="LiveId" clId="{AE6A22DA-AB13-4A2F-9005-66FBC4269DC6}" dt="2023-04-03T21:54:05.951" v="532"/>
          <ac:cxnSpMkLst>
            <pc:docMk/>
            <pc:sldMk cId="541395651" sldId="276"/>
            <ac:cxnSpMk id="12" creationId="{E8439DD6-1CCF-48C6-AF10-B7018793022A}"/>
          </ac:cxnSpMkLst>
        </pc:cxnChg>
      </pc:sldChg>
      <pc:sldChg chg="addSp delSp modSp add mod ord setBg setClrOvrMap">
        <pc:chgData name="Ammar Mansoor" userId="623835781cc72eea" providerId="LiveId" clId="{AE6A22DA-AB13-4A2F-9005-66FBC4269DC6}" dt="2023-04-03T21:54:29.395" v="560" actId="26606"/>
        <pc:sldMkLst>
          <pc:docMk/>
          <pc:sldMk cId="754845279" sldId="276"/>
        </pc:sldMkLst>
        <pc:spChg chg="mod">
          <ac:chgData name="Ammar Mansoor" userId="623835781cc72eea" providerId="LiveId" clId="{AE6A22DA-AB13-4A2F-9005-66FBC4269DC6}" dt="2023-04-03T21:54:29.395" v="560" actId="26606"/>
          <ac:spMkLst>
            <pc:docMk/>
            <pc:sldMk cId="754845279" sldId="276"/>
            <ac:spMk id="2" creationId="{D7FC9D07-4CDC-5091-B3D0-12319C4F757B}"/>
          </ac:spMkLst>
        </pc:spChg>
        <pc:spChg chg="del">
          <ac:chgData name="Ammar Mansoor" userId="623835781cc72eea" providerId="LiveId" clId="{AE6A22DA-AB13-4A2F-9005-66FBC4269DC6}" dt="2023-04-03T21:54:29.395" v="560" actId="26606"/>
          <ac:spMkLst>
            <pc:docMk/>
            <pc:sldMk cId="754845279" sldId="276"/>
            <ac:spMk id="8" creationId="{FB5B0058-AF13-4859-B429-4EDDE2A26F7F}"/>
          </ac:spMkLst>
        </pc:spChg>
        <pc:spChg chg="add">
          <ac:chgData name="Ammar Mansoor" userId="623835781cc72eea" providerId="LiveId" clId="{AE6A22DA-AB13-4A2F-9005-66FBC4269DC6}" dt="2023-04-03T21:54:29.395" v="560" actId="26606"/>
          <ac:spMkLst>
            <pc:docMk/>
            <pc:sldMk cId="754845279" sldId="276"/>
            <ac:spMk id="18" creationId="{71B2258F-86CA-4D4D-8270-BC05FCDEBFB3}"/>
          </ac:spMkLst>
        </pc:spChg>
        <pc:picChg chg="add">
          <ac:chgData name="Ammar Mansoor" userId="623835781cc72eea" providerId="LiveId" clId="{AE6A22DA-AB13-4A2F-9005-66FBC4269DC6}" dt="2023-04-03T21:54:29.395" v="560" actId="26606"/>
          <ac:picMkLst>
            <pc:docMk/>
            <pc:sldMk cId="754845279" sldId="276"/>
            <ac:picMk id="14" creationId="{2AE82042-36B5-87F9-F66F-F1B013BFD714}"/>
          </ac:picMkLst>
        </pc:picChg>
        <pc:cxnChg chg="del">
          <ac:chgData name="Ammar Mansoor" userId="623835781cc72eea" providerId="LiveId" clId="{AE6A22DA-AB13-4A2F-9005-66FBC4269DC6}" dt="2023-04-03T21:54:29.395" v="560" actId="26606"/>
          <ac:cxnSpMkLst>
            <pc:docMk/>
            <pc:sldMk cId="754845279" sldId="276"/>
            <ac:cxnSpMk id="10" creationId="{C4C8A451-B6C1-4CB1-95FC-2DBDEC61FF17}"/>
          </ac:cxnSpMkLst>
        </pc:cxnChg>
        <pc:cxnChg chg="del">
          <ac:chgData name="Ammar Mansoor" userId="623835781cc72eea" providerId="LiveId" clId="{AE6A22DA-AB13-4A2F-9005-66FBC4269DC6}" dt="2023-04-03T21:54:29.395" v="560" actId="26606"/>
          <ac:cxnSpMkLst>
            <pc:docMk/>
            <pc:sldMk cId="754845279" sldId="276"/>
            <ac:cxnSpMk id="12" creationId="{E8439DD6-1CCF-48C6-AF10-B7018793022A}"/>
          </ac:cxnSpMkLst>
        </pc:cxnChg>
      </pc:sldChg>
      <pc:sldChg chg="addSp delSp add del setBg delDesignElem">
        <pc:chgData name="Ammar Mansoor" userId="623835781cc72eea" providerId="LiveId" clId="{AE6A22DA-AB13-4A2F-9005-66FBC4269DC6}" dt="2023-04-03T21:54:01.074" v="529"/>
        <pc:sldMkLst>
          <pc:docMk/>
          <pc:sldMk cId="1641315017" sldId="276"/>
        </pc:sldMkLst>
        <pc:spChg chg="add del">
          <ac:chgData name="Ammar Mansoor" userId="623835781cc72eea" providerId="LiveId" clId="{AE6A22DA-AB13-4A2F-9005-66FBC4269DC6}" dt="2023-04-03T21:54:01.074" v="529"/>
          <ac:spMkLst>
            <pc:docMk/>
            <pc:sldMk cId="1641315017" sldId="276"/>
            <ac:spMk id="8" creationId="{FB5B0058-AF13-4859-B429-4EDDE2A26F7F}"/>
          </ac:spMkLst>
        </pc:spChg>
        <pc:cxnChg chg="add del">
          <ac:chgData name="Ammar Mansoor" userId="623835781cc72eea" providerId="LiveId" clId="{AE6A22DA-AB13-4A2F-9005-66FBC4269DC6}" dt="2023-04-03T21:54:01.074" v="529"/>
          <ac:cxnSpMkLst>
            <pc:docMk/>
            <pc:sldMk cId="1641315017" sldId="276"/>
            <ac:cxnSpMk id="10" creationId="{C4C8A451-B6C1-4CB1-95FC-2DBDEC61FF17}"/>
          </ac:cxnSpMkLst>
        </pc:cxnChg>
        <pc:cxnChg chg="add del">
          <ac:chgData name="Ammar Mansoor" userId="623835781cc72eea" providerId="LiveId" clId="{AE6A22DA-AB13-4A2F-9005-66FBC4269DC6}" dt="2023-04-03T21:54:01.074" v="529"/>
          <ac:cxnSpMkLst>
            <pc:docMk/>
            <pc:sldMk cId="1641315017" sldId="276"/>
            <ac:cxnSpMk id="12" creationId="{E8439DD6-1CCF-48C6-AF10-B7018793022A}"/>
          </ac:cxnSpMkLst>
        </pc:cxnChg>
      </pc:sldChg>
      <pc:sldChg chg="delSp add del ord setBg delDesignElem">
        <pc:chgData name="Ammar Mansoor" userId="623835781cc72eea" providerId="LiveId" clId="{AE6A22DA-AB13-4A2F-9005-66FBC4269DC6}" dt="2023-04-03T21:53:55.681" v="526" actId="2696"/>
        <pc:sldMkLst>
          <pc:docMk/>
          <pc:sldMk cId="2243380484" sldId="276"/>
        </pc:sldMkLst>
        <pc:spChg chg="del">
          <ac:chgData name="Ammar Mansoor" userId="623835781cc72eea" providerId="LiveId" clId="{AE6A22DA-AB13-4A2F-9005-66FBC4269DC6}" dt="2023-04-03T21:53:43.744" v="523"/>
          <ac:spMkLst>
            <pc:docMk/>
            <pc:sldMk cId="2243380484" sldId="276"/>
            <ac:spMk id="8" creationId="{FB5B0058-AF13-4859-B429-4EDDE2A26F7F}"/>
          </ac:spMkLst>
        </pc:spChg>
        <pc:cxnChg chg="del">
          <ac:chgData name="Ammar Mansoor" userId="623835781cc72eea" providerId="LiveId" clId="{AE6A22DA-AB13-4A2F-9005-66FBC4269DC6}" dt="2023-04-03T21:53:43.744" v="523"/>
          <ac:cxnSpMkLst>
            <pc:docMk/>
            <pc:sldMk cId="2243380484" sldId="276"/>
            <ac:cxnSpMk id="10" creationId="{C4C8A451-B6C1-4CB1-95FC-2DBDEC61FF17}"/>
          </ac:cxnSpMkLst>
        </pc:cxnChg>
        <pc:cxnChg chg="del">
          <ac:chgData name="Ammar Mansoor" userId="623835781cc72eea" providerId="LiveId" clId="{AE6A22DA-AB13-4A2F-9005-66FBC4269DC6}" dt="2023-04-03T21:53:43.744" v="523"/>
          <ac:cxnSpMkLst>
            <pc:docMk/>
            <pc:sldMk cId="2243380484" sldId="276"/>
            <ac:cxnSpMk id="12" creationId="{E8439DD6-1CCF-48C6-AF10-B7018793022A}"/>
          </ac:cxnSpMkLst>
        </pc:cxnChg>
      </pc:sldChg>
      <pc:sldChg chg="modSp new mod">
        <pc:chgData name="Ammar Mansoor" userId="623835781cc72eea" providerId="LiveId" clId="{AE6A22DA-AB13-4A2F-9005-66FBC4269DC6}" dt="2023-04-03T22:38:01.092" v="807"/>
        <pc:sldMkLst>
          <pc:docMk/>
          <pc:sldMk cId="2210402414" sldId="277"/>
        </pc:sldMkLst>
        <pc:spChg chg="mod">
          <ac:chgData name="Ammar Mansoor" userId="623835781cc72eea" providerId="LiveId" clId="{AE6A22DA-AB13-4A2F-9005-66FBC4269DC6}" dt="2023-04-03T22:37:57.497" v="805" actId="20577"/>
          <ac:spMkLst>
            <pc:docMk/>
            <pc:sldMk cId="2210402414" sldId="277"/>
            <ac:spMk id="2" creationId="{BB7C85E9-872E-5A60-1F46-1954DE11DC8B}"/>
          </ac:spMkLst>
        </pc:spChg>
        <pc:spChg chg="mod">
          <ac:chgData name="Ammar Mansoor" userId="623835781cc72eea" providerId="LiveId" clId="{AE6A22DA-AB13-4A2F-9005-66FBC4269DC6}" dt="2023-04-03T22:38:01.092" v="807"/>
          <ac:spMkLst>
            <pc:docMk/>
            <pc:sldMk cId="2210402414" sldId="277"/>
            <ac:spMk id="3" creationId="{B8F3BAEC-49C7-37A0-432C-C8979ECAA64E}"/>
          </ac:spMkLst>
        </pc:spChg>
      </pc:sldChg>
      <pc:sldChg chg="modSp mod">
        <pc:chgData name="Ammar Mansoor" userId="623835781cc72eea" providerId="LiveId" clId="{AE6A22DA-AB13-4A2F-9005-66FBC4269DC6}" dt="2023-04-07T16:51:56.790" v="1000" actId="20577"/>
        <pc:sldMkLst>
          <pc:docMk/>
          <pc:sldMk cId="3721778469" sldId="281"/>
        </pc:sldMkLst>
        <pc:spChg chg="mod">
          <ac:chgData name="Ammar Mansoor" userId="623835781cc72eea" providerId="LiveId" clId="{AE6A22DA-AB13-4A2F-9005-66FBC4269DC6}" dt="2023-04-07T16:51:56.790" v="1000" actId="20577"/>
          <ac:spMkLst>
            <pc:docMk/>
            <pc:sldMk cId="3721778469" sldId="281"/>
            <ac:spMk id="3" creationId="{C35C46F7-7611-CFDD-8C4E-A0FF98219762}"/>
          </ac:spMkLst>
        </pc:spChg>
      </pc:sldChg>
    </pc:docChg>
  </pc:docChgLst>
  <pc:docChgLst>
    <pc:chgData name="Bilal Abdul Gafoor" userId="359d198d2b50e3f0" providerId="LiveId" clId="{DC596C5E-279E-4857-AD3E-6E6CF65BCCA2}"/>
    <pc:docChg chg="undo custSel addSld modSld">
      <pc:chgData name="Bilal Abdul Gafoor" userId="359d198d2b50e3f0" providerId="LiveId" clId="{DC596C5E-279E-4857-AD3E-6E6CF65BCCA2}" dt="2023-04-03T20:31:55.499" v="8" actId="26606"/>
      <pc:docMkLst>
        <pc:docMk/>
      </pc:docMkLst>
      <pc:sldChg chg="addSp delSp modSp mod setBg">
        <pc:chgData name="Bilal Abdul Gafoor" userId="359d198d2b50e3f0" providerId="LiveId" clId="{DC596C5E-279E-4857-AD3E-6E6CF65BCCA2}" dt="2023-04-03T20:31:55.499" v="8" actId="26606"/>
        <pc:sldMkLst>
          <pc:docMk/>
          <pc:sldMk cId="109857222" sldId="256"/>
        </pc:sldMkLst>
        <pc:spChg chg="mod">
          <ac:chgData name="Bilal Abdul Gafoor" userId="359d198d2b50e3f0" providerId="LiveId" clId="{DC596C5E-279E-4857-AD3E-6E6CF65BCCA2}" dt="2023-04-03T20:31:55.499" v="8" actId="26606"/>
          <ac:spMkLst>
            <pc:docMk/>
            <pc:sldMk cId="109857222" sldId="256"/>
            <ac:spMk id="2" creationId="{00000000-0000-0000-0000-000000000000}"/>
          </ac:spMkLst>
        </pc:spChg>
        <pc:spChg chg="del mod">
          <ac:chgData name="Bilal Abdul Gafoor" userId="359d198d2b50e3f0" providerId="LiveId" clId="{DC596C5E-279E-4857-AD3E-6E6CF65BCCA2}" dt="2023-04-03T20:31:42.317" v="5" actId="478"/>
          <ac:spMkLst>
            <pc:docMk/>
            <pc:sldMk cId="109857222" sldId="256"/>
            <ac:spMk id="3" creationId="{00000000-0000-0000-0000-000000000000}"/>
          </ac:spMkLst>
        </pc:spChg>
        <pc:spChg chg="add del">
          <ac:chgData name="Bilal Abdul Gafoor" userId="359d198d2b50e3f0" providerId="LiveId" clId="{DC596C5E-279E-4857-AD3E-6E6CF65BCCA2}" dt="2023-04-03T20:31:55.499" v="8" actId="26606"/>
          <ac:spMkLst>
            <pc:docMk/>
            <pc:sldMk cId="109857222" sldId="256"/>
            <ac:spMk id="7" creationId="{9238970C-19DE-438D-80D2-5CF9690551E8}"/>
          </ac:spMkLst>
        </pc:spChg>
        <pc:spChg chg="add del">
          <ac:chgData name="Bilal Abdul Gafoor" userId="359d198d2b50e3f0" providerId="LiveId" clId="{DC596C5E-279E-4857-AD3E-6E6CF65BCCA2}" dt="2023-04-03T20:31:55.499" v="8" actId="26606"/>
          <ac:spMkLst>
            <pc:docMk/>
            <pc:sldMk cId="109857222" sldId="256"/>
            <ac:spMk id="9" creationId="{E4B1E3F6-167B-40F3-B303-9A931BAB971B}"/>
          </ac:spMkLst>
        </pc:spChg>
        <pc:cxnChg chg="add del">
          <ac:chgData name="Bilal Abdul Gafoor" userId="359d198d2b50e3f0" providerId="LiveId" clId="{DC596C5E-279E-4857-AD3E-6E6CF65BCCA2}" dt="2023-04-03T20:31:55.499" v="8" actId="26606"/>
          <ac:cxnSpMkLst>
            <pc:docMk/>
            <pc:sldMk cId="109857222" sldId="256"/>
            <ac:cxnSpMk id="11" creationId="{40465A9A-0B0E-4D7B-8150-D098AC71B379}"/>
          </ac:cxnSpMkLst>
        </pc:cxnChg>
      </pc:sldChg>
      <pc:sldChg chg="new">
        <pc:chgData name="Bilal Abdul Gafoor" userId="359d198d2b50e3f0" providerId="LiveId" clId="{DC596C5E-279E-4857-AD3E-6E6CF65BCCA2}" dt="2023-04-03T20:31:49.079" v="6" actId="680"/>
        <pc:sldMkLst>
          <pc:docMk/>
          <pc:sldMk cId="2317120561" sldId="257"/>
        </pc:sldMkLst>
      </pc:sldChg>
    </pc:docChg>
  </pc:docChgLst>
  <pc:docChgLst>
    <pc:chgData name="Ammar Mansoor" userId="623835781cc72eea" providerId="Windows Live" clId="Web-{59F303AA-E724-4F45-B0AA-5346AC82A97A}"/>
    <pc:docChg chg="modSld">
      <pc:chgData name="Ammar Mansoor" userId="623835781cc72eea" providerId="Windows Live" clId="Web-{59F303AA-E724-4F45-B0AA-5346AC82A97A}" dt="2023-04-07T16:49:07.355" v="20" actId="20577"/>
      <pc:docMkLst>
        <pc:docMk/>
      </pc:docMkLst>
      <pc:sldChg chg="addSp modSp mod setBg">
        <pc:chgData name="Ammar Mansoor" userId="623835781cc72eea" providerId="Windows Live" clId="Web-{59F303AA-E724-4F45-B0AA-5346AC82A97A}" dt="2023-04-07T16:49:07.355" v="20" actId="20577"/>
        <pc:sldMkLst>
          <pc:docMk/>
          <pc:sldMk cId="3721778469" sldId="281"/>
        </pc:sldMkLst>
        <pc:spChg chg="mod">
          <ac:chgData name="Ammar Mansoor" userId="623835781cc72eea" providerId="Windows Live" clId="Web-{59F303AA-E724-4F45-B0AA-5346AC82A97A}" dt="2023-04-07T16:47:16.802" v="15"/>
          <ac:spMkLst>
            <pc:docMk/>
            <pc:sldMk cId="3721778469" sldId="281"/>
            <ac:spMk id="2" creationId="{26FA26CB-5D5F-6872-1AD2-6F3B1C551C29}"/>
          </ac:spMkLst>
        </pc:spChg>
        <pc:spChg chg="mod">
          <ac:chgData name="Ammar Mansoor" userId="623835781cc72eea" providerId="Windows Live" clId="Web-{59F303AA-E724-4F45-B0AA-5346AC82A97A}" dt="2023-04-07T16:49:07.355" v="20" actId="20577"/>
          <ac:spMkLst>
            <pc:docMk/>
            <pc:sldMk cId="3721778469" sldId="281"/>
            <ac:spMk id="3" creationId="{C35C46F7-7611-CFDD-8C4E-A0FF98219762}"/>
          </ac:spMkLst>
        </pc:spChg>
        <pc:spChg chg="add">
          <ac:chgData name="Ammar Mansoor" userId="623835781cc72eea" providerId="Windows Live" clId="Web-{59F303AA-E724-4F45-B0AA-5346AC82A97A}" dt="2023-04-07T16:47:16.802" v="15"/>
          <ac:spMkLst>
            <pc:docMk/>
            <pc:sldMk cId="3721778469" sldId="281"/>
            <ac:spMk id="8" creationId="{DAF1966E-FD40-4A4A-B61B-C4DF7FA05F06}"/>
          </ac:spMkLst>
        </pc:spChg>
        <pc:spChg chg="add">
          <ac:chgData name="Ammar Mansoor" userId="623835781cc72eea" providerId="Windows Live" clId="Web-{59F303AA-E724-4F45-B0AA-5346AC82A97A}" dt="2023-04-07T16:47:16.802" v="15"/>
          <ac:spMkLst>
            <pc:docMk/>
            <pc:sldMk cId="3721778469" sldId="281"/>
            <ac:spMk id="10" creationId="{047BFA19-D45E-416B-A404-7AF2F3F27017}"/>
          </ac:spMkLst>
        </pc:spChg>
        <pc:spChg chg="add">
          <ac:chgData name="Ammar Mansoor" userId="623835781cc72eea" providerId="Windows Live" clId="Web-{59F303AA-E724-4F45-B0AA-5346AC82A97A}" dt="2023-04-07T16:47:16.802" v="15"/>
          <ac:spMkLst>
            <pc:docMk/>
            <pc:sldMk cId="3721778469" sldId="281"/>
            <ac:spMk id="12" creationId="{8E0105E7-23DB-4CF2-8258-FF47C7620F6E}"/>
          </ac:spMkLst>
        </pc:spChg>
        <pc:spChg chg="add">
          <ac:chgData name="Ammar Mansoor" userId="623835781cc72eea" providerId="Windows Live" clId="Web-{59F303AA-E724-4F45-B0AA-5346AC82A97A}" dt="2023-04-07T16:47:16.802" v="15"/>
          <ac:spMkLst>
            <pc:docMk/>
            <pc:sldMk cId="3721778469" sldId="281"/>
            <ac:spMk id="14" creationId="{074B4F7D-14B2-478B-8BF5-01E4E0C5D263}"/>
          </ac:spMkLst>
        </pc:spChg>
      </pc:sldChg>
    </pc:docChg>
  </pc:docChgLst>
  <pc:docChgLst>
    <pc:chgData name="Ammar Mansoor" userId="623835781cc72eea" providerId="Windows Live" clId="Web-{713748B1-46F9-414A-AEDE-004EA632CA16}"/>
    <pc:docChg chg="addSld delSld modSld sldOrd addMainMaster">
      <pc:chgData name="Ammar Mansoor" userId="623835781cc72eea" providerId="Windows Live" clId="Web-{713748B1-46F9-414A-AEDE-004EA632CA16}" dt="2023-04-03T21:32:49.601" v="539"/>
      <pc:docMkLst>
        <pc:docMk/>
      </pc:docMkLst>
      <pc:sldChg chg="addSp delSp modSp mod setBg modClrScheme chgLayout">
        <pc:chgData name="Ammar Mansoor" userId="623835781cc72eea" providerId="Windows Live" clId="Web-{713748B1-46F9-414A-AEDE-004EA632CA16}" dt="2023-04-03T20:58:04.973" v="28"/>
        <pc:sldMkLst>
          <pc:docMk/>
          <pc:sldMk cId="109857222" sldId="256"/>
        </pc:sldMkLst>
        <pc:spChg chg="mod ord">
          <ac:chgData name="Ammar Mansoor" userId="623835781cc72eea" providerId="Windows Live" clId="Web-{713748B1-46F9-414A-AEDE-004EA632CA16}" dt="2023-04-03T20:58:04.973" v="28"/>
          <ac:spMkLst>
            <pc:docMk/>
            <pc:sldMk cId="109857222" sldId="256"/>
            <ac:spMk id="2" creationId="{00000000-0000-0000-0000-000000000000}"/>
          </ac:spMkLst>
        </pc:spChg>
        <pc:spChg chg="add mod ord">
          <ac:chgData name="Ammar Mansoor" userId="623835781cc72eea" providerId="Windows Live" clId="Web-{713748B1-46F9-414A-AEDE-004EA632CA16}" dt="2023-04-03T20:58:04.973" v="28"/>
          <ac:spMkLst>
            <pc:docMk/>
            <pc:sldMk cId="109857222" sldId="256"/>
            <ac:spMk id="3" creationId="{8949497C-6CA1-87DE-8A2B-00F088CFCD72}"/>
          </ac:spMkLst>
        </pc:spChg>
        <pc:spChg chg="add del">
          <ac:chgData name="Ammar Mansoor" userId="623835781cc72eea" providerId="Windows Live" clId="Web-{713748B1-46F9-414A-AEDE-004EA632CA16}" dt="2023-04-03T20:57:54.379" v="23"/>
          <ac:spMkLst>
            <pc:docMk/>
            <pc:sldMk cId="109857222" sldId="256"/>
            <ac:spMk id="6" creationId="{462F97DB-9183-4E6E-8155-7BC67242DF35}"/>
          </ac:spMkLst>
        </pc:spChg>
        <pc:spChg chg="add">
          <ac:chgData name="Ammar Mansoor" userId="623835781cc72eea" providerId="Windows Live" clId="Web-{713748B1-46F9-414A-AEDE-004EA632CA16}" dt="2023-04-03T20:58:04.973" v="28"/>
          <ac:spMkLst>
            <pc:docMk/>
            <pc:sldMk cId="109857222" sldId="256"/>
            <ac:spMk id="10" creationId="{0BEA406F-4C10-46D4-B500-E25F3991293C}"/>
          </ac:spMkLst>
        </pc:spChg>
        <pc:picChg chg="add del">
          <ac:chgData name="Ammar Mansoor" userId="623835781cc72eea" providerId="Windows Live" clId="Web-{713748B1-46F9-414A-AEDE-004EA632CA16}" dt="2023-04-03T20:57:54.379" v="23"/>
          <ac:picMkLst>
            <pc:docMk/>
            <pc:sldMk cId="109857222" sldId="256"/>
            <ac:picMk id="5" creationId="{26EE7227-7747-1E29-C64C-418761C3FF97}"/>
          </ac:picMkLst>
        </pc:picChg>
        <pc:picChg chg="add">
          <ac:chgData name="Ammar Mansoor" userId="623835781cc72eea" providerId="Windows Live" clId="Web-{713748B1-46F9-414A-AEDE-004EA632CA16}" dt="2023-04-03T20:58:04.973" v="28"/>
          <ac:picMkLst>
            <pc:docMk/>
            <pc:sldMk cId="109857222" sldId="256"/>
            <ac:picMk id="13" creationId="{F5C35C4D-1CD8-EC11-C544-3668051FB7EE}"/>
          </ac:picMkLst>
        </pc:picChg>
        <pc:cxnChg chg="add del">
          <ac:chgData name="Ammar Mansoor" userId="623835781cc72eea" providerId="Windows Live" clId="Web-{713748B1-46F9-414A-AEDE-004EA632CA16}" dt="2023-04-03T20:57:54.379" v="23"/>
          <ac:cxnSpMkLst>
            <pc:docMk/>
            <pc:sldMk cId="109857222" sldId="256"/>
            <ac:cxnSpMk id="8" creationId="{731ADB2A-A571-40A6-AC59-21025129400E}"/>
          </ac:cxnSpMkLst>
        </pc:cxnChg>
        <pc:cxnChg chg="add">
          <ac:chgData name="Ammar Mansoor" userId="623835781cc72eea" providerId="Windows Live" clId="Web-{713748B1-46F9-414A-AEDE-004EA632CA16}" dt="2023-04-03T20:58:04.973" v="28"/>
          <ac:cxnSpMkLst>
            <pc:docMk/>
            <pc:sldMk cId="109857222" sldId="256"/>
            <ac:cxnSpMk id="12" creationId="{013301D8-907C-49DD-A2C1-CA4942FAFC3C}"/>
          </ac:cxnSpMkLst>
        </pc:cxnChg>
      </pc:sldChg>
      <pc:sldChg chg="addSp delSp modSp add del mod setBg modClrScheme setClrOvrMap chgLayout">
        <pc:chgData name="Ammar Mansoor" userId="623835781cc72eea" providerId="Windows Live" clId="Web-{713748B1-46F9-414A-AEDE-004EA632CA16}" dt="2023-04-03T20:59:30.086" v="51"/>
        <pc:sldMkLst>
          <pc:docMk/>
          <pc:sldMk cId="2317120561" sldId="257"/>
        </pc:sldMkLst>
        <pc:spChg chg="mod ord">
          <ac:chgData name="Ammar Mansoor" userId="623835781cc72eea" providerId="Windows Live" clId="Web-{713748B1-46F9-414A-AEDE-004EA632CA16}" dt="2023-04-03T20:58:33.021" v="36"/>
          <ac:spMkLst>
            <pc:docMk/>
            <pc:sldMk cId="2317120561" sldId="257"/>
            <ac:spMk id="2" creationId="{B15A4F20-48ED-38C2-5B31-64A53E5325D2}"/>
          </ac:spMkLst>
        </pc:spChg>
        <pc:spChg chg="mod ord">
          <ac:chgData name="Ammar Mansoor" userId="623835781cc72eea" providerId="Windows Live" clId="Web-{713748B1-46F9-414A-AEDE-004EA632CA16}" dt="2023-04-03T20:58:33.021" v="36"/>
          <ac:spMkLst>
            <pc:docMk/>
            <pc:sldMk cId="2317120561" sldId="257"/>
            <ac:spMk id="3" creationId="{AFB8E6D5-10A7-5696-1738-6B7A2B733676}"/>
          </ac:spMkLst>
        </pc:spChg>
        <pc:spChg chg="add del">
          <ac:chgData name="Ammar Mansoor" userId="623835781cc72eea" providerId="Windows Live" clId="Web-{713748B1-46F9-414A-AEDE-004EA632CA16}" dt="2023-04-03T20:57:02.502" v="6"/>
          <ac:spMkLst>
            <pc:docMk/>
            <pc:sldMk cId="2317120561" sldId="257"/>
            <ac:spMk id="9" creationId="{B8D726A5-7900-41B4-8D49-49B4A2010E7C}"/>
          </ac:spMkLst>
        </pc:spChg>
        <pc:picChg chg="add del">
          <ac:chgData name="Ammar Mansoor" userId="623835781cc72eea" providerId="Windows Live" clId="Web-{713748B1-46F9-414A-AEDE-004EA632CA16}" dt="2023-04-03T20:57:02.502" v="6"/>
          <ac:picMkLst>
            <pc:docMk/>
            <pc:sldMk cId="2317120561" sldId="257"/>
            <ac:picMk id="5" creationId="{63BDE52D-07CF-0DB8-DF07-3FA0FFED47F7}"/>
          </ac:picMkLst>
        </pc:picChg>
        <pc:cxnChg chg="add del">
          <ac:chgData name="Ammar Mansoor" userId="623835781cc72eea" providerId="Windows Live" clId="Web-{713748B1-46F9-414A-AEDE-004EA632CA16}" dt="2023-04-03T20:57:02.502" v="6"/>
          <ac:cxnSpMkLst>
            <pc:docMk/>
            <pc:sldMk cId="2317120561" sldId="257"/>
            <ac:cxnSpMk id="11" creationId="{46E49661-E258-450C-8150-A91A6B30D1CD}"/>
          </ac:cxnSpMkLst>
        </pc:cxnChg>
      </pc:sldChg>
      <pc:sldChg chg="add ord">
        <pc:chgData name="Ammar Mansoor" userId="623835781cc72eea" providerId="Windows Live" clId="Web-{713748B1-46F9-414A-AEDE-004EA632CA16}" dt="2023-04-03T20:58:50.240" v="38"/>
        <pc:sldMkLst>
          <pc:docMk/>
          <pc:sldMk cId="394391204" sldId="258"/>
        </pc:sldMkLst>
      </pc:sldChg>
      <pc:sldChg chg="add">
        <pc:chgData name="Ammar Mansoor" userId="623835781cc72eea" providerId="Windows Live" clId="Web-{713748B1-46F9-414A-AEDE-004EA632CA16}" dt="2023-04-03T20:59:13.851" v="39"/>
        <pc:sldMkLst>
          <pc:docMk/>
          <pc:sldMk cId="840380898" sldId="259"/>
        </pc:sldMkLst>
      </pc:sldChg>
      <pc:sldChg chg="add">
        <pc:chgData name="Ammar Mansoor" userId="623835781cc72eea" providerId="Windows Live" clId="Web-{713748B1-46F9-414A-AEDE-004EA632CA16}" dt="2023-04-03T20:59:14.038" v="40"/>
        <pc:sldMkLst>
          <pc:docMk/>
          <pc:sldMk cId="1523768898" sldId="260"/>
        </pc:sldMkLst>
      </pc:sldChg>
      <pc:sldChg chg="add">
        <pc:chgData name="Ammar Mansoor" userId="623835781cc72eea" providerId="Windows Live" clId="Web-{713748B1-46F9-414A-AEDE-004EA632CA16}" dt="2023-04-03T20:59:14.132" v="41"/>
        <pc:sldMkLst>
          <pc:docMk/>
          <pc:sldMk cId="2737024955" sldId="261"/>
        </pc:sldMkLst>
      </pc:sldChg>
      <pc:sldChg chg="add">
        <pc:chgData name="Ammar Mansoor" userId="623835781cc72eea" providerId="Windows Live" clId="Web-{713748B1-46F9-414A-AEDE-004EA632CA16}" dt="2023-04-03T20:59:14.226" v="42"/>
        <pc:sldMkLst>
          <pc:docMk/>
          <pc:sldMk cId="4146565819" sldId="262"/>
        </pc:sldMkLst>
      </pc:sldChg>
      <pc:sldChg chg="add">
        <pc:chgData name="Ammar Mansoor" userId="623835781cc72eea" providerId="Windows Live" clId="Web-{713748B1-46F9-414A-AEDE-004EA632CA16}" dt="2023-04-03T20:59:14.913" v="43"/>
        <pc:sldMkLst>
          <pc:docMk/>
          <pc:sldMk cId="1775004376" sldId="263"/>
        </pc:sldMkLst>
      </pc:sldChg>
      <pc:sldChg chg="add">
        <pc:chgData name="Ammar Mansoor" userId="623835781cc72eea" providerId="Windows Live" clId="Web-{713748B1-46F9-414A-AEDE-004EA632CA16}" dt="2023-04-03T20:59:15.194" v="44"/>
        <pc:sldMkLst>
          <pc:docMk/>
          <pc:sldMk cId="4276636028" sldId="264"/>
        </pc:sldMkLst>
      </pc:sldChg>
      <pc:sldChg chg="add">
        <pc:chgData name="Ammar Mansoor" userId="623835781cc72eea" providerId="Windows Live" clId="Web-{713748B1-46F9-414A-AEDE-004EA632CA16}" dt="2023-04-03T20:59:15.835" v="45"/>
        <pc:sldMkLst>
          <pc:docMk/>
          <pc:sldMk cId="4160059609" sldId="265"/>
        </pc:sldMkLst>
      </pc:sldChg>
      <pc:sldChg chg="add">
        <pc:chgData name="Ammar Mansoor" userId="623835781cc72eea" providerId="Windows Live" clId="Web-{713748B1-46F9-414A-AEDE-004EA632CA16}" dt="2023-04-03T20:59:15.991" v="46"/>
        <pc:sldMkLst>
          <pc:docMk/>
          <pc:sldMk cId="2236491609" sldId="266"/>
        </pc:sldMkLst>
      </pc:sldChg>
      <pc:sldChg chg="add">
        <pc:chgData name="Ammar Mansoor" userId="623835781cc72eea" providerId="Windows Live" clId="Web-{713748B1-46F9-414A-AEDE-004EA632CA16}" dt="2023-04-03T20:59:16.226" v="47"/>
        <pc:sldMkLst>
          <pc:docMk/>
          <pc:sldMk cId="4213396916" sldId="267"/>
        </pc:sldMkLst>
      </pc:sldChg>
      <pc:sldChg chg="add">
        <pc:chgData name="Ammar Mansoor" userId="623835781cc72eea" providerId="Windows Live" clId="Web-{713748B1-46F9-414A-AEDE-004EA632CA16}" dt="2023-04-03T20:59:16.538" v="48"/>
        <pc:sldMkLst>
          <pc:docMk/>
          <pc:sldMk cId="1171740401" sldId="268"/>
        </pc:sldMkLst>
      </pc:sldChg>
      <pc:sldChg chg="add">
        <pc:chgData name="Ammar Mansoor" userId="623835781cc72eea" providerId="Windows Live" clId="Web-{713748B1-46F9-414A-AEDE-004EA632CA16}" dt="2023-04-03T20:59:16.882" v="49"/>
        <pc:sldMkLst>
          <pc:docMk/>
          <pc:sldMk cId="1804285692" sldId="269"/>
        </pc:sldMkLst>
      </pc:sldChg>
      <pc:sldChg chg="add">
        <pc:chgData name="Ammar Mansoor" userId="623835781cc72eea" providerId="Windows Live" clId="Web-{713748B1-46F9-414A-AEDE-004EA632CA16}" dt="2023-04-03T20:59:16.898" v="50"/>
        <pc:sldMkLst>
          <pc:docMk/>
          <pc:sldMk cId="1200919784" sldId="270"/>
        </pc:sldMkLst>
      </pc:sldChg>
      <pc:sldChg chg="modSp new del">
        <pc:chgData name="Ammar Mansoor" userId="623835781cc72eea" providerId="Windows Live" clId="Web-{713748B1-46F9-414A-AEDE-004EA632CA16}" dt="2023-04-03T21:13:13.618" v="58"/>
        <pc:sldMkLst>
          <pc:docMk/>
          <pc:sldMk cId="4071002356" sldId="271"/>
        </pc:sldMkLst>
        <pc:spChg chg="mod">
          <ac:chgData name="Ammar Mansoor" userId="623835781cc72eea" providerId="Windows Live" clId="Web-{713748B1-46F9-414A-AEDE-004EA632CA16}" dt="2023-04-03T21:13:05.477" v="56" actId="20577"/>
          <ac:spMkLst>
            <pc:docMk/>
            <pc:sldMk cId="4071002356" sldId="271"/>
            <ac:spMk id="2" creationId="{3831640D-26A7-5E63-6A45-5666EEE2641B}"/>
          </ac:spMkLst>
        </pc:spChg>
      </pc:sldChg>
      <pc:sldChg chg="modSp new">
        <pc:chgData name="Ammar Mansoor" userId="623835781cc72eea" providerId="Windows Live" clId="Web-{713748B1-46F9-414A-AEDE-004EA632CA16}" dt="2023-04-03T21:13:32.790" v="71" actId="20577"/>
        <pc:sldMkLst>
          <pc:docMk/>
          <pc:sldMk cId="4120338086" sldId="272"/>
        </pc:sldMkLst>
        <pc:spChg chg="mod">
          <ac:chgData name="Ammar Mansoor" userId="623835781cc72eea" providerId="Windows Live" clId="Web-{713748B1-46F9-414A-AEDE-004EA632CA16}" dt="2023-04-03T21:13:21.337" v="62" actId="20577"/>
          <ac:spMkLst>
            <pc:docMk/>
            <pc:sldMk cId="4120338086" sldId="272"/>
            <ac:spMk id="2" creationId="{88541549-00BA-51F2-445E-869B8D81F841}"/>
          </ac:spMkLst>
        </pc:spChg>
        <pc:spChg chg="mod">
          <ac:chgData name="Ammar Mansoor" userId="623835781cc72eea" providerId="Windows Live" clId="Web-{713748B1-46F9-414A-AEDE-004EA632CA16}" dt="2023-04-03T21:13:24.602" v="65" actId="20577"/>
          <ac:spMkLst>
            <pc:docMk/>
            <pc:sldMk cId="4120338086" sldId="272"/>
            <ac:spMk id="3" creationId="{AB1F9B24-9153-770D-1071-5D075547B88E}"/>
          </ac:spMkLst>
        </pc:spChg>
        <pc:spChg chg="mod">
          <ac:chgData name="Ammar Mansoor" userId="623835781cc72eea" providerId="Windows Live" clId="Web-{713748B1-46F9-414A-AEDE-004EA632CA16}" dt="2023-04-03T21:13:32.790" v="71" actId="20577"/>
          <ac:spMkLst>
            <pc:docMk/>
            <pc:sldMk cId="4120338086" sldId="272"/>
            <ac:spMk id="5" creationId="{409B37A7-A801-55A1-2727-0C94DC08BD4E}"/>
          </ac:spMkLst>
        </pc:spChg>
      </pc:sldChg>
      <pc:sldChg chg="new del">
        <pc:chgData name="Ammar Mansoor" userId="623835781cc72eea" providerId="Windows Live" clId="Web-{713748B1-46F9-414A-AEDE-004EA632CA16}" dt="2023-04-03T21:21:50.966" v="288"/>
        <pc:sldMkLst>
          <pc:docMk/>
          <pc:sldMk cId="1545047186" sldId="273"/>
        </pc:sldMkLst>
      </pc:sldChg>
      <pc:sldChg chg="addSp delSp modSp new mod setBg">
        <pc:chgData name="Ammar Mansoor" userId="623835781cc72eea" providerId="Windows Live" clId="Web-{713748B1-46F9-414A-AEDE-004EA632CA16}" dt="2023-04-03T21:32:49.601" v="539"/>
        <pc:sldMkLst>
          <pc:docMk/>
          <pc:sldMk cId="3459699412" sldId="274"/>
        </pc:sldMkLst>
        <pc:spChg chg="mod">
          <ac:chgData name="Ammar Mansoor" userId="623835781cc72eea" providerId="Windows Live" clId="Web-{713748B1-46F9-414A-AEDE-004EA632CA16}" dt="2023-04-03T21:32:04.099" v="531"/>
          <ac:spMkLst>
            <pc:docMk/>
            <pc:sldMk cId="3459699412" sldId="274"/>
            <ac:spMk id="2" creationId="{883E1813-B468-01F6-EBBE-AE31C858AD90}"/>
          </ac:spMkLst>
        </pc:spChg>
        <pc:spChg chg="mod">
          <ac:chgData name="Ammar Mansoor" userId="623835781cc72eea" providerId="Windows Live" clId="Web-{713748B1-46F9-414A-AEDE-004EA632CA16}" dt="2023-04-03T21:32:15.740" v="532" actId="14100"/>
          <ac:spMkLst>
            <pc:docMk/>
            <pc:sldMk cId="3459699412" sldId="274"/>
            <ac:spMk id="3" creationId="{030B5DAF-0427-2F78-0465-69765CC44628}"/>
          </ac:spMkLst>
        </pc:spChg>
        <pc:spChg chg="add del mod topLvl">
          <ac:chgData name="Ammar Mansoor" userId="623835781cc72eea" providerId="Windows Live" clId="Web-{713748B1-46F9-414A-AEDE-004EA632CA16}" dt="2023-04-03T21:32:49.601" v="539"/>
          <ac:spMkLst>
            <pc:docMk/>
            <pc:sldMk cId="3459699412" sldId="274"/>
            <ac:spMk id="5" creationId="{BDFAF084-0723-2290-9A62-7F1624F88677}"/>
          </ac:spMkLst>
        </pc:spChg>
        <pc:grpChg chg="add del mod">
          <ac:chgData name="Ammar Mansoor" userId="623835781cc72eea" providerId="Windows Live" clId="Web-{713748B1-46F9-414A-AEDE-004EA632CA16}" dt="2023-04-03T21:32:49.601" v="539"/>
          <ac:grpSpMkLst>
            <pc:docMk/>
            <pc:sldMk cId="3459699412" sldId="274"/>
            <ac:grpSpMk id="7" creationId="{13F47A90-CB07-E593-C1E8-9E9DF427E5F4}"/>
          </ac:grpSpMkLst>
        </pc:grpChg>
        <pc:picChg chg="add del mod topLvl">
          <ac:chgData name="Ammar Mansoor" userId="623835781cc72eea" providerId="Windows Live" clId="Web-{713748B1-46F9-414A-AEDE-004EA632CA16}" dt="2023-04-03T21:32:49.601" v="539"/>
          <ac:picMkLst>
            <pc:docMk/>
            <pc:sldMk cId="3459699412" sldId="274"/>
            <ac:picMk id="4" creationId="{1C34EBA7-9A6F-0D40-1C25-9A1DFE10B08B}"/>
          </ac:picMkLst>
        </pc:picChg>
      </pc:sldChg>
      <pc:sldChg chg="modSp new del ord">
        <pc:chgData name="Ammar Mansoor" userId="623835781cc72eea" providerId="Windows Live" clId="Web-{713748B1-46F9-414A-AEDE-004EA632CA16}" dt="2023-04-03T21:28:37.872" v="371"/>
        <pc:sldMkLst>
          <pc:docMk/>
          <pc:sldMk cId="621679613" sldId="275"/>
        </pc:sldMkLst>
        <pc:spChg chg="mod">
          <ac:chgData name="Ammar Mansoor" userId="623835781cc72eea" providerId="Windows Live" clId="Web-{713748B1-46F9-414A-AEDE-004EA632CA16}" dt="2023-04-03T21:23:17.844" v="308" actId="20577"/>
          <ac:spMkLst>
            <pc:docMk/>
            <pc:sldMk cId="621679613" sldId="275"/>
            <ac:spMk id="2" creationId="{C659EC16-E416-25A1-5AE0-19F76E4CFAD9}"/>
          </ac:spMkLst>
        </pc:spChg>
      </pc:sldChg>
      <pc:sldChg chg="modSp new">
        <pc:chgData name="Ammar Mansoor" userId="623835781cc72eea" providerId="Windows Live" clId="Web-{713748B1-46F9-414A-AEDE-004EA632CA16}" dt="2023-04-03T21:30:42.440" v="393" actId="20577"/>
        <pc:sldMkLst>
          <pc:docMk/>
          <pc:sldMk cId="1706878943" sldId="275"/>
        </pc:sldMkLst>
        <pc:spChg chg="mod">
          <ac:chgData name="Ammar Mansoor" userId="623835781cc72eea" providerId="Windows Live" clId="Web-{713748B1-46F9-414A-AEDE-004EA632CA16}" dt="2023-04-03T21:29:47.359" v="376" actId="20577"/>
          <ac:spMkLst>
            <pc:docMk/>
            <pc:sldMk cId="1706878943" sldId="275"/>
            <ac:spMk id="2" creationId="{02FF26B6-2DE9-D38A-D439-B7860AD847B4}"/>
          </ac:spMkLst>
        </pc:spChg>
        <pc:spChg chg="mod">
          <ac:chgData name="Ammar Mansoor" userId="623835781cc72eea" providerId="Windows Live" clId="Web-{713748B1-46F9-414A-AEDE-004EA632CA16}" dt="2023-04-03T21:30:42.440" v="393" actId="20577"/>
          <ac:spMkLst>
            <pc:docMk/>
            <pc:sldMk cId="1706878943" sldId="275"/>
            <ac:spMk id="3" creationId="{1F5E5086-65FF-CAFF-BD0B-066089E6C8E0}"/>
          </ac:spMkLst>
        </pc:spChg>
      </pc:sldChg>
      <pc:sldMasterChg chg="add addSldLayout">
        <pc:chgData name="Ammar Mansoor" userId="623835781cc72eea" providerId="Windows Live" clId="Web-{713748B1-46F9-414A-AEDE-004EA632CA16}" dt="2023-04-03T20:59:16.882" v="49"/>
        <pc:sldMasterMkLst>
          <pc:docMk/>
          <pc:sldMasterMk cId="2944332968" sldId="2147483735"/>
        </pc:sldMasterMkLst>
        <pc:sldLayoutChg chg="add">
          <pc:chgData name="Ammar Mansoor" userId="623835781cc72eea" providerId="Windows Live" clId="Web-{713748B1-46F9-414A-AEDE-004EA632CA16}" dt="2023-04-03T20:59:16.882" v="49"/>
          <pc:sldLayoutMkLst>
            <pc:docMk/>
            <pc:sldMasterMk cId="2944332968" sldId="2147483735"/>
            <pc:sldLayoutMk cId="3268008396" sldId="2147483736"/>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1334889864" sldId="2147483737"/>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419521394" sldId="2147483738"/>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001264287" sldId="2147483739"/>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481650205" sldId="2147483740"/>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306333823" sldId="2147483741"/>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345526697" sldId="2147483742"/>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723407334" sldId="2147483743"/>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3429683183" sldId="2147483744"/>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1434383271" sldId="2147483745"/>
          </pc:sldLayoutMkLst>
        </pc:sldLayoutChg>
        <pc:sldLayoutChg chg="add">
          <pc:chgData name="Ammar Mansoor" userId="623835781cc72eea" providerId="Windows Live" clId="Web-{713748B1-46F9-414A-AEDE-004EA632CA16}" dt="2023-04-03T20:59:16.882" v="49"/>
          <pc:sldLayoutMkLst>
            <pc:docMk/>
            <pc:sldMasterMk cId="2944332968" sldId="2147483735"/>
            <pc:sldLayoutMk cId="672016765" sldId="2147483746"/>
          </pc:sldLayoutMkLst>
        </pc:sldLayoutChg>
      </pc:sldMasterChg>
      <pc:sldMasterChg chg="add addSldLayout">
        <pc:chgData name="Ammar Mansoor" userId="623835781cc72eea" providerId="Windows Live" clId="Web-{713748B1-46F9-414A-AEDE-004EA632CA16}" dt="2023-04-03T20:59:15.835" v="45"/>
        <pc:sldMasterMkLst>
          <pc:docMk/>
          <pc:sldMasterMk cId="3244681830" sldId="2147483747"/>
        </pc:sldMasterMkLst>
        <pc:sldLayoutChg chg="add">
          <pc:chgData name="Ammar Mansoor" userId="623835781cc72eea" providerId="Windows Live" clId="Web-{713748B1-46F9-414A-AEDE-004EA632CA16}" dt="2023-04-03T20:58:48.350" v="37"/>
          <pc:sldLayoutMkLst>
            <pc:docMk/>
            <pc:sldMasterMk cId="3244681830" sldId="2147483747"/>
            <pc:sldLayoutMk cId="1387451103" sldId="2147483748"/>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912852897" sldId="2147483749"/>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1889094779" sldId="2147483750"/>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1870862536" sldId="2147483751"/>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2993872069" sldId="2147483752"/>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2427172504" sldId="2147483753"/>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3985757575" sldId="2147483754"/>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2267858271" sldId="2147483755"/>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3189087220" sldId="2147483756"/>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982190031" sldId="2147483757"/>
          </pc:sldLayoutMkLst>
        </pc:sldLayoutChg>
        <pc:sldLayoutChg chg="add">
          <pc:chgData name="Ammar Mansoor" userId="623835781cc72eea" providerId="Windows Live" clId="Web-{713748B1-46F9-414A-AEDE-004EA632CA16}" dt="2023-04-03T20:58:48.350" v="37"/>
          <pc:sldLayoutMkLst>
            <pc:docMk/>
            <pc:sldMasterMk cId="3244681830" sldId="2147483747"/>
            <pc:sldLayoutMk cId="1776949309" sldId="2147483758"/>
          </pc:sldLayoutMkLst>
        </pc:sldLayoutChg>
        <pc:sldLayoutChg chg="add">
          <pc:chgData name="Ammar Mansoor" userId="623835781cc72eea" providerId="Windows Live" clId="Web-{713748B1-46F9-414A-AEDE-004EA632CA16}" dt="2023-04-03T20:59:15.835" v="45"/>
          <pc:sldLayoutMkLst>
            <pc:docMk/>
            <pc:sldMasterMk cId="3244681830" sldId="2147483747"/>
            <pc:sldLayoutMk cId="2416312168" sldId="2147483764"/>
          </pc:sldLayoutMkLst>
        </pc:sldLayoutChg>
      </pc:sldMasterChg>
      <pc:sldMasterChg chg="add addSldLayout">
        <pc:chgData name="Ammar Mansoor" userId="623835781cc72eea" providerId="Windows Live" clId="Web-{713748B1-46F9-414A-AEDE-004EA632CA16}" dt="2023-04-03T20:59:15.991" v="46"/>
        <pc:sldMasterMkLst>
          <pc:docMk/>
          <pc:sldMasterMk cId="4141241257" sldId="2147483771"/>
        </pc:sldMasterMkLst>
        <pc:sldLayoutChg chg="add">
          <pc:chgData name="Ammar Mansoor" userId="623835781cc72eea" providerId="Windows Live" clId="Web-{713748B1-46F9-414A-AEDE-004EA632CA16}" dt="2023-04-03T20:59:15.991" v="46"/>
          <pc:sldLayoutMkLst>
            <pc:docMk/>
            <pc:sldMasterMk cId="4141241257" sldId="2147483771"/>
            <pc:sldLayoutMk cId="1113215814" sldId="2147483772"/>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930449183" sldId="2147483773"/>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264598504" sldId="2147483774"/>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3417560411" sldId="2147483775"/>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868079939" sldId="2147483776"/>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1238029877" sldId="2147483777"/>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55799075" sldId="2147483778"/>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393540812" sldId="2147483779"/>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182693945" sldId="2147483780"/>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2305015544" sldId="2147483781"/>
          </pc:sldLayoutMkLst>
        </pc:sldLayoutChg>
        <pc:sldLayoutChg chg="add">
          <pc:chgData name="Ammar Mansoor" userId="623835781cc72eea" providerId="Windows Live" clId="Web-{713748B1-46F9-414A-AEDE-004EA632CA16}" dt="2023-04-03T20:59:15.991" v="46"/>
          <pc:sldLayoutMkLst>
            <pc:docMk/>
            <pc:sldMasterMk cId="4141241257" sldId="2147483771"/>
            <pc:sldLayoutMk cId="1143221154" sldId="2147483782"/>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232C8-1623-481A-8C73-EA5FC8221F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3A9122-7B96-4FC0-8628-B83C9F0F1576}">
      <dgm:prSet/>
      <dgm:spPr/>
      <dgm:t>
        <a:bodyPr/>
        <a:lstStyle/>
        <a:p>
          <a:pPr>
            <a:lnSpc>
              <a:spcPct val="100000"/>
            </a:lnSpc>
          </a:pPr>
          <a:r>
            <a:rPr lang="en-CA" b="0" i="0" dirty="0"/>
            <a:t>Data Collection</a:t>
          </a:r>
          <a:endParaRPr lang="en-US" dirty="0"/>
        </a:p>
      </dgm:t>
    </dgm:pt>
    <dgm:pt modelId="{324EC18D-EAC1-4954-BF2E-A7822EDEE5E9}" type="parTrans" cxnId="{51020E2A-E5CD-4F48-84A6-F72D5BAE7370}">
      <dgm:prSet/>
      <dgm:spPr/>
      <dgm:t>
        <a:bodyPr/>
        <a:lstStyle/>
        <a:p>
          <a:endParaRPr lang="en-US"/>
        </a:p>
      </dgm:t>
    </dgm:pt>
    <dgm:pt modelId="{51D16D77-826C-471D-B741-8A293F8743B2}" type="sibTrans" cxnId="{51020E2A-E5CD-4F48-84A6-F72D5BAE7370}">
      <dgm:prSet/>
      <dgm:spPr/>
      <dgm:t>
        <a:bodyPr/>
        <a:lstStyle/>
        <a:p>
          <a:endParaRPr lang="en-US"/>
        </a:p>
      </dgm:t>
    </dgm:pt>
    <dgm:pt modelId="{50E709E3-D654-49D8-A743-AA1B9F07F40B}">
      <dgm:prSet/>
      <dgm:spPr/>
      <dgm:t>
        <a:bodyPr/>
        <a:lstStyle/>
        <a:p>
          <a:pPr>
            <a:lnSpc>
              <a:spcPct val="100000"/>
            </a:lnSpc>
          </a:pPr>
          <a:r>
            <a:rPr lang="en-CA" b="0" i="0" dirty="0"/>
            <a:t>Data Cleaning</a:t>
          </a:r>
          <a:endParaRPr lang="en-US" dirty="0"/>
        </a:p>
      </dgm:t>
    </dgm:pt>
    <dgm:pt modelId="{32179074-E6B3-4B9F-8118-8EA5D77EB584}" type="parTrans" cxnId="{0E246D7E-5D37-46A3-BD18-1BD647BDAA6C}">
      <dgm:prSet/>
      <dgm:spPr/>
      <dgm:t>
        <a:bodyPr/>
        <a:lstStyle/>
        <a:p>
          <a:endParaRPr lang="en-US"/>
        </a:p>
      </dgm:t>
    </dgm:pt>
    <dgm:pt modelId="{707CA448-0C9A-4929-9FEF-CFC840141EE9}" type="sibTrans" cxnId="{0E246D7E-5D37-46A3-BD18-1BD647BDAA6C}">
      <dgm:prSet/>
      <dgm:spPr/>
      <dgm:t>
        <a:bodyPr/>
        <a:lstStyle/>
        <a:p>
          <a:endParaRPr lang="en-US"/>
        </a:p>
      </dgm:t>
    </dgm:pt>
    <dgm:pt modelId="{F9E03A5C-F25F-4D3D-AF84-FC3A27CED1F0}">
      <dgm:prSet/>
      <dgm:spPr/>
      <dgm:t>
        <a:bodyPr/>
        <a:lstStyle/>
        <a:p>
          <a:pPr>
            <a:lnSpc>
              <a:spcPct val="100000"/>
            </a:lnSpc>
          </a:pPr>
          <a:r>
            <a:rPr lang="en-CA" b="0" i="0" dirty="0"/>
            <a:t>Data Analysis</a:t>
          </a:r>
          <a:endParaRPr lang="en-US" dirty="0"/>
        </a:p>
      </dgm:t>
    </dgm:pt>
    <dgm:pt modelId="{496785BB-7FF9-435C-A4A0-6CDC1C19F420}" type="parTrans" cxnId="{BE9953AE-45CA-44F0-AA1B-3EBFF301E0C3}">
      <dgm:prSet/>
      <dgm:spPr/>
      <dgm:t>
        <a:bodyPr/>
        <a:lstStyle/>
        <a:p>
          <a:endParaRPr lang="en-US"/>
        </a:p>
      </dgm:t>
    </dgm:pt>
    <dgm:pt modelId="{B020559C-E02B-4EF1-B6D8-A16CCBB33E6F}" type="sibTrans" cxnId="{BE9953AE-45CA-44F0-AA1B-3EBFF301E0C3}">
      <dgm:prSet/>
      <dgm:spPr/>
      <dgm:t>
        <a:bodyPr/>
        <a:lstStyle/>
        <a:p>
          <a:endParaRPr lang="en-US"/>
        </a:p>
      </dgm:t>
    </dgm:pt>
    <dgm:pt modelId="{538D7810-534F-407A-9A8F-B08A2876182F}">
      <dgm:prSet/>
      <dgm:spPr/>
      <dgm:t>
        <a:bodyPr/>
        <a:lstStyle/>
        <a:p>
          <a:pPr>
            <a:lnSpc>
              <a:spcPct val="100000"/>
            </a:lnSpc>
          </a:pPr>
          <a:r>
            <a:rPr lang="en-CA" b="0" i="0"/>
            <a:t>Data Visualization</a:t>
          </a:r>
          <a:endParaRPr lang="en-US"/>
        </a:p>
      </dgm:t>
    </dgm:pt>
    <dgm:pt modelId="{7F714F5D-8D79-41F6-8B28-077DDDA0C88A}" type="parTrans" cxnId="{8942D541-477D-4D94-B9A9-9D1793C0717C}">
      <dgm:prSet/>
      <dgm:spPr/>
      <dgm:t>
        <a:bodyPr/>
        <a:lstStyle/>
        <a:p>
          <a:endParaRPr lang="en-US"/>
        </a:p>
      </dgm:t>
    </dgm:pt>
    <dgm:pt modelId="{CBFBB2AC-6DE3-467C-8B6B-6FB3B670B60E}" type="sibTrans" cxnId="{8942D541-477D-4D94-B9A9-9D1793C0717C}">
      <dgm:prSet/>
      <dgm:spPr/>
      <dgm:t>
        <a:bodyPr/>
        <a:lstStyle/>
        <a:p>
          <a:endParaRPr lang="en-US"/>
        </a:p>
      </dgm:t>
    </dgm:pt>
    <dgm:pt modelId="{F673265B-9CFA-48A5-B10F-10437674158B}">
      <dgm:prSet/>
      <dgm:spPr/>
      <dgm:t>
        <a:bodyPr/>
        <a:lstStyle/>
        <a:p>
          <a:pPr>
            <a:lnSpc>
              <a:spcPct val="100000"/>
            </a:lnSpc>
          </a:pPr>
          <a:r>
            <a:rPr lang="en-CA" b="0" i="0" dirty="0"/>
            <a:t>Machine Learning</a:t>
          </a:r>
          <a:endParaRPr lang="en-US" dirty="0"/>
        </a:p>
      </dgm:t>
    </dgm:pt>
    <dgm:pt modelId="{4CF8258D-C26F-488C-9396-20A945B7DF57}" type="parTrans" cxnId="{5C31A81A-5BF6-403B-AD4A-C7947395F149}">
      <dgm:prSet/>
      <dgm:spPr/>
      <dgm:t>
        <a:bodyPr/>
        <a:lstStyle/>
        <a:p>
          <a:endParaRPr lang="en-US"/>
        </a:p>
      </dgm:t>
    </dgm:pt>
    <dgm:pt modelId="{53BC88A3-5872-4DB4-BF97-CD0E1FFB6A6D}" type="sibTrans" cxnId="{5C31A81A-5BF6-403B-AD4A-C7947395F149}">
      <dgm:prSet/>
      <dgm:spPr/>
      <dgm:t>
        <a:bodyPr/>
        <a:lstStyle/>
        <a:p>
          <a:endParaRPr lang="en-US"/>
        </a:p>
      </dgm:t>
    </dgm:pt>
    <dgm:pt modelId="{BB57DCBE-6C41-4908-BCF8-2662F9AAD781}">
      <dgm:prSet/>
      <dgm:spPr/>
      <dgm:t>
        <a:bodyPr/>
        <a:lstStyle/>
        <a:p>
          <a:pPr>
            <a:lnSpc>
              <a:spcPct val="100000"/>
            </a:lnSpc>
          </a:pPr>
          <a:r>
            <a:rPr lang="en-CA" b="0" i="0" dirty="0"/>
            <a:t>Communication</a:t>
          </a:r>
          <a:endParaRPr lang="en-US" dirty="0"/>
        </a:p>
      </dgm:t>
    </dgm:pt>
    <dgm:pt modelId="{CD3150C9-AD0B-4CEE-A397-A9BCCACE117F}" type="sibTrans" cxnId="{F2248CA7-B2D0-48A3-9148-EF049AADDBC9}">
      <dgm:prSet/>
      <dgm:spPr/>
      <dgm:t>
        <a:bodyPr/>
        <a:lstStyle/>
        <a:p>
          <a:endParaRPr lang="en-US"/>
        </a:p>
      </dgm:t>
    </dgm:pt>
    <dgm:pt modelId="{BC562D87-A4CD-4B0F-BE87-29217B14AFD2}" type="parTrans" cxnId="{F2248CA7-B2D0-48A3-9148-EF049AADDBC9}">
      <dgm:prSet/>
      <dgm:spPr/>
      <dgm:t>
        <a:bodyPr/>
        <a:lstStyle/>
        <a:p>
          <a:endParaRPr lang="en-US"/>
        </a:p>
      </dgm:t>
    </dgm:pt>
    <dgm:pt modelId="{BFF48FBA-F127-47E7-89B6-64F9CA4DE64A}" type="pres">
      <dgm:prSet presAssocID="{98C232C8-1623-481A-8C73-EA5FC8221F68}" presName="root" presStyleCnt="0">
        <dgm:presLayoutVars>
          <dgm:dir/>
          <dgm:resizeHandles val="exact"/>
        </dgm:presLayoutVars>
      </dgm:prSet>
      <dgm:spPr/>
    </dgm:pt>
    <dgm:pt modelId="{F5B14D8E-C2D0-4932-BCCB-7669015517AF}" type="pres">
      <dgm:prSet presAssocID="{983A9122-7B96-4FC0-8628-B83C9F0F1576}" presName="compNode" presStyleCnt="0"/>
      <dgm:spPr/>
    </dgm:pt>
    <dgm:pt modelId="{60358757-679E-4DB5-A99D-E6E67EEC3A42}" type="pres">
      <dgm:prSet presAssocID="{983A9122-7B96-4FC0-8628-B83C9F0F1576}" presName="bgRect" presStyleLbl="bgShp" presStyleIdx="0" presStyleCnt="6"/>
      <dgm:spPr/>
    </dgm:pt>
    <dgm:pt modelId="{C3062702-D60A-4DFA-A9CA-202E8DD0EBA8}" type="pres">
      <dgm:prSet presAssocID="{983A9122-7B96-4FC0-8628-B83C9F0F157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FBBF549-01AC-4EA7-B490-E35E4FF1882F}" type="pres">
      <dgm:prSet presAssocID="{983A9122-7B96-4FC0-8628-B83C9F0F1576}" presName="spaceRect" presStyleCnt="0"/>
      <dgm:spPr/>
    </dgm:pt>
    <dgm:pt modelId="{3E3D5B95-1111-4AD7-9722-F7A321B7A10E}" type="pres">
      <dgm:prSet presAssocID="{983A9122-7B96-4FC0-8628-B83C9F0F1576}" presName="parTx" presStyleLbl="revTx" presStyleIdx="0" presStyleCnt="6">
        <dgm:presLayoutVars>
          <dgm:chMax val="0"/>
          <dgm:chPref val="0"/>
        </dgm:presLayoutVars>
      </dgm:prSet>
      <dgm:spPr/>
    </dgm:pt>
    <dgm:pt modelId="{062543B8-4E21-4D0E-8991-4ED00D5A9B59}" type="pres">
      <dgm:prSet presAssocID="{51D16D77-826C-471D-B741-8A293F8743B2}" presName="sibTrans" presStyleCnt="0"/>
      <dgm:spPr/>
    </dgm:pt>
    <dgm:pt modelId="{C180E973-C961-48E7-90F6-E9EE152A0A78}" type="pres">
      <dgm:prSet presAssocID="{50E709E3-D654-49D8-A743-AA1B9F07F40B}" presName="compNode" presStyleCnt="0"/>
      <dgm:spPr/>
    </dgm:pt>
    <dgm:pt modelId="{D3D80BD1-66FF-457E-B1BA-1F0DEDB18CFF}" type="pres">
      <dgm:prSet presAssocID="{50E709E3-D654-49D8-A743-AA1B9F07F40B}" presName="bgRect" presStyleLbl="bgShp" presStyleIdx="1" presStyleCnt="6"/>
      <dgm:spPr/>
    </dgm:pt>
    <dgm:pt modelId="{4F15BA95-15FD-4CBE-B5B3-F6D808245603}" type="pres">
      <dgm:prSet presAssocID="{50E709E3-D654-49D8-A743-AA1B9F07F40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2EB12E1B-0402-4469-971D-00E4FEE59C41}" type="pres">
      <dgm:prSet presAssocID="{50E709E3-D654-49D8-A743-AA1B9F07F40B}" presName="spaceRect" presStyleCnt="0"/>
      <dgm:spPr/>
    </dgm:pt>
    <dgm:pt modelId="{339CB0B3-36AA-4A41-9B7D-9BBBF0889BB8}" type="pres">
      <dgm:prSet presAssocID="{50E709E3-D654-49D8-A743-AA1B9F07F40B}" presName="parTx" presStyleLbl="revTx" presStyleIdx="1" presStyleCnt="6">
        <dgm:presLayoutVars>
          <dgm:chMax val="0"/>
          <dgm:chPref val="0"/>
        </dgm:presLayoutVars>
      </dgm:prSet>
      <dgm:spPr/>
    </dgm:pt>
    <dgm:pt modelId="{AB9308C5-A2C0-407D-9B48-9585A7924B63}" type="pres">
      <dgm:prSet presAssocID="{707CA448-0C9A-4929-9FEF-CFC840141EE9}" presName="sibTrans" presStyleCnt="0"/>
      <dgm:spPr/>
    </dgm:pt>
    <dgm:pt modelId="{4621A661-D5B4-44EE-83AE-707C7ADD15D4}" type="pres">
      <dgm:prSet presAssocID="{F9E03A5C-F25F-4D3D-AF84-FC3A27CED1F0}" presName="compNode" presStyleCnt="0"/>
      <dgm:spPr/>
    </dgm:pt>
    <dgm:pt modelId="{1CE66DBF-1D2C-4FA3-A576-2B9A5CE1847C}" type="pres">
      <dgm:prSet presAssocID="{F9E03A5C-F25F-4D3D-AF84-FC3A27CED1F0}" presName="bgRect" presStyleLbl="bgShp" presStyleIdx="2" presStyleCnt="6"/>
      <dgm:spPr/>
    </dgm:pt>
    <dgm:pt modelId="{66149CD6-CE8F-4F45-A81E-6155EDBE5241}" type="pres">
      <dgm:prSet presAssocID="{F9E03A5C-F25F-4D3D-AF84-FC3A27CED1F0}"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search with solid fill"/>
        </a:ext>
      </dgm:extLst>
    </dgm:pt>
    <dgm:pt modelId="{93DEF6EA-6B0E-4A9D-9077-8C5264A5E10C}" type="pres">
      <dgm:prSet presAssocID="{F9E03A5C-F25F-4D3D-AF84-FC3A27CED1F0}" presName="spaceRect" presStyleCnt="0"/>
      <dgm:spPr/>
    </dgm:pt>
    <dgm:pt modelId="{2DC06432-39BF-4B2D-A1ED-808109E9AD5E}" type="pres">
      <dgm:prSet presAssocID="{F9E03A5C-F25F-4D3D-AF84-FC3A27CED1F0}" presName="parTx" presStyleLbl="revTx" presStyleIdx="2" presStyleCnt="6">
        <dgm:presLayoutVars>
          <dgm:chMax val="0"/>
          <dgm:chPref val="0"/>
        </dgm:presLayoutVars>
      </dgm:prSet>
      <dgm:spPr/>
    </dgm:pt>
    <dgm:pt modelId="{E99BD343-641D-46E6-B847-B5CA02FDB72A}" type="pres">
      <dgm:prSet presAssocID="{B020559C-E02B-4EF1-B6D8-A16CCBB33E6F}" presName="sibTrans" presStyleCnt="0"/>
      <dgm:spPr/>
    </dgm:pt>
    <dgm:pt modelId="{AB6D0E22-3F96-4750-8C2C-781EB1D581A9}" type="pres">
      <dgm:prSet presAssocID="{BB57DCBE-6C41-4908-BCF8-2662F9AAD781}" presName="compNode" presStyleCnt="0"/>
      <dgm:spPr/>
    </dgm:pt>
    <dgm:pt modelId="{0E299820-1A80-467B-ACA0-CA375309FC75}" type="pres">
      <dgm:prSet presAssocID="{BB57DCBE-6C41-4908-BCF8-2662F9AAD781}" presName="bgRect" presStyleLbl="bgShp" presStyleIdx="3" presStyleCnt="6"/>
      <dgm:spPr/>
    </dgm:pt>
    <dgm:pt modelId="{12B9AA62-D4EF-40B1-A282-A751C22D6CC2}" type="pres">
      <dgm:prSet presAssocID="{BB57DCBE-6C41-4908-BCF8-2662F9AAD781}"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rketing with solid fill"/>
        </a:ext>
      </dgm:extLst>
    </dgm:pt>
    <dgm:pt modelId="{0EBD4C0E-BD75-438C-AEE8-17D33B2DD531}" type="pres">
      <dgm:prSet presAssocID="{BB57DCBE-6C41-4908-BCF8-2662F9AAD781}" presName="spaceRect" presStyleCnt="0"/>
      <dgm:spPr/>
    </dgm:pt>
    <dgm:pt modelId="{FB31089F-E54D-41D8-9E4C-BD32F559711C}" type="pres">
      <dgm:prSet presAssocID="{BB57DCBE-6C41-4908-BCF8-2662F9AAD781}" presName="parTx" presStyleLbl="revTx" presStyleIdx="3" presStyleCnt="6">
        <dgm:presLayoutVars>
          <dgm:chMax val="0"/>
          <dgm:chPref val="0"/>
        </dgm:presLayoutVars>
      </dgm:prSet>
      <dgm:spPr/>
    </dgm:pt>
    <dgm:pt modelId="{F7406AEA-0B77-4053-A58B-7F2ED8300E0F}" type="pres">
      <dgm:prSet presAssocID="{CD3150C9-AD0B-4CEE-A397-A9BCCACE117F}" presName="sibTrans" presStyleCnt="0"/>
      <dgm:spPr/>
    </dgm:pt>
    <dgm:pt modelId="{93799A4A-0D1C-4F76-9D91-EDF17FFCAA7F}" type="pres">
      <dgm:prSet presAssocID="{538D7810-534F-407A-9A8F-B08A2876182F}" presName="compNode" presStyleCnt="0"/>
      <dgm:spPr/>
    </dgm:pt>
    <dgm:pt modelId="{83F597C5-6889-43BF-BDB9-41793851CDCF}" type="pres">
      <dgm:prSet presAssocID="{538D7810-534F-407A-9A8F-B08A2876182F}" presName="bgRect" presStyleLbl="bgShp" presStyleIdx="4" presStyleCnt="6"/>
      <dgm:spPr/>
    </dgm:pt>
    <dgm:pt modelId="{B579A884-D6B2-4D03-A7B3-9E6D84511054}" type="pres">
      <dgm:prSet presAssocID="{538D7810-534F-407A-9A8F-B08A2876182F}"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resentation with bar chart with solid fill"/>
        </a:ext>
      </dgm:extLst>
    </dgm:pt>
    <dgm:pt modelId="{C1CB685F-05E1-455C-A5F4-4DFCB21664F6}" type="pres">
      <dgm:prSet presAssocID="{538D7810-534F-407A-9A8F-B08A2876182F}" presName="spaceRect" presStyleCnt="0"/>
      <dgm:spPr/>
    </dgm:pt>
    <dgm:pt modelId="{80AF40DB-6D61-4709-AB04-97FD1CA7CA60}" type="pres">
      <dgm:prSet presAssocID="{538D7810-534F-407A-9A8F-B08A2876182F}" presName="parTx" presStyleLbl="revTx" presStyleIdx="4" presStyleCnt="6">
        <dgm:presLayoutVars>
          <dgm:chMax val="0"/>
          <dgm:chPref val="0"/>
        </dgm:presLayoutVars>
      </dgm:prSet>
      <dgm:spPr/>
    </dgm:pt>
    <dgm:pt modelId="{86B30AAA-E59D-45F5-BA1B-6E56DD0767AC}" type="pres">
      <dgm:prSet presAssocID="{CBFBB2AC-6DE3-467C-8B6B-6FB3B670B60E}" presName="sibTrans" presStyleCnt="0"/>
      <dgm:spPr/>
    </dgm:pt>
    <dgm:pt modelId="{360A049D-1365-4BAA-A238-05C8494DFE74}" type="pres">
      <dgm:prSet presAssocID="{F673265B-9CFA-48A5-B10F-10437674158B}" presName="compNode" presStyleCnt="0"/>
      <dgm:spPr/>
    </dgm:pt>
    <dgm:pt modelId="{5FC157AA-5575-40FF-8CA9-C9C3E39B43AA}" type="pres">
      <dgm:prSet presAssocID="{F673265B-9CFA-48A5-B10F-10437674158B}" presName="bgRect" presStyleLbl="bgShp" presStyleIdx="5" presStyleCnt="6"/>
      <dgm:spPr/>
    </dgm:pt>
    <dgm:pt modelId="{83A2D2CC-FE5E-4F03-973C-D590DE41177C}" type="pres">
      <dgm:prSet presAssocID="{F673265B-9CFA-48A5-B10F-10437674158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Head with gears with solid fill"/>
        </a:ext>
      </dgm:extLst>
    </dgm:pt>
    <dgm:pt modelId="{8A42BDF6-807F-413A-A0D5-CCD4D4CE0665}" type="pres">
      <dgm:prSet presAssocID="{F673265B-9CFA-48A5-B10F-10437674158B}" presName="spaceRect" presStyleCnt="0"/>
      <dgm:spPr/>
    </dgm:pt>
    <dgm:pt modelId="{CA91DD79-D806-445C-B67B-E4427477FC5E}" type="pres">
      <dgm:prSet presAssocID="{F673265B-9CFA-48A5-B10F-10437674158B}" presName="parTx" presStyleLbl="revTx" presStyleIdx="5" presStyleCnt="6">
        <dgm:presLayoutVars>
          <dgm:chMax val="0"/>
          <dgm:chPref val="0"/>
        </dgm:presLayoutVars>
      </dgm:prSet>
      <dgm:spPr/>
    </dgm:pt>
  </dgm:ptLst>
  <dgm:cxnLst>
    <dgm:cxn modelId="{5C31A81A-5BF6-403B-AD4A-C7947395F149}" srcId="{98C232C8-1623-481A-8C73-EA5FC8221F68}" destId="{F673265B-9CFA-48A5-B10F-10437674158B}" srcOrd="5" destOrd="0" parTransId="{4CF8258D-C26F-488C-9396-20A945B7DF57}" sibTransId="{53BC88A3-5872-4DB4-BF97-CD0E1FFB6A6D}"/>
    <dgm:cxn modelId="{51020E2A-E5CD-4F48-84A6-F72D5BAE7370}" srcId="{98C232C8-1623-481A-8C73-EA5FC8221F68}" destId="{983A9122-7B96-4FC0-8628-B83C9F0F1576}" srcOrd="0" destOrd="0" parTransId="{324EC18D-EAC1-4954-BF2E-A7822EDEE5E9}" sibTransId="{51D16D77-826C-471D-B741-8A293F8743B2}"/>
    <dgm:cxn modelId="{FC91183E-8936-4E81-85C6-2614A20B457B}" type="presOf" srcId="{F673265B-9CFA-48A5-B10F-10437674158B}" destId="{CA91DD79-D806-445C-B67B-E4427477FC5E}" srcOrd="0" destOrd="0" presId="urn:microsoft.com/office/officeart/2018/2/layout/IconVerticalSolidList"/>
    <dgm:cxn modelId="{8942D541-477D-4D94-B9A9-9D1793C0717C}" srcId="{98C232C8-1623-481A-8C73-EA5FC8221F68}" destId="{538D7810-534F-407A-9A8F-B08A2876182F}" srcOrd="4" destOrd="0" parTransId="{7F714F5D-8D79-41F6-8B28-077DDDA0C88A}" sibTransId="{CBFBB2AC-6DE3-467C-8B6B-6FB3B670B60E}"/>
    <dgm:cxn modelId="{4A7DA16C-9996-4CDA-A548-CF7FDBB152C4}" type="presOf" srcId="{983A9122-7B96-4FC0-8628-B83C9F0F1576}" destId="{3E3D5B95-1111-4AD7-9722-F7A321B7A10E}" srcOrd="0" destOrd="0" presId="urn:microsoft.com/office/officeart/2018/2/layout/IconVerticalSolidList"/>
    <dgm:cxn modelId="{9E7BE14D-CA0A-4B9D-8457-BB7A5935D810}" type="presOf" srcId="{98C232C8-1623-481A-8C73-EA5FC8221F68}" destId="{BFF48FBA-F127-47E7-89B6-64F9CA4DE64A}" srcOrd="0" destOrd="0" presId="urn:microsoft.com/office/officeart/2018/2/layout/IconVerticalSolidList"/>
    <dgm:cxn modelId="{3055117E-8B0D-49EF-BA8D-BF61F3FD2D2C}" type="presOf" srcId="{50E709E3-D654-49D8-A743-AA1B9F07F40B}" destId="{339CB0B3-36AA-4A41-9B7D-9BBBF0889BB8}" srcOrd="0" destOrd="0" presId="urn:microsoft.com/office/officeart/2018/2/layout/IconVerticalSolidList"/>
    <dgm:cxn modelId="{0E246D7E-5D37-46A3-BD18-1BD647BDAA6C}" srcId="{98C232C8-1623-481A-8C73-EA5FC8221F68}" destId="{50E709E3-D654-49D8-A743-AA1B9F07F40B}" srcOrd="1" destOrd="0" parTransId="{32179074-E6B3-4B9F-8118-8EA5D77EB584}" sibTransId="{707CA448-0C9A-4929-9FEF-CFC840141EE9}"/>
    <dgm:cxn modelId="{CE2B359F-F412-4DB7-912B-ABB0EFF0F1A6}" type="presOf" srcId="{F9E03A5C-F25F-4D3D-AF84-FC3A27CED1F0}" destId="{2DC06432-39BF-4B2D-A1ED-808109E9AD5E}" srcOrd="0" destOrd="0" presId="urn:microsoft.com/office/officeart/2018/2/layout/IconVerticalSolidList"/>
    <dgm:cxn modelId="{F2248CA7-B2D0-48A3-9148-EF049AADDBC9}" srcId="{98C232C8-1623-481A-8C73-EA5FC8221F68}" destId="{BB57DCBE-6C41-4908-BCF8-2662F9AAD781}" srcOrd="3" destOrd="0" parTransId="{BC562D87-A4CD-4B0F-BE87-29217B14AFD2}" sibTransId="{CD3150C9-AD0B-4CEE-A397-A9BCCACE117F}"/>
    <dgm:cxn modelId="{BE9953AE-45CA-44F0-AA1B-3EBFF301E0C3}" srcId="{98C232C8-1623-481A-8C73-EA5FC8221F68}" destId="{F9E03A5C-F25F-4D3D-AF84-FC3A27CED1F0}" srcOrd="2" destOrd="0" parTransId="{496785BB-7FF9-435C-A4A0-6CDC1C19F420}" sibTransId="{B020559C-E02B-4EF1-B6D8-A16CCBB33E6F}"/>
    <dgm:cxn modelId="{8186F7C9-7E2E-4D44-A718-93A8BCCEAEA5}" type="presOf" srcId="{BB57DCBE-6C41-4908-BCF8-2662F9AAD781}" destId="{FB31089F-E54D-41D8-9E4C-BD32F559711C}" srcOrd="0" destOrd="0" presId="urn:microsoft.com/office/officeart/2018/2/layout/IconVerticalSolidList"/>
    <dgm:cxn modelId="{56FECDD6-4363-4DFB-A37D-49BF23E87847}" type="presOf" srcId="{538D7810-534F-407A-9A8F-B08A2876182F}" destId="{80AF40DB-6D61-4709-AB04-97FD1CA7CA60}" srcOrd="0" destOrd="0" presId="urn:microsoft.com/office/officeart/2018/2/layout/IconVerticalSolidList"/>
    <dgm:cxn modelId="{151D0AEC-FC2C-443A-8C13-75783A2CD513}" type="presParOf" srcId="{BFF48FBA-F127-47E7-89B6-64F9CA4DE64A}" destId="{F5B14D8E-C2D0-4932-BCCB-7669015517AF}" srcOrd="0" destOrd="0" presId="urn:microsoft.com/office/officeart/2018/2/layout/IconVerticalSolidList"/>
    <dgm:cxn modelId="{3BEB1EE3-C7FC-49BA-A7A6-911916F0DFB6}" type="presParOf" srcId="{F5B14D8E-C2D0-4932-BCCB-7669015517AF}" destId="{60358757-679E-4DB5-A99D-E6E67EEC3A42}" srcOrd="0" destOrd="0" presId="urn:microsoft.com/office/officeart/2018/2/layout/IconVerticalSolidList"/>
    <dgm:cxn modelId="{E14B9012-D9E0-412E-A5D3-C6A5A1A7DF63}" type="presParOf" srcId="{F5B14D8E-C2D0-4932-BCCB-7669015517AF}" destId="{C3062702-D60A-4DFA-A9CA-202E8DD0EBA8}" srcOrd="1" destOrd="0" presId="urn:microsoft.com/office/officeart/2018/2/layout/IconVerticalSolidList"/>
    <dgm:cxn modelId="{12172BAF-3EBF-416B-A1CF-728774EA72A5}" type="presParOf" srcId="{F5B14D8E-C2D0-4932-BCCB-7669015517AF}" destId="{7FBBF549-01AC-4EA7-B490-E35E4FF1882F}" srcOrd="2" destOrd="0" presId="urn:microsoft.com/office/officeart/2018/2/layout/IconVerticalSolidList"/>
    <dgm:cxn modelId="{5526F231-9854-469B-A23B-5CC0C11A1C3E}" type="presParOf" srcId="{F5B14D8E-C2D0-4932-BCCB-7669015517AF}" destId="{3E3D5B95-1111-4AD7-9722-F7A321B7A10E}" srcOrd="3" destOrd="0" presId="urn:microsoft.com/office/officeart/2018/2/layout/IconVerticalSolidList"/>
    <dgm:cxn modelId="{2B0654B6-41F3-4934-B04F-91BF6B6AA494}" type="presParOf" srcId="{BFF48FBA-F127-47E7-89B6-64F9CA4DE64A}" destId="{062543B8-4E21-4D0E-8991-4ED00D5A9B59}" srcOrd="1" destOrd="0" presId="urn:microsoft.com/office/officeart/2018/2/layout/IconVerticalSolidList"/>
    <dgm:cxn modelId="{DBD8496D-C507-45AE-AD4D-C0666BF53D57}" type="presParOf" srcId="{BFF48FBA-F127-47E7-89B6-64F9CA4DE64A}" destId="{C180E973-C961-48E7-90F6-E9EE152A0A78}" srcOrd="2" destOrd="0" presId="urn:microsoft.com/office/officeart/2018/2/layout/IconVerticalSolidList"/>
    <dgm:cxn modelId="{3D459BB8-FFC2-417E-B7A2-AA3679B87EAA}" type="presParOf" srcId="{C180E973-C961-48E7-90F6-E9EE152A0A78}" destId="{D3D80BD1-66FF-457E-B1BA-1F0DEDB18CFF}" srcOrd="0" destOrd="0" presId="urn:microsoft.com/office/officeart/2018/2/layout/IconVerticalSolidList"/>
    <dgm:cxn modelId="{9AC6BF00-816A-4CBE-ADBF-18F0FCD99518}" type="presParOf" srcId="{C180E973-C961-48E7-90F6-E9EE152A0A78}" destId="{4F15BA95-15FD-4CBE-B5B3-F6D808245603}" srcOrd="1" destOrd="0" presId="urn:microsoft.com/office/officeart/2018/2/layout/IconVerticalSolidList"/>
    <dgm:cxn modelId="{4294C74C-7A23-4109-BB5F-F5651879E74D}" type="presParOf" srcId="{C180E973-C961-48E7-90F6-E9EE152A0A78}" destId="{2EB12E1B-0402-4469-971D-00E4FEE59C41}" srcOrd="2" destOrd="0" presId="urn:microsoft.com/office/officeart/2018/2/layout/IconVerticalSolidList"/>
    <dgm:cxn modelId="{2884EA5A-EF11-4B6E-99CB-B7DFBDCF4E26}" type="presParOf" srcId="{C180E973-C961-48E7-90F6-E9EE152A0A78}" destId="{339CB0B3-36AA-4A41-9B7D-9BBBF0889BB8}" srcOrd="3" destOrd="0" presId="urn:microsoft.com/office/officeart/2018/2/layout/IconVerticalSolidList"/>
    <dgm:cxn modelId="{28C00ADA-A241-4771-B0C2-8967C0459D2F}" type="presParOf" srcId="{BFF48FBA-F127-47E7-89B6-64F9CA4DE64A}" destId="{AB9308C5-A2C0-407D-9B48-9585A7924B63}" srcOrd="3" destOrd="0" presId="urn:microsoft.com/office/officeart/2018/2/layout/IconVerticalSolidList"/>
    <dgm:cxn modelId="{26D31A6D-4595-43ED-9CAA-7FB621C8EB81}" type="presParOf" srcId="{BFF48FBA-F127-47E7-89B6-64F9CA4DE64A}" destId="{4621A661-D5B4-44EE-83AE-707C7ADD15D4}" srcOrd="4" destOrd="0" presId="urn:microsoft.com/office/officeart/2018/2/layout/IconVerticalSolidList"/>
    <dgm:cxn modelId="{E92F1F30-ECBB-4AEF-98F7-3230A27E1353}" type="presParOf" srcId="{4621A661-D5B4-44EE-83AE-707C7ADD15D4}" destId="{1CE66DBF-1D2C-4FA3-A576-2B9A5CE1847C}" srcOrd="0" destOrd="0" presId="urn:microsoft.com/office/officeart/2018/2/layout/IconVerticalSolidList"/>
    <dgm:cxn modelId="{1A7603AE-D65D-4365-AF9E-C45EBE45319B}" type="presParOf" srcId="{4621A661-D5B4-44EE-83AE-707C7ADD15D4}" destId="{66149CD6-CE8F-4F45-A81E-6155EDBE5241}" srcOrd="1" destOrd="0" presId="urn:microsoft.com/office/officeart/2018/2/layout/IconVerticalSolidList"/>
    <dgm:cxn modelId="{E0E17F8F-7458-40F5-B27A-2A6A712EE494}" type="presParOf" srcId="{4621A661-D5B4-44EE-83AE-707C7ADD15D4}" destId="{93DEF6EA-6B0E-4A9D-9077-8C5264A5E10C}" srcOrd="2" destOrd="0" presId="urn:microsoft.com/office/officeart/2018/2/layout/IconVerticalSolidList"/>
    <dgm:cxn modelId="{C8E50840-558D-4981-8A3C-E249812AC441}" type="presParOf" srcId="{4621A661-D5B4-44EE-83AE-707C7ADD15D4}" destId="{2DC06432-39BF-4B2D-A1ED-808109E9AD5E}" srcOrd="3" destOrd="0" presId="urn:microsoft.com/office/officeart/2018/2/layout/IconVerticalSolidList"/>
    <dgm:cxn modelId="{24B00968-C113-4A68-A21B-C2ECA6F961FD}" type="presParOf" srcId="{BFF48FBA-F127-47E7-89B6-64F9CA4DE64A}" destId="{E99BD343-641D-46E6-B847-B5CA02FDB72A}" srcOrd="5" destOrd="0" presId="urn:microsoft.com/office/officeart/2018/2/layout/IconVerticalSolidList"/>
    <dgm:cxn modelId="{CA43B35D-CF39-4763-8F5B-3B347A5F454C}" type="presParOf" srcId="{BFF48FBA-F127-47E7-89B6-64F9CA4DE64A}" destId="{AB6D0E22-3F96-4750-8C2C-781EB1D581A9}" srcOrd="6" destOrd="0" presId="urn:microsoft.com/office/officeart/2018/2/layout/IconVerticalSolidList"/>
    <dgm:cxn modelId="{F35DDAA8-932A-4A14-9657-D30627152A64}" type="presParOf" srcId="{AB6D0E22-3F96-4750-8C2C-781EB1D581A9}" destId="{0E299820-1A80-467B-ACA0-CA375309FC75}" srcOrd="0" destOrd="0" presId="urn:microsoft.com/office/officeart/2018/2/layout/IconVerticalSolidList"/>
    <dgm:cxn modelId="{378DA132-4F4A-4474-B776-BD4269E51EE4}" type="presParOf" srcId="{AB6D0E22-3F96-4750-8C2C-781EB1D581A9}" destId="{12B9AA62-D4EF-40B1-A282-A751C22D6CC2}" srcOrd="1" destOrd="0" presId="urn:microsoft.com/office/officeart/2018/2/layout/IconVerticalSolidList"/>
    <dgm:cxn modelId="{05DB3CAA-6BB6-4ACC-A764-1EFD16A7F2C9}" type="presParOf" srcId="{AB6D0E22-3F96-4750-8C2C-781EB1D581A9}" destId="{0EBD4C0E-BD75-438C-AEE8-17D33B2DD531}" srcOrd="2" destOrd="0" presId="urn:microsoft.com/office/officeart/2018/2/layout/IconVerticalSolidList"/>
    <dgm:cxn modelId="{121152B7-53EF-4285-BA16-3597B718A31E}" type="presParOf" srcId="{AB6D0E22-3F96-4750-8C2C-781EB1D581A9}" destId="{FB31089F-E54D-41D8-9E4C-BD32F559711C}" srcOrd="3" destOrd="0" presId="urn:microsoft.com/office/officeart/2018/2/layout/IconVerticalSolidList"/>
    <dgm:cxn modelId="{97777DA3-29DA-4B66-8B13-1F89212C6518}" type="presParOf" srcId="{BFF48FBA-F127-47E7-89B6-64F9CA4DE64A}" destId="{F7406AEA-0B77-4053-A58B-7F2ED8300E0F}" srcOrd="7" destOrd="0" presId="urn:microsoft.com/office/officeart/2018/2/layout/IconVerticalSolidList"/>
    <dgm:cxn modelId="{79FB8199-FD04-4F33-8362-501221048789}" type="presParOf" srcId="{BFF48FBA-F127-47E7-89B6-64F9CA4DE64A}" destId="{93799A4A-0D1C-4F76-9D91-EDF17FFCAA7F}" srcOrd="8" destOrd="0" presId="urn:microsoft.com/office/officeart/2018/2/layout/IconVerticalSolidList"/>
    <dgm:cxn modelId="{7FF8D6E9-4F86-43BF-BE75-0E0D90CA3A0A}" type="presParOf" srcId="{93799A4A-0D1C-4F76-9D91-EDF17FFCAA7F}" destId="{83F597C5-6889-43BF-BDB9-41793851CDCF}" srcOrd="0" destOrd="0" presId="urn:microsoft.com/office/officeart/2018/2/layout/IconVerticalSolidList"/>
    <dgm:cxn modelId="{EFB32D97-A82F-4080-961E-DCC3C8FFA797}" type="presParOf" srcId="{93799A4A-0D1C-4F76-9D91-EDF17FFCAA7F}" destId="{B579A884-D6B2-4D03-A7B3-9E6D84511054}" srcOrd="1" destOrd="0" presId="urn:microsoft.com/office/officeart/2018/2/layout/IconVerticalSolidList"/>
    <dgm:cxn modelId="{3D276B10-EC56-4EC4-8AB0-4812F42AF490}" type="presParOf" srcId="{93799A4A-0D1C-4F76-9D91-EDF17FFCAA7F}" destId="{C1CB685F-05E1-455C-A5F4-4DFCB21664F6}" srcOrd="2" destOrd="0" presId="urn:microsoft.com/office/officeart/2018/2/layout/IconVerticalSolidList"/>
    <dgm:cxn modelId="{D75123EA-176C-4903-BDD5-6284AF900A2C}" type="presParOf" srcId="{93799A4A-0D1C-4F76-9D91-EDF17FFCAA7F}" destId="{80AF40DB-6D61-4709-AB04-97FD1CA7CA60}" srcOrd="3" destOrd="0" presId="urn:microsoft.com/office/officeart/2018/2/layout/IconVerticalSolidList"/>
    <dgm:cxn modelId="{4FC09611-33F0-4DAD-9C06-D32ECB794219}" type="presParOf" srcId="{BFF48FBA-F127-47E7-89B6-64F9CA4DE64A}" destId="{86B30AAA-E59D-45F5-BA1B-6E56DD0767AC}" srcOrd="9" destOrd="0" presId="urn:microsoft.com/office/officeart/2018/2/layout/IconVerticalSolidList"/>
    <dgm:cxn modelId="{9E15CAE5-E648-49B0-AF48-C50F8345B909}" type="presParOf" srcId="{BFF48FBA-F127-47E7-89B6-64F9CA4DE64A}" destId="{360A049D-1365-4BAA-A238-05C8494DFE74}" srcOrd="10" destOrd="0" presId="urn:microsoft.com/office/officeart/2018/2/layout/IconVerticalSolidList"/>
    <dgm:cxn modelId="{32150041-BE86-4B6F-BD88-E4A8179C30F5}" type="presParOf" srcId="{360A049D-1365-4BAA-A238-05C8494DFE74}" destId="{5FC157AA-5575-40FF-8CA9-C9C3E39B43AA}" srcOrd="0" destOrd="0" presId="urn:microsoft.com/office/officeart/2018/2/layout/IconVerticalSolidList"/>
    <dgm:cxn modelId="{15AF5B18-D7D8-40A3-8FF8-DC37C36A279D}" type="presParOf" srcId="{360A049D-1365-4BAA-A238-05C8494DFE74}" destId="{83A2D2CC-FE5E-4F03-973C-D590DE41177C}" srcOrd="1" destOrd="0" presId="urn:microsoft.com/office/officeart/2018/2/layout/IconVerticalSolidList"/>
    <dgm:cxn modelId="{65E8FD54-829F-4C08-9DC3-D2E80D848BDF}" type="presParOf" srcId="{360A049D-1365-4BAA-A238-05C8494DFE74}" destId="{8A42BDF6-807F-413A-A0D5-CCD4D4CE0665}" srcOrd="2" destOrd="0" presId="urn:microsoft.com/office/officeart/2018/2/layout/IconVerticalSolidList"/>
    <dgm:cxn modelId="{0E47F755-7BE0-4EAD-8F1E-797D7E23CA36}" type="presParOf" srcId="{360A049D-1365-4BAA-A238-05C8494DFE74}" destId="{CA91DD79-D806-445C-B67B-E4427477FC5E}" srcOrd="3" destOrd="0" presId="urn:microsoft.com/office/officeart/2018/2/layout/IconVerticalSolidList"/>
  </dgm:cxnLst>
  <dgm:bg>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35FCD-EFBD-40EF-85AF-F2DB4D0D4386}"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E4C23331-AE58-4070-8166-E881457B3BE4}">
      <dgm:prSet/>
      <dgm:spPr/>
      <dgm:t>
        <a:bodyPr/>
        <a:lstStyle/>
        <a:p>
          <a:r>
            <a:rPr lang="en-CA" b="0" i="0"/>
            <a:t>Data Analysis:</a:t>
          </a:r>
          <a:endParaRPr lang="en-US"/>
        </a:p>
      </dgm:t>
    </dgm:pt>
    <dgm:pt modelId="{0EE93E91-06B0-4D24-8E5A-732255CBA2BD}" type="parTrans" cxnId="{12057C70-02EA-4DAB-8FCB-6FA52F8658FE}">
      <dgm:prSet/>
      <dgm:spPr/>
      <dgm:t>
        <a:bodyPr/>
        <a:lstStyle/>
        <a:p>
          <a:endParaRPr lang="en-US"/>
        </a:p>
      </dgm:t>
    </dgm:pt>
    <dgm:pt modelId="{1B179515-EA53-4933-88C9-5C980514EE6B}" type="sibTrans" cxnId="{12057C70-02EA-4DAB-8FCB-6FA52F8658FE}">
      <dgm:prSet/>
      <dgm:spPr/>
      <dgm:t>
        <a:bodyPr/>
        <a:lstStyle/>
        <a:p>
          <a:endParaRPr lang="en-US"/>
        </a:p>
      </dgm:t>
    </dgm:pt>
    <dgm:pt modelId="{238C468D-C969-4F14-98CE-5FA01F47A516}">
      <dgm:prSet/>
      <dgm:spPr/>
      <dgm:t>
        <a:bodyPr/>
        <a:lstStyle/>
        <a:p>
          <a:r>
            <a:rPr lang="en-CA" b="0" i="0"/>
            <a:t>Analyzing electronic health records (EHR) to identify disease patterns, trends and risk factors</a:t>
          </a:r>
          <a:endParaRPr lang="en-US"/>
        </a:p>
      </dgm:t>
    </dgm:pt>
    <dgm:pt modelId="{BB803B1C-E1D9-4A6B-8C99-158953AF9ABA}" type="parTrans" cxnId="{4275C19C-ACAD-40F6-8EA1-A1292563C49F}">
      <dgm:prSet/>
      <dgm:spPr/>
      <dgm:t>
        <a:bodyPr/>
        <a:lstStyle/>
        <a:p>
          <a:endParaRPr lang="en-US"/>
        </a:p>
      </dgm:t>
    </dgm:pt>
    <dgm:pt modelId="{02B22D06-1D2E-41A2-A82E-F97EBC3E8AE8}" type="sibTrans" cxnId="{4275C19C-ACAD-40F6-8EA1-A1292563C49F}">
      <dgm:prSet/>
      <dgm:spPr/>
      <dgm:t>
        <a:bodyPr/>
        <a:lstStyle/>
        <a:p>
          <a:endParaRPr lang="en-US"/>
        </a:p>
      </dgm:t>
    </dgm:pt>
    <dgm:pt modelId="{8A00B386-BA09-4645-87E4-CC9FA8BBAA11}">
      <dgm:prSet/>
      <dgm:spPr/>
      <dgm:t>
        <a:bodyPr/>
        <a:lstStyle/>
        <a:p>
          <a:r>
            <a:rPr lang="en-CA" b="0" i="0"/>
            <a:t>Analyzing clinical trial data to assess the effectiveness of new treatments</a:t>
          </a:r>
          <a:endParaRPr lang="en-US"/>
        </a:p>
      </dgm:t>
    </dgm:pt>
    <dgm:pt modelId="{4C101D34-A64C-4CE1-8E3C-1922F40057B1}" type="parTrans" cxnId="{38F0458B-37C6-4F49-AB76-85B8C1B36DB2}">
      <dgm:prSet/>
      <dgm:spPr/>
      <dgm:t>
        <a:bodyPr/>
        <a:lstStyle/>
        <a:p>
          <a:endParaRPr lang="en-US"/>
        </a:p>
      </dgm:t>
    </dgm:pt>
    <dgm:pt modelId="{74D71149-3409-4E48-A289-DA3919D9E03E}" type="sibTrans" cxnId="{38F0458B-37C6-4F49-AB76-85B8C1B36DB2}">
      <dgm:prSet/>
      <dgm:spPr/>
      <dgm:t>
        <a:bodyPr/>
        <a:lstStyle/>
        <a:p>
          <a:endParaRPr lang="en-US"/>
        </a:p>
      </dgm:t>
    </dgm:pt>
    <dgm:pt modelId="{8DE21FD2-FBC6-4D4F-B791-410306F8C398}">
      <dgm:prSet/>
      <dgm:spPr/>
      <dgm:t>
        <a:bodyPr/>
        <a:lstStyle/>
        <a:p>
          <a:r>
            <a:rPr lang="en-CA" b="0" i="0"/>
            <a:t>Analyzing epidemiological data to track the spread of diseases</a:t>
          </a:r>
          <a:endParaRPr lang="en-US"/>
        </a:p>
      </dgm:t>
    </dgm:pt>
    <dgm:pt modelId="{E428FFA4-26B4-4DC8-B718-40ACF0E1CAE4}" type="parTrans" cxnId="{D1EDEF7B-AB91-427A-AD9B-CA6A6ECF0BE3}">
      <dgm:prSet/>
      <dgm:spPr/>
      <dgm:t>
        <a:bodyPr/>
        <a:lstStyle/>
        <a:p>
          <a:endParaRPr lang="en-US"/>
        </a:p>
      </dgm:t>
    </dgm:pt>
    <dgm:pt modelId="{6764D5B8-A8E6-4F23-A81C-926DE5A50732}" type="sibTrans" cxnId="{D1EDEF7B-AB91-427A-AD9B-CA6A6ECF0BE3}">
      <dgm:prSet/>
      <dgm:spPr/>
      <dgm:t>
        <a:bodyPr/>
        <a:lstStyle/>
        <a:p>
          <a:endParaRPr lang="en-US"/>
        </a:p>
      </dgm:t>
    </dgm:pt>
    <dgm:pt modelId="{348E6B9C-E6D0-4E05-96D6-9B2E2399A531}">
      <dgm:prSet/>
      <dgm:spPr/>
      <dgm:t>
        <a:bodyPr/>
        <a:lstStyle/>
        <a:p>
          <a:r>
            <a:rPr lang="en-CA" b="0" i="0"/>
            <a:t>Image Analysis:</a:t>
          </a:r>
          <a:endParaRPr lang="en-US"/>
        </a:p>
      </dgm:t>
    </dgm:pt>
    <dgm:pt modelId="{D63939A5-E0CA-4550-8713-BFB99AAECF72}" type="parTrans" cxnId="{50DED445-3DCE-47E2-AF88-F41731EF2D76}">
      <dgm:prSet/>
      <dgm:spPr/>
      <dgm:t>
        <a:bodyPr/>
        <a:lstStyle/>
        <a:p>
          <a:endParaRPr lang="en-US"/>
        </a:p>
      </dgm:t>
    </dgm:pt>
    <dgm:pt modelId="{8AC8A81C-5B24-4ED7-9AAF-0D0B676F6FC2}" type="sibTrans" cxnId="{50DED445-3DCE-47E2-AF88-F41731EF2D76}">
      <dgm:prSet/>
      <dgm:spPr/>
      <dgm:t>
        <a:bodyPr/>
        <a:lstStyle/>
        <a:p>
          <a:endParaRPr lang="en-US"/>
        </a:p>
      </dgm:t>
    </dgm:pt>
    <dgm:pt modelId="{6F74B17C-D62D-4538-BC24-28793A0ABE37}">
      <dgm:prSet/>
      <dgm:spPr/>
      <dgm:t>
        <a:bodyPr/>
        <a:lstStyle/>
        <a:p>
          <a:r>
            <a:rPr lang="en-CA" b="0" i="0"/>
            <a:t>Analyzing medical images such as X-rays, MRIs, and CT scans to detect abnormalities</a:t>
          </a:r>
          <a:endParaRPr lang="en-US"/>
        </a:p>
      </dgm:t>
    </dgm:pt>
    <dgm:pt modelId="{17B70503-7819-4DA7-82FB-730F46D01EF1}" type="parTrans" cxnId="{2326271A-F1A0-43EB-B3BF-A3BC72CEAA41}">
      <dgm:prSet/>
      <dgm:spPr/>
      <dgm:t>
        <a:bodyPr/>
        <a:lstStyle/>
        <a:p>
          <a:endParaRPr lang="en-US"/>
        </a:p>
      </dgm:t>
    </dgm:pt>
    <dgm:pt modelId="{0CCA9B42-C9CC-429A-9359-39306CDF0ADD}" type="sibTrans" cxnId="{2326271A-F1A0-43EB-B3BF-A3BC72CEAA41}">
      <dgm:prSet/>
      <dgm:spPr/>
      <dgm:t>
        <a:bodyPr/>
        <a:lstStyle/>
        <a:p>
          <a:endParaRPr lang="en-US"/>
        </a:p>
      </dgm:t>
    </dgm:pt>
    <dgm:pt modelId="{B6183D65-A184-423D-8526-6280CE36469A}">
      <dgm:prSet/>
      <dgm:spPr/>
      <dgm:t>
        <a:bodyPr/>
        <a:lstStyle/>
        <a:p>
          <a:r>
            <a:rPr lang="en-CA" b="0" i="0"/>
            <a:t>Identifying tumours, lesions, and other abnormalities in medical images using machine learning algorithms</a:t>
          </a:r>
          <a:endParaRPr lang="en-US"/>
        </a:p>
      </dgm:t>
    </dgm:pt>
    <dgm:pt modelId="{535AF52C-2385-433C-9083-865B838A4F9F}" type="parTrans" cxnId="{FD4DB99B-2AFE-4109-9CD9-F4895AB3719B}">
      <dgm:prSet/>
      <dgm:spPr/>
      <dgm:t>
        <a:bodyPr/>
        <a:lstStyle/>
        <a:p>
          <a:endParaRPr lang="en-US"/>
        </a:p>
      </dgm:t>
    </dgm:pt>
    <dgm:pt modelId="{AEC0D94F-A9A3-4DA0-B09C-E5782B1D09B9}" type="sibTrans" cxnId="{FD4DB99B-2AFE-4109-9CD9-F4895AB3719B}">
      <dgm:prSet/>
      <dgm:spPr/>
      <dgm:t>
        <a:bodyPr/>
        <a:lstStyle/>
        <a:p>
          <a:endParaRPr lang="en-US"/>
        </a:p>
      </dgm:t>
    </dgm:pt>
    <dgm:pt modelId="{93329EF0-7A90-4824-AEF1-B117DF244711}">
      <dgm:prSet/>
      <dgm:spPr/>
      <dgm:t>
        <a:bodyPr/>
        <a:lstStyle/>
        <a:p>
          <a:r>
            <a:rPr lang="en-CA" b="0" i="0"/>
            <a:t>Tracking the progression of diseases by analyzing images over time</a:t>
          </a:r>
          <a:endParaRPr lang="en-US"/>
        </a:p>
      </dgm:t>
    </dgm:pt>
    <dgm:pt modelId="{EC084017-C46C-41B2-82FB-C2CE4C71534E}" type="parTrans" cxnId="{E931E971-D6BE-4DE7-AC81-67256393ABAC}">
      <dgm:prSet/>
      <dgm:spPr/>
      <dgm:t>
        <a:bodyPr/>
        <a:lstStyle/>
        <a:p>
          <a:endParaRPr lang="en-US"/>
        </a:p>
      </dgm:t>
    </dgm:pt>
    <dgm:pt modelId="{6B5E3545-ED35-4352-8FD1-9E098E21CF64}" type="sibTrans" cxnId="{E931E971-D6BE-4DE7-AC81-67256393ABAC}">
      <dgm:prSet/>
      <dgm:spPr/>
      <dgm:t>
        <a:bodyPr/>
        <a:lstStyle/>
        <a:p>
          <a:endParaRPr lang="en-US"/>
        </a:p>
      </dgm:t>
    </dgm:pt>
    <dgm:pt modelId="{7288A6CA-C011-40F6-A883-5FF38455CCF4}">
      <dgm:prSet/>
      <dgm:spPr/>
      <dgm:t>
        <a:bodyPr/>
        <a:lstStyle/>
        <a:p>
          <a:r>
            <a:rPr lang="en-CA" b="0" i="0"/>
            <a:t>Machine Learning:</a:t>
          </a:r>
          <a:endParaRPr lang="en-US"/>
        </a:p>
      </dgm:t>
    </dgm:pt>
    <dgm:pt modelId="{E85C9921-EF27-4C90-B097-477F296EA742}" type="parTrans" cxnId="{B2689B95-F08D-4A1C-B21B-13BBC70CFAC2}">
      <dgm:prSet/>
      <dgm:spPr/>
      <dgm:t>
        <a:bodyPr/>
        <a:lstStyle/>
        <a:p>
          <a:endParaRPr lang="en-US"/>
        </a:p>
      </dgm:t>
    </dgm:pt>
    <dgm:pt modelId="{35BBF725-19DB-4D20-863B-F072C210ED43}" type="sibTrans" cxnId="{B2689B95-F08D-4A1C-B21B-13BBC70CFAC2}">
      <dgm:prSet/>
      <dgm:spPr/>
      <dgm:t>
        <a:bodyPr/>
        <a:lstStyle/>
        <a:p>
          <a:endParaRPr lang="en-US"/>
        </a:p>
      </dgm:t>
    </dgm:pt>
    <dgm:pt modelId="{3BE1538C-99AC-4A92-9082-0087DD153452}">
      <dgm:prSet/>
      <dgm:spPr/>
      <dgm:t>
        <a:bodyPr/>
        <a:lstStyle/>
        <a:p>
          <a:r>
            <a:rPr lang="en-CA" b="0" i="0"/>
            <a:t>Developing predictive models to identify patients at risk of developing certain conditions such as diabetes, cardiovascular disease, or cancer</a:t>
          </a:r>
          <a:endParaRPr lang="en-US"/>
        </a:p>
      </dgm:t>
    </dgm:pt>
    <dgm:pt modelId="{DF745F8D-0087-4295-91D1-6ED448695F85}" type="parTrans" cxnId="{76E4F05B-700B-4211-AB70-7AC830A62054}">
      <dgm:prSet/>
      <dgm:spPr/>
      <dgm:t>
        <a:bodyPr/>
        <a:lstStyle/>
        <a:p>
          <a:endParaRPr lang="en-US"/>
        </a:p>
      </dgm:t>
    </dgm:pt>
    <dgm:pt modelId="{42C64F34-14CE-4105-8982-309524215EFF}" type="sibTrans" cxnId="{76E4F05B-700B-4211-AB70-7AC830A62054}">
      <dgm:prSet/>
      <dgm:spPr/>
      <dgm:t>
        <a:bodyPr/>
        <a:lstStyle/>
        <a:p>
          <a:endParaRPr lang="en-US"/>
        </a:p>
      </dgm:t>
    </dgm:pt>
    <dgm:pt modelId="{14409F64-D860-494A-87AD-E5476E458E33}">
      <dgm:prSet/>
      <dgm:spPr/>
      <dgm:t>
        <a:bodyPr/>
        <a:lstStyle/>
        <a:p>
          <a:r>
            <a:rPr lang="en-CA" b="0" i="0"/>
            <a:t>Developing algorithms to assist with clinical decision-making, such as identifying the best treatment options for patients based on their medical history and symptoms</a:t>
          </a:r>
          <a:endParaRPr lang="en-US"/>
        </a:p>
      </dgm:t>
    </dgm:pt>
    <dgm:pt modelId="{5CA4BBA3-B23A-47E3-B41D-DCDC7967DD63}" type="parTrans" cxnId="{78C87022-2ADE-452A-80C9-35EA06275BCF}">
      <dgm:prSet/>
      <dgm:spPr/>
      <dgm:t>
        <a:bodyPr/>
        <a:lstStyle/>
        <a:p>
          <a:endParaRPr lang="en-US"/>
        </a:p>
      </dgm:t>
    </dgm:pt>
    <dgm:pt modelId="{2800A5F5-70D6-42A6-8D5B-1405A55590C7}" type="sibTrans" cxnId="{78C87022-2ADE-452A-80C9-35EA06275BCF}">
      <dgm:prSet/>
      <dgm:spPr/>
      <dgm:t>
        <a:bodyPr/>
        <a:lstStyle/>
        <a:p>
          <a:endParaRPr lang="en-US"/>
        </a:p>
      </dgm:t>
    </dgm:pt>
    <dgm:pt modelId="{426A14BA-A710-4C12-9CEA-BBE74B0B1F51}">
      <dgm:prSet/>
      <dgm:spPr/>
      <dgm:t>
        <a:bodyPr/>
        <a:lstStyle/>
        <a:p>
          <a:r>
            <a:rPr lang="en-CA" b="0" i="0"/>
            <a:t>Developing diagnostic tools using machine learning algorithms that can automatically identify certain diseases from medical images or patient data</a:t>
          </a:r>
          <a:endParaRPr lang="en-US"/>
        </a:p>
      </dgm:t>
    </dgm:pt>
    <dgm:pt modelId="{3EDB4227-6AAC-4BFB-95F3-E6A010FEF78F}" type="parTrans" cxnId="{3D9E9666-70B7-45EB-B545-9D03E356DF6C}">
      <dgm:prSet/>
      <dgm:spPr/>
      <dgm:t>
        <a:bodyPr/>
        <a:lstStyle/>
        <a:p>
          <a:endParaRPr lang="en-US"/>
        </a:p>
      </dgm:t>
    </dgm:pt>
    <dgm:pt modelId="{28D57127-5F92-4EDB-B9B3-76C9DB220A4A}" type="sibTrans" cxnId="{3D9E9666-70B7-45EB-B545-9D03E356DF6C}">
      <dgm:prSet/>
      <dgm:spPr/>
      <dgm:t>
        <a:bodyPr/>
        <a:lstStyle/>
        <a:p>
          <a:endParaRPr lang="en-US"/>
        </a:p>
      </dgm:t>
    </dgm:pt>
    <dgm:pt modelId="{8E334812-5B8D-4200-A547-CA911756E7FD}">
      <dgm:prSet/>
      <dgm:spPr/>
      <dgm:t>
        <a:bodyPr/>
        <a:lstStyle/>
        <a:p>
          <a:r>
            <a:rPr lang="en-CA" b="0" i="0"/>
            <a:t>Natural Language Processing (NLP):</a:t>
          </a:r>
          <a:endParaRPr lang="en-US"/>
        </a:p>
      </dgm:t>
    </dgm:pt>
    <dgm:pt modelId="{E92B2E96-230F-487B-919B-473E6E6B1D42}" type="parTrans" cxnId="{6B04A719-08CD-4A49-8316-758F5B901310}">
      <dgm:prSet/>
      <dgm:spPr/>
      <dgm:t>
        <a:bodyPr/>
        <a:lstStyle/>
        <a:p>
          <a:endParaRPr lang="en-US"/>
        </a:p>
      </dgm:t>
    </dgm:pt>
    <dgm:pt modelId="{B1F6B14E-90AD-43A9-9650-81401C741E6F}" type="sibTrans" cxnId="{6B04A719-08CD-4A49-8316-758F5B901310}">
      <dgm:prSet/>
      <dgm:spPr/>
      <dgm:t>
        <a:bodyPr/>
        <a:lstStyle/>
        <a:p>
          <a:endParaRPr lang="en-US"/>
        </a:p>
      </dgm:t>
    </dgm:pt>
    <dgm:pt modelId="{B6731A4F-A215-44D0-84C8-64A85C00960E}">
      <dgm:prSet/>
      <dgm:spPr/>
      <dgm:t>
        <a:bodyPr/>
        <a:lstStyle/>
        <a:p>
          <a:r>
            <a:rPr lang="en-CA" b="0" i="0"/>
            <a:t>Analyzing unstructured clinical notes and medical records to extract useful information such as diagnoses, treatments, and medication dosages</a:t>
          </a:r>
          <a:endParaRPr lang="en-US"/>
        </a:p>
      </dgm:t>
    </dgm:pt>
    <dgm:pt modelId="{EB93CA15-871B-47E1-A7B2-6AF81808FAFF}" type="parTrans" cxnId="{EED57F06-E1F2-4E27-B911-9AC658778F3F}">
      <dgm:prSet/>
      <dgm:spPr/>
      <dgm:t>
        <a:bodyPr/>
        <a:lstStyle/>
        <a:p>
          <a:endParaRPr lang="en-US"/>
        </a:p>
      </dgm:t>
    </dgm:pt>
    <dgm:pt modelId="{1E03D49A-2450-473E-B23F-42BE7E36C918}" type="sibTrans" cxnId="{EED57F06-E1F2-4E27-B911-9AC658778F3F}">
      <dgm:prSet/>
      <dgm:spPr/>
      <dgm:t>
        <a:bodyPr/>
        <a:lstStyle/>
        <a:p>
          <a:endParaRPr lang="en-US"/>
        </a:p>
      </dgm:t>
    </dgm:pt>
    <dgm:pt modelId="{4D7FD186-6959-4A37-A127-EB95B2C1FD60}">
      <dgm:prSet/>
      <dgm:spPr/>
      <dgm:t>
        <a:bodyPr/>
        <a:lstStyle/>
        <a:p>
          <a:r>
            <a:rPr lang="en-CA" b="0" i="0"/>
            <a:t>Developing chatbots or virtual assistants that can answer patient questions or provide medical advice</a:t>
          </a:r>
          <a:endParaRPr lang="en-US"/>
        </a:p>
      </dgm:t>
    </dgm:pt>
    <dgm:pt modelId="{8042F4EE-60C6-40D6-8BD7-4848A1D88B27}" type="parTrans" cxnId="{1D71A4DB-CD65-4A8C-B382-E3BF8FB0525F}">
      <dgm:prSet/>
      <dgm:spPr/>
      <dgm:t>
        <a:bodyPr/>
        <a:lstStyle/>
        <a:p>
          <a:endParaRPr lang="en-US"/>
        </a:p>
      </dgm:t>
    </dgm:pt>
    <dgm:pt modelId="{7D4BDBD4-18E2-4416-A8E1-CD06FD2D9808}" type="sibTrans" cxnId="{1D71A4DB-CD65-4A8C-B382-E3BF8FB0525F}">
      <dgm:prSet/>
      <dgm:spPr/>
      <dgm:t>
        <a:bodyPr/>
        <a:lstStyle/>
        <a:p>
          <a:endParaRPr lang="en-US"/>
        </a:p>
      </dgm:t>
    </dgm:pt>
    <dgm:pt modelId="{F51FFEC9-3371-4480-9582-2847B26FAEC9}">
      <dgm:prSet/>
      <dgm:spPr/>
      <dgm:t>
        <a:bodyPr/>
        <a:lstStyle/>
        <a:p>
          <a:r>
            <a:rPr lang="en-CA" b="0" i="0"/>
            <a:t>Develop algorithms that can classify medical texts, such as medical publications or clinical guidelines, into different categories or topics.</a:t>
          </a:r>
          <a:endParaRPr lang="en-US"/>
        </a:p>
      </dgm:t>
    </dgm:pt>
    <dgm:pt modelId="{5E127615-8F3D-4546-98F7-312044E71CAA}" type="parTrans" cxnId="{3A81429A-1B4F-4435-9BA9-CA5EF19275EC}">
      <dgm:prSet/>
      <dgm:spPr/>
      <dgm:t>
        <a:bodyPr/>
        <a:lstStyle/>
        <a:p>
          <a:endParaRPr lang="en-US"/>
        </a:p>
      </dgm:t>
    </dgm:pt>
    <dgm:pt modelId="{B6414621-7E0F-4810-993F-08C5421A603E}" type="sibTrans" cxnId="{3A81429A-1B4F-4435-9BA9-CA5EF19275EC}">
      <dgm:prSet/>
      <dgm:spPr/>
      <dgm:t>
        <a:bodyPr/>
        <a:lstStyle/>
        <a:p>
          <a:endParaRPr lang="en-US"/>
        </a:p>
      </dgm:t>
    </dgm:pt>
    <dgm:pt modelId="{E5728694-5F0F-47AA-A3F7-7B6A170087F3}" type="pres">
      <dgm:prSet presAssocID="{BEF35FCD-EFBD-40EF-85AF-F2DB4D0D4386}" presName="linear" presStyleCnt="0">
        <dgm:presLayoutVars>
          <dgm:dir/>
          <dgm:animLvl val="lvl"/>
          <dgm:resizeHandles val="exact"/>
        </dgm:presLayoutVars>
      </dgm:prSet>
      <dgm:spPr/>
    </dgm:pt>
    <dgm:pt modelId="{F97B4E8B-C519-4DAE-8985-9E03033AD764}" type="pres">
      <dgm:prSet presAssocID="{E4C23331-AE58-4070-8166-E881457B3BE4}" presName="parentLin" presStyleCnt="0"/>
      <dgm:spPr/>
    </dgm:pt>
    <dgm:pt modelId="{082A60DC-8B3F-4172-B58D-3F548D7B22BB}" type="pres">
      <dgm:prSet presAssocID="{E4C23331-AE58-4070-8166-E881457B3BE4}" presName="parentLeftMargin" presStyleLbl="node1" presStyleIdx="0" presStyleCnt="4"/>
      <dgm:spPr/>
    </dgm:pt>
    <dgm:pt modelId="{6CA68D28-98B9-4972-8724-4277D01B4474}" type="pres">
      <dgm:prSet presAssocID="{E4C23331-AE58-4070-8166-E881457B3BE4}" presName="parentText" presStyleLbl="node1" presStyleIdx="0" presStyleCnt="4">
        <dgm:presLayoutVars>
          <dgm:chMax val="0"/>
          <dgm:bulletEnabled val="1"/>
        </dgm:presLayoutVars>
      </dgm:prSet>
      <dgm:spPr/>
    </dgm:pt>
    <dgm:pt modelId="{23E31798-4256-480F-84BC-C0DF1FAF83E1}" type="pres">
      <dgm:prSet presAssocID="{E4C23331-AE58-4070-8166-E881457B3BE4}" presName="negativeSpace" presStyleCnt="0"/>
      <dgm:spPr/>
    </dgm:pt>
    <dgm:pt modelId="{0856293C-DA19-4120-8D36-BF1A049E035D}" type="pres">
      <dgm:prSet presAssocID="{E4C23331-AE58-4070-8166-E881457B3BE4}" presName="childText" presStyleLbl="conFgAcc1" presStyleIdx="0" presStyleCnt="4">
        <dgm:presLayoutVars>
          <dgm:bulletEnabled val="1"/>
        </dgm:presLayoutVars>
      </dgm:prSet>
      <dgm:spPr/>
    </dgm:pt>
    <dgm:pt modelId="{86814E29-4CD5-41CF-8D70-E85CB1CD516E}" type="pres">
      <dgm:prSet presAssocID="{1B179515-EA53-4933-88C9-5C980514EE6B}" presName="spaceBetweenRectangles" presStyleCnt="0"/>
      <dgm:spPr/>
    </dgm:pt>
    <dgm:pt modelId="{7578184B-C66D-4A7A-88CD-D8C974F924C3}" type="pres">
      <dgm:prSet presAssocID="{348E6B9C-E6D0-4E05-96D6-9B2E2399A531}" presName="parentLin" presStyleCnt="0"/>
      <dgm:spPr/>
    </dgm:pt>
    <dgm:pt modelId="{BBB9AFB5-1F9F-492B-B9A5-F22D7BADF9B0}" type="pres">
      <dgm:prSet presAssocID="{348E6B9C-E6D0-4E05-96D6-9B2E2399A531}" presName="parentLeftMargin" presStyleLbl="node1" presStyleIdx="0" presStyleCnt="4"/>
      <dgm:spPr/>
    </dgm:pt>
    <dgm:pt modelId="{3BC92779-DA56-452B-8362-3F5724E4E68F}" type="pres">
      <dgm:prSet presAssocID="{348E6B9C-E6D0-4E05-96D6-9B2E2399A531}" presName="parentText" presStyleLbl="node1" presStyleIdx="1" presStyleCnt="4">
        <dgm:presLayoutVars>
          <dgm:chMax val="0"/>
          <dgm:bulletEnabled val="1"/>
        </dgm:presLayoutVars>
      </dgm:prSet>
      <dgm:spPr/>
    </dgm:pt>
    <dgm:pt modelId="{13BDAF76-DFDE-4859-AB37-759187BABFDF}" type="pres">
      <dgm:prSet presAssocID="{348E6B9C-E6D0-4E05-96D6-9B2E2399A531}" presName="negativeSpace" presStyleCnt="0"/>
      <dgm:spPr/>
    </dgm:pt>
    <dgm:pt modelId="{2D50C397-4DDB-45C7-8B25-F42A24C5F4BF}" type="pres">
      <dgm:prSet presAssocID="{348E6B9C-E6D0-4E05-96D6-9B2E2399A531}" presName="childText" presStyleLbl="conFgAcc1" presStyleIdx="1" presStyleCnt="4">
        <dgm:presLayoutVars>
          <dgm:bulletEnabled val="1"/>
        </dgm:presLayoutVars>
      </dgm:prSet>
      <dgm:spPr/>
    </dgm:pt>
    <dgm:pt modelId="{3070F308-72C0-42B5-8A6A-C8EEF80F0EB7}" type="pres">
      <dgm:prSet presAssocID="{8AC8A81C-5B24-4ED7-9AAF-0D0B676F6FC2}" presName="spaceBetweenRectangles" presStyleCnt="0"/>
      <dgm:spPr/>
    </dgm:pt>
    <dgm:pt modelId="{19A99E48-A642-41AB-B9DD-DD44450C36ED}" type="pres">
      <dgm:prSet presAssocID="{7288A6CA-C011-40F6-A883-5FF38455CCF4}" presName="parentLin" presStyleCnt="0"/>
      <dgm:spPr/>
    </dgm:pt>
    <dgm:pt modelId="{87917E3D-2E6F-4386-AD4B-F5BF2F1EF9C8}" type="pres">
      <dgm:prSet presAssocID="{7288A6CA-C011-40F6-A883-5FF38455CCF4}" presName="parentLeftMargin" presStyleLbl="node1" presStyleIdx="1" presStyleCnt="4"/>
      <dgm:spPr/>
    </dgm:pt>
    <dgm:pt modelId="{4A2A8E92-B635-4FFD-8ED7-F35E2F74B200}" type="pres">
      <dgm:prSet presAssocID="{7288A6CA-C011-40F6-A883-5FF38455CCF4}" presName="parentText" presStyleLbl="node1" presStyleIdx="2" presStyleCnt="4">
        <dgm:presLayoutVars>
          <dgm:chMax val="0"/>
          <dgm:bulletEnabled val="1"/>
        </dgm:presLayoutVars>
      </dgm:prSet>
      <dgm:spPr/>
    </dgm:pt>
    <dgm:pt modelId="{32278259-3249-4141-BC69-6F00A3764E3F}" type="pres">
      <dgm:prSet presAssocID="{7288A6CA-C011-40F6-A883-5FF38455CCF4}" presName="negativeSpace" presStyleCnt="0"/>
      <dgm:spPr/>
    </dgm:pt>
    <dgm:pt modelId="{3BD59DF0-594A-4EA8-A7A1-57C796909EBC}" type="pres">
      <dgm:prSet presAssocID="{7288A6CA-C011-40F6-A883-5FF38455CCF4}" presName="childText" presStyleLbl="conFgAcc1" presStyleIdx="2" presStyleCnt="4">
        <dgm:presLayoutVars>
          <dgm:bulletEnabled val="1"/>
        </dgm:presLayoutVars>
      </dgm:prSet>
      <dgm:spPr/>
    </dgm:pt>
    <dgm:pt modelId="{3F67ADE9-D40B-4823-8B09-1ADCE5EF8D04}" type="pres">
      <dgm:prSet presAssocID="{35BBF725-19DB-4D20-863B-F072C210ED43}" presName="spaceBetweenRectangles" presStyleCnt="0"/>
      <dgm:spPr/>
    </dgm:pt>
    <dgm:pt modelId="{99249636-ADBA-49B8-AD51-F529CD0E13E6}" type="pres">
      <dgm:prSet presAssocID="{8E334812-5B8D-4200-A547-CA911756E7FD}" presName="parentLin" presStyleCnt="0"/>
      <dgm:spPr/>
    </dgm:pt>
    <dgm:pt modelId="{A4E06871-316C-4495-811E-DD6A95169D49}" type="pres">
      <dgm:prSet presAssocID="{8E334812-5B8D-4200-A547-CA911756E7FD}" presName="parentLeftMargin" presStyleLbl="node1" presStyleIdx="2" presStyleCnt="4"/>
      <dgm:spPr/>
    </dgm:pt>
    <dgm:pt modelId="{41C9C67C-D99D-4ABF-B737-B19A9B136AD0}" type="pres">
      <dgm:prSet presAssocID="{8E334812-5B8D-4200-A547-CA911756E7FD}" presName="parentText" presStyleLbl="node1" presStyleIdx="3" presStyleCnt="4">
        <dgm:presLayoutVars>
          <dgm:chMax val="0"/>
          <dgm:bulletEnabled val="1"/>
        </dgm:presLayoutVars>
      </dgm:prSet>
      <dgm:spPr/>
    </dgm:pt>
    <dgm:pt modelId="{C66D8DF6-F0F4-4706-BE5E-918CFCF733BD}" type="pres">
      <dgm:prSet presAssocID="{8E334812-5B8D-4200-A547-CA911756E7FD}" presName="negativeSpace" presStyleCnt="0"/>
      <dgm:spPr/>
    </dgm:pt>
    <dgm:pt modelId="{9501DB95-61B7-458A-822B-31CF48903D70}" type="pres">
      <dgm:prSet presAssocID="{8E334812-5B8D-4200-A547-CA911756E7FD}" presName="childText" presStyleLbl="conFgAcc1" presStyleIdx="3" presStyleCnt="4">
        <dgm:presLayoutVars>
          <dgm:bulletEnabled val="1"/>
        </dgm:presLayoutVars>
      </dgm:prSet>
      <dgm:spPr/>
    </dgm:pt>
  </dgm:ptLst>
  <dgm:cxnLst>
    <dgm:cxn modelId="{9178D104-1BD4-4E31-9F38-3BC737571125}" type="presOf" srcId="{93329EF0-7A90-4824-AEF1-B117DF244711}" destId="{2D50C397-4DDB-45C7-8B25-F42A24C5F4BF}" srcOrd="0" destOrd="2" presId="urn:microsoft.com/office/officeart/2005/8/layout/list1"/>
    <dgm:cxn modelId="{EED57F06-E1F2-4E27-B911-9AC658778F3F}" srcId="{8E334812-5B8D-4200-A547-CA911756E7FD}" destId="{B6731A4F-A215-44D0-84C8-64A85C00960E}" srcOrd="0" destOrd="0" parTransId="{EB93CA15-871B-47E1-A7B2-6AF81808FAFF}" sibTransId="{1E03D49A-2450-473E-B23F-42BE7E36C918}"/>
    <dgm:cxn modelId="{ED9F7D11-BD5E-4279-B879-6C2B78CFBCAE}" type="presOf" srcId="{426A14BA-A710-4C12-9CEA-BBE74B0B1F51}" destId="{3BD59DF0-594A-4EA8-A7A1-57C796909EBC}" srcOrd="0" destOrd="2" presId="urn:microsoft.com/office/officeart/2005/8/layout/list1"/>
    <dgm:cxn modelId="{AABEDB15-DB65-4EC3-B1A2-F0B4D6339949}" type="presOf" srcId="{B6731A4F-A215-44D0-84C8-64A85C00960E}" destId="{9501DB95-61B7-458A-822B-31CF48903D70}" srcOrd="0" destOrd="0" presId="urn:microsoft.com/office/officeart/2005/8/layout/list1"/>
    <dgm:cxn modelId="{6B04A719-08CD-4A49-8316-758F5B901310}" srcId="{BEF35FCD-EFBD-40EF-85AF-F2DB4D0D4386}" destId="{8E334812-5B8D-4200-A547-CA911756E7FD}" srcOrd="3" destOrd="0" parTransId="{E92B2E96-230F-487B-919B-473E6E6B1D42}" sibTransId="{B1F6B14E-90AD-43A9-9650-81401C741E6F}"/>
    <dgm:cxn modelId="{2326271A-F1A0-43EB-B3BF-A3BC72CEAA41}" srcId="{348E6B9C-E6D0-4E05-96D6-9B2E2399A531}" destId="{6F74B17C-D62D-4538-BC24-28793A0ABE37}" srcOrd="0" destOrd="0" parTransId="{17B70503-7819-4DA7-82FB-730F46D01EF1}" sibTransId="{0CCA9B42-C9CC-429A-9359-39306CDF0ADD}"/>
    <dgm:cxn modelId="{78C87022-2ADE-452A-80C9-35EA06275BCF}" srcId="{7288A6CA-C011-40F6-A883-5FF38455CCF4}" destId="{14409F64-D860-494A-87AD-E5476E458E33}" srcOrd="1" destOrd="0" parTransId="{5CA4BBA3-B23A-47E3-B41D-DCDC7967DD63}" sibTransId="{2800A5F5-70D6-42A6-8D5B-1405A55590C7}"/>
    <dgm:cxn modelId="{FFC4AC2C-02D8-482E-A3D7-E38B58C2AA59}" type="presOf" srcId="{8E334812-5B8D-4200-A547-CA911756E7FD}" destId="{A4E06871-316C-4495-811E-DD6A95169D49}" srcOrd="0" destOrd="0" presId="urn:microsoft.com/office/officeart/2005/8/layout/list1"/>
    <dgm:cxn modelId="{A941B32D-6AB2-40C5-BF21-C767000998C7}" type="presOf" srcId="{14409F64-D860-494A-87AD-E5476E458E33}" destId="{3BD59DF0-594A-4EA8-A7A1-57C796909EBC}" srcOrd="0" destOrd="1" presId="urn:microsoft.com/office/officeart/2005/8/layout/list1"/>
    <dgm:cxn modelId="{0F0C6D30-C223-401A-AA9B-931F256B5F97}" type="presOf" srcId="{4D7FD186-6959-4A37-A127-EB95B2C1FD60}" destId="{9501DB95-61B7-458A-822B-31CF48903D70}" srcOrd="0" destOrd="1" presId="urn:microsoft.com/office/officeart/2005/8/layout/list1"/>
    <dgm:cxn modelId="{76E4F05B-700B-4211-AB70-7AC830A62054}" srcId="{7288A6CA-C011-40F6-A883-5FF38455CCF4}" destId="{3BE1538C-99AC-4A92-9082-0087DD153452}" srcOrd="0" destOrd="0" parTransId="{DF745F8D-0087-4295-91D1-6ED448695F85}" sibTransId="{42C64F34-14CE-4105-8982-309524215EFF}"/>
    <dgm:cxn modelId="{2C739261-1FAC-46C5-93CB-85F6A52E38A4}" type="presOf" srcId="{E4C23331-AE58-4070-8166-E881457B3BE4}" destId="{6CA68D28-98B9-4972-8724-4277D01B4474}" srcOrd="1" destOrd="0" presId="urn:microsoft.com/office/officeart/2005/8/layout/list1"/>
    <dgm:cxn modelId="{50DED445-3DCE-47E2-AF88-F41731EF2D76}" srcId="{BEF35FCD-EFBD-40EF-85AF-F2DB4D0D4386}" destId="{348E6B9C-E6D0-4E05-96D6-9B2E2399A531}" srcOrd="1" destOrd="0" parTransId="{D63939A5-E0CA-4550-8713-BFB99AAECF72}" sibTransId="{8AC8A81C-5B24-4ED7-9AAF-0D0B676F6FC2}"/>
    <dgm:cxn modelId="{3D9E9666-70B7-45EB-B545-9D03E356DF6C}" srcId="{7288A6CA-C011-40F6-A883-5FF38455CCF4}" destId="{426A14BA-A710-4C12-9CEA-BBE74B0B1F51}" srcOrd="2" destOrd="0" parTransId="{3EDB4227-6AAC-4BFB-95F3-E6A010FEF78F}" sibTransId="{28D57127-5F92-4EDB-B9B3-76C9DB220A4A}"/>
    <dgm:cxn modelId="{A385B266-9127-4D47-935F-8B97C01FD580}" type="presOf" srcId="{8DE21FD2-FBC6-4D4F-B791-410306F8C398}" destId="{0856293C-DA19-4120-8D36-BF1A049E035D}" srcOrd="0" destOrd="2" presId="urn:microsoft.com/office/officeart/2005/8/layout/list1"/>
    <dgm:cxn modelId="{D00A5B47-1B9D-49E7-A81D-D704ACF42586}" type="presOf" srcId="{348E6B9C-E6D0-4E05-96D6-9B2E2399A531}" destId="{3BC92779-DA56-452B-8362-3F5724E4E68F}" srcOrd="1" destOrd="0" presId="urn:microsoft.com/office/officeart/2005/8/layout/list1"/>
    <dgm:cxn modelId="{12057C70-02EA-4DAB-8FCB-6FA52F8658FE}" srcId="{BEF35FCD-EFBD-40EF-85AF-F2DB4D0D4386}" destId="{E4C23331-AE58-4070-8166-E881457B3BE4}" srcOrd="0" destOrd="0" parTransId="{0EE93E91-06B0-4D24-8E5A-732255CBA2BD}" sibTransId="{1B179515-EA53-4933-88C9-5C980514EE6B}"/>
    <dgm:cxn modelId="{BABFE450-D1E9-4459-B074-94FE8B025A00}" type="presOf" srcId="{7288A6CA-C011-40F6-A883-5FF38455CCF4}" destId="{4A2A8E92-B635-4FFD-8ED7-F35E2F74B200}" srcOrd="1" destOrd="0" presId="urn:microsoft.com/office/officeart/2005/8/layout/list1"/>
    <dgm:cxn modelId="{E931E971-D6BE-4DE7-AC81-67256393ABAC}" srcId="{348E6B9C-E6D0-4E05-96D6-9B2E2399A531}" destId="{93329EF0-7A90-4824-AEF1-B117DF244711}" srcOrd="2" destOrd="0" parTransId="{EC084017-C46C-41B2-82FB-C2CE4C71534E}" sibTransId="{6B5E3545-ED35-4352-8FD1-9E098E21CF64}"/>
    <dgm:cxn modelId="{3A3FAB52-3B24-4AD7-B822-CB611A65F05D}" type="presOf" srcId="{238C468D-C969-4F14-98CE-5FA01F47A516}" destId="{0856293C-DA19-4120-8D36-BF1A049E035D}" srcOrd="0" destOrd="0" presId="urn:microsoft.com/office/officeart/2005/8/layout/list1"/>
    <dgm:cxn modelId="{A3612853-73CF-4B99-A28A-82246289291E}" type="presOf" srcId="{8E334812-5B8D-4200-A547-CA911756E7FD}" destId="{41C9C67C-D99D-4ABF-B737-B19A9B136AD0}" srcOrd="1" destOrd="0" presId="urn:microsoft.com/office/officeart/2005/8/layout/list1"/>
    <dgm:cxn modelId="{D1EDEF7B-AB91-427A-AD9B-CA6A6ECF0BE3}" srcId="{E4C23331-AE58-4070-8166-E881457B3BE4}" destId="{8DE21FD2-FBC6-4D4F-B791-410306F8C398}" srcOrd="2" destOrd="0" parTransId="{E428FFA4-26B4-4DC8-B718-40ACF0E1CAE4}" sibTransId="{6764D5B8-A8E6-4F23-A81C-926DE5A50732}"/>
    <dgm:cxn modelId="{38F0458B-37C6-4F49-AB76-85B8C1B36DB2}" srcId="{E4C23331-AE58-4070-8166-E881457B3BE4}" destId="{8A00B386-BA09-4645-87E4-CC9FA8BBAA11}" srcOrd="1" destOrd="0" parTransId="{4C101D34-A64C-4CE1-8E3C-1922F40057B1}" sibTransId="{74D71149-3409-4E48-A289-DA3919D9E03E}"/>
    <dgm:cxn modelId="{5D66DE94-F216-430D-9938-DD86F50417DA}" type="presOf" srcId="{E4C23331-AE58-4070-8166-E881457B3BE4}" destId="{082A60DC-8B3F-4172-B58D-3F548D7B22BB}" srcOrd="0" destOrd="0" presId="urn:microsoft.com/office/officeart/2005/8/layout/list1"/>
    <dgm:cxn modelId="{B2689B95-F08D-4A1C-B21B-13BBC70CFAC2}" srcId="{BEF35FCD-EFBD-40EF-85AF-F2DB4D0D4386}" destId="{7288A6CA-C011-40F6-A883-5FF38455CCF4}" srcOrd="2" destOrd="0" parTransId="{E85C9921-EF27-4C90-B097-477F296EA742}" sibTransId="{35BBF725-19DB-4D20-863B-F072C210ED43}"/>
    <dgm:cxn modelId="{3A81429A-1B4F-4435-9BA9-CA5EF19275EC}" srcId="{8E334812-5B8D-4200-A547-CA911756E7FD}" destId="{F51FFEC9-3371-4480-9582-2847B26FAEC9}" srcOrd="2" destOrd="0" parTransId="{5E127615-8F3D-4546-98F7-312044E71CAA}" sibTransId="{B6414621-7E0F-4810-993F-08C5421A603E}"/>
    <dgm:cxn modelId="{FD4DB99B-2AFE-4109-9CD9-F4895AB3719B}" srcId="{348E6B9C-E6D0-4E05-96D6-9B2E2399A531}" destId="{B6183D65-A184-423D-8526-6280CE36469A}" srcOrd="1" destOrd="0" parTransId="{535AF52C-2385-433C-9083-865B838A4F9F}" sibTransId="{AEC0D94F-A9A3-4DA0-B09C-E5782B1D09B9}"/>
    <dgm:cxn modelId="{4275C19C-ACAD-40F6-8EA1-A1292563C49F}" srcId="{E4C23331-AE58-4070-8166-E881457B3BE4}" destId="{238C468D-C969-4F14-98CE-5FA01F47A516}" srcOrd="0" destOrd="0" parTransId="{BB803B1C-E1D9-4A6B-8C99-158953AF9ABA}" sibTransId="{02B22D06-1D2E-41A2-A82E-F97EBC3E8AE8}"/>
    <dgm:cxn modelId="{B9EB3F9D-C41D-4F81-ABF5-EDB6C05FC5C9}" type="presOf" srcId="{6F74B17C-D62D-4538-BC24-28793A0ABE37}" destId="{2D50C397-4DDB-45C7-8B25-F42A24C5F4BF}" srcOrd="0" destOrd="0" presId="urn:microsoft.com/office/officeart/2005/8/layout/list1"/>
    <dgm:cxn modelId="{E32C2DA2-9E2C-4987-B463-E2F7751B746C}" type="presOf" srcId="{8A00B386-BA09-4645-87E4-CC9FA8BBAA11}" destId="{0856293C-DA19-4120-8D36-BF1A049E035D}" srcOrd="0" destOrd="1" presId="urn:microsoft.com/office/officeart/2005/8/layout/list1"/>
    <dgm:cxn modelId="{868218AA-28B8-41DB-8D24-1B3332E883EF}" type="presOf" srcId="{7288A6CA-C011-40F6-A883-5FF38455CCF4}" destId="{87917E3D-2E6F-4386-AD4B-F5BF2F1EF9C8}" srcOrd="0" destOrd="0" presId="urn:microsoft.com/office/officeart/2005/8/layout/list1"/>
    <dgm:cxn modelId="{7750CBB2-80BD-4F40-B014-DC37494D2DA2}" type="presOf" srcId="{348E6B9C-E6D0-4E05-96D6-9B2E2399A531}" destId="{BBB9AFB5-1F9F-492B-B9A5-F22D7BADF9B0}" srcOrd="0" destOrd="0" presId="urn:microsoft.com/office/officeart/2005/8/layout/list1"/>
    <dgm:cxn modelId="{4F86D1D2-38FD-4598-88B1-173B921485C4}" type="presOf" srcId="{3BE1538C-99AC-4A92-9082-0087DD153452}" destId="{3BD59DF0-594A-4EA8-A7A1-57C796909EBC}" srcOrd="0" destOrd="0" presId="urn:microsoft.com/office/officeart/2005/8/layout/list1"/>
    <dgm:cxn modelId="{1D71A4DB-CD65-4A8C-B382-E3BF8FB0525F}" srcId="{8E334812-5B8D-4200-A547-CA911756E7FD}" destId="{4D7FD186-6959-4A37-A127-EB95B2C1FD60}" srcOrd="1" destOrd="0" parTransId="{8042F4EE-60C6-40D6-8BD7-4848A1D88B27}" sibTransId="{7D4BDBD4-18E2-4416-A8E1-CD06FD2D9808}"/>
    <dgm:cxn modelId="{C50707E0-1090-4DDF-AE6F-6613CE824AED}" type="presOf" srcId="{B6183D65-A184-423D-8526-6280CE36469A}" destId="{2D50C397-4DDB-45C7-8B25-F42A24C5F4BF}" srcOrd="0" destOrd="1" presId="urn:microsoft.com/office/officeart/2005/8/layout/list1"/>
    <dgm:cxn modelId="{3A6E50E9-1292-4335-A629-ECD7379E697A}" type="presOf" srcId="{BEF35FCD-EFBD-40EF-85AF-F2DB4D0D4386}" destId="{E5728694-5F0F-47AA-A3F7-7B6A170087F3}" srcOrd="0" destOrd="0" presId="urn:microsoft.com/office/officeart/2005/8/layout/list1"/>
    <dgm:cxn modelId="{192CA0F1-3497-4D42-8C4B-64FA64C492F9}" type="presOf" srcId="{F51FFEC9-3371-4480-9582-2847B26FAEC9}" destId="{9501DB95-61B7-458A-822B-31CF48903D70}" srcOrd="0" destOrd="2" presId="urn:microsoft.com/office/officeart/2005/8/layout/list1"/>
    <dgm:cxn modelId="{B32840DA-43F4-4D35-9FD5-C76789A12C0C}" type="presParOf" srcId="{E5728694-5F0F-47AA-A3F7-7B6A170087F3}" destId="{F97B4E8B-C519-4DAE-8985-9E03033AD764}" srcOrd="0" destOrd="0" presId="urn:microsoft.com/office/officeart/2005/8/layout/list1"/>
    <dgm:cxn modelId="{8BA3417A-8F11-4DA3-AC86-8CA57CB1D89A}" type="presParOf" srcId="{F97B4E8B-C519-4DAE-8985-9E03033AD764}" destId="{082A60DC-8B3F-4172-B58D-3F548D7B22BB}" srcOrd="0" destOrd="0" presId="urn:microsoft.com/office/officeart/2005/8/layout/list1"/>
    <dgm:cxn modelId="{12E38792-D3FD-411C-B69C-D1BF9E306C7B}" type="presParOf" srcId="{F97B4E8B-C519-4DAE-8985-9E03033AD764}" destId="{6CA68D28-98B9-4972-8724-4277D01B4474}" srcOrd="1" destOrd="0" presId="urn:microsoft.com/office/officeart/2005/8/layout/list1"/>
    <dgm:cxn modelId="{B8C05887-391C-4DCE-B4DA-ADDE4D224E8E}" type="presParOf" srcId="{E5728694-5F0F-47AA-A3F7-7B6A170087F3}" destId="{23E31798-4256-480F-84BC-C0DF1FAF83E1}" srcOrd="1" destOrd="0" presId="urn:microsoft.com/office/officeart/2005/8/layout/list1"/>
    <dgm:cxn modelId="{F917E491-9906-4E39-9E17-5345F77E5D59}" type="presParOf" srcId="{E5728694-5F0F-47AA-A3F7-7B6A170087F3}" destId="{0856293C-DA19-4120-8D36-BF1A049E035D}" srcOrd="2" destOrd="0" presId="urn:microsoft.com/office/officeart/2005/8/layout/list1"/>
    <dgm:cxn modelId="{B8C296BE-FE67-46A9-9897-320DEDB8BE15}" type="presParOf" srcId="{E5728694-5F0F-47AA-A3F7-7B6A170087F3}" destId="{86814E29-4CD5-41CF-8D70-E85CB1CD516E}" srcOrd="3" destOrd="0" presId="urn:microsoft.com/office/officeart/2005/8/layout/list1"/>
    <dgm:cxn modelId="{4D5D33B1-305C-4A0A-BE34-3E67DF9CD72F}" type="presParOf" srcId="{E5728694-5F0F-47AA-A3F7-7B6A170087F3}" destId="{7578184B-C66D-4A7A-88CD-D8C974F924C3}" srcOrd="4" destOrd="0" presId="urn:microsoft.com/office/officeart/2005/8/layout/list1"/>
    <dgm:cxn modelId="{34EC1587-9178-4C50-88E3-05876AEBEBE0}" type="presParOf" srcId="{7578184B-C66D-4A7A-88CD-D8C974F924C3}" destId="{BBB9AFB5-1F9F-492B-B9A5-F22D7BADF9B0}" srcOrd="0" destOrd="0" presId="urn:microsoft.com/office/officeart/2005/8/layout/list1"/>
    <dgm:cxn modelId="{CAFF22C6-005F-47D9-833C-5606CB4D9A78}" type="presParOf" srcId="{7578184B-C66D-4A7A-88CD-D8C974F924C3}" destId="{3BC92779-DA56-452B-8362-3F5724E4E68F}" srcOrd="1" destOrd="0" presId="urn:microsoft.com/office/officeart/2005/8/layout/list1"/>
    <dgm:cxn modelId="{70423D5C-C946-421B-A9E1-EC08B6E0EDE8}" type="presParOf" srcId="{E5728694-5F0F-47AA-A3F7-7B6A170087F3}" destId="{13BDAF76-DFDE-4859-AB37-759187BABFDF}" srcOrd="5" destOrd="0" presId="urn:microsoft.com/office/officeart/2005/8/layout/list1"/>
    <dgm:cxn modelId="{1CEDB618-F6AD-4161-A1A4-75F5963B2A92}" type="presParOf" srcId="{E5728694-5F0F-47AA-A3F7-7B6A170087F3}" destId="{2D50C397-4DDB-45C7-8B25-F42A24C5F4BF}" srcOrd="6" destOrd="0" presId="urn:microsoft.com/office/officeart/2005/8/layout/list1"/>
    <dgm:cxn modelId="{A146AE51-EB73-4E94-A9F6-B2A5507199A4}" type="presParOf" srcId="{E5728694-5F0F-47AA-A3F7-7B6A170087F3}" destId="{3070F308-72C0-42B5-8A6A-C8EEF80F0EB7}" srcOrd="7" destOrd="0" presId="urn:microsoft.com/office/officeart/2005/8/layout/list1"/>
    <dgm:cxn modelId="{3FE22E51-8BAE-4A57-8694-8113F041A39A}" type="presParOf" srcId="{E5728694-5F0F-47AA-A3F7-7B6A170087F3}" destId="{19A99E48-A642-41AB-B9DD-DD44450C36ED}" srcOrd="8" destOrd="0" presId="urn:microsoft.com/office/officeart/2005/8/layout/list1"/>
    <dgm:cxn modelId="{C9FA4351-A6E5-4545-8DB6-0777DFDA2AC8}" type="presParOf" srcId="{19A99E48-A642-41AB-B9DD-DD44450C36ED}" destId="{87917E3D-2E6F-4386-AD4B-F5BF2F1EF9C8}" srcOrd="0" destOrd="0" presId="urn:microsoft.com/office/officeart/2005/8/layout/list1"/>
    <dgm:cxn modelId="{F2DF6A84-5496-4741-899E-9A2634B9E39C}" type="presParOf" srcId="{19A99E48-A642-41AB-B9DD-DD44450C36ED}" destId="{4A2A8E92-B635-4FFD-8ED7-F35E2F74B200}" srcOrd="1" destOrd="0" presId="urn:microsoft.com/office/officeart/2005/8/layout/list1"/>
    <dgm:cxn modelId="{FB195F95-6045-41FC-9327-7CCA9D104FC4}" type="presParOf" srcId="{E5728694-5F0F-47AA-A3F7-7B6A170087F3}" destId="{32278259-3249-4141-BC69-6F00A3764E3F}" srcOrd="9" destOrd="0" presId="urn:microsoft.com/office/officeart/2005/8/layout/list1"/>
    <dgm:cxn modelId="{A426AF55-1B59-4CDE-B3C3-BF20F30506FF}" type="presParOf" srcId="{E5728694-5F0F-47AA-A3F7-7B6A170087F3}" destId="{3BD59DF0-594A-4EA8-A7A1-57C796909EBC}" srcOrd="10" destOrd="0" presId="urn:microsoft.com/office/officeart/2005/8/layout/list1"/>
    <dgm:cxn modelId="{7FF2B4C6-87AF-453C-8635-BEB7BE25907E}" type="presParOf" srcId="{E5728694-5F0F-47AA-A3F7-7B6A170087F3}" destId="{3F67ADE9-D40B-4823-8B09-1ADCE5EF8D04}" srcOrd="11" destOrd="0" presId="urn:microsoft.com/office/officeart/2005/8/layout/list1"/>
    <dgm:cxn modelId="{B04E13D3-9649-47A0-A1F8-EDF3CFB4A036}" type="presParOf" srcId="{E5728694-5F0F-47AA-A3F7-7B6A170087F3}" destId="{99249636-ADBA-49B8-AD51-F529CD0E13E6}" srcOrd="12" destOrd="0" presId="urn:microsoft.com/office/officeart/2005/8/layout/list1"/>
    <dgm:cxn modelId="{BEF846F6-0549-4B2B-854B-19177DB69404}" type="presParOf" srcId="{99249636-ADBA-49B8-AD51-F529CD0E13E6}" destId="{A4E06871-316C-4495-811E-DD6A95169D49}" srcOrd="0" destOrd="0" presId="urn:microsoft.com/office/officeart/2005/8/layout/list1"/>
    <dgm:cxn modelId="{93B997FB-574E-4B95-8F6F-78324D02D57D}" type="presParOf" srcId="{99249636-ADBA-49B8-AD51-F529CD0E13E6}" destId="{41C9C67C-D99D-4ABF-B737-B19A9B136AD0}" srcOrd="1" destOrd="0" presId="urn:microsoft.com/office/officeart/2005/8/layout/list1"/>
    <dgm:cxn modelId="{4744BC1D-52DA-4D87-A8BC-5EA29C5B2189}" type="presParOf" srcId="{E5728694-5F0F-47AA-A3F7-7B6A170087F3}" destId="{C66D8DF6-F0F4-4706-BE5E-918CFCF733BD}" srcOrd="13" destOrd="0" presId="urn:microsoft.com/office/officeart/2005/8/layout/list1"/>
    <dgm:cxn modelId="{9DB0DD59-DB74-4360-8E20-D9405A680C07}" type="presParOf" srcId="{E5728694-5F0F-47AA-A3F7-7B6A170087F3}" destId="{9501DB95-61B7-458A-822B-31CF48903D7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58757-679E-4DB5-A99D-E6E67EEC3A42}">
      <dsp:nvSpPr>
        <dsp:cNvPr id="0" name=""/>
        <dsp:cNvSpPr/>
      </dsp:nvSpPr>
      <dsp:spPr>
        <a:xfrm>
          <a:off x="0" y="190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62702-D60A-4DFA-A9CA-202E8DD0EBA8}">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D5B95-1111-4AD7-9722-F7A321B7A10E}">
      <dsp:nvSpPr>
        <dsp:cNvPr id="0" name=""/>
        <dsp:cNvSpPr/>
      </dsp:nvSpPr>
      <dsp:spPr>
        <a:xfrm>
          <a:off x="935949" y="190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Data Collection</a:t>
          </a:r>
          <a:endParaRPr lang="en-US" sz="1900" kern="1200" dirty="0"/>
        </a:p>
      </dsp:txBody>
      <dsp:txXfrm>
        <a:off x="935949" y="1901"/>
        <a:ext cx="5365651" cy="810345"/>
      </dsp:txXfrm>
    </dsp:sp>
    <dsp:sp modelId="{D3D80BD1-66FF-457E-B1BA-1F0DEDB18CFF}">
      <dsp:nvSpPr>
        <dsp:cNvPr id="0" name=""/>
        <dsp:cNvSpPr/>
      </dsp:nvSpPr>
      <dsp:spPr>
        <a:xfrm>
          <a:off x="0" y="1014833"/>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5BA95-15FD-4CBE-B5B3-F6D808245603}">
      <dsp:nvSpPr>
        <dsp:cNvPr id="0" name=""/>
        <dsp:cNvSpPr/>
      </dsp:nvSpPr>
      <dsp:spPr>
        <a:xfrm>
          <a:off x="245129" y="1197161"/>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9CB0B3-36AA-4A41-9B7D-9BBBF0889BB8}">
      <dsp:nvSpPr>
        <dsp:cNvPr id="0" name=""/>
        <dsp:cNvSpPr/>
      </dsp:nvSpPr>
      <dsp:spPr>
        <a:xfrm>
          <a:off x="935949" y="1014833"/>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Data Cleaning</a:t>
          </a:r>
          <a:endParaRPr lang="en-US" sz="1900" kern="1200" dirty="0"/>
        </a:p>
      </dsp:txBody>
      <dsp:txXfrm>
        <a:off x="935949" y="1014833"/>
        <a:ext cx="5365651" cy="810345"/>
      </dsp:txXfrm>
    </dsp:sp>
    <dsp:sp modelId="{1CE66DBF-1D2C-4FA3-A576-2B9A5CE1847C}">
      <dsp:nvSpPr>
        <dsp:cNvPr id="0" name=""/>
        <dsp:cNvSpPr/>
      </dsp:nvSpPr>
      <dsp:spPr>
        <a:xfrm>
          <a:off x="0" y="2027765"/>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49CD6-CE8F-4F45-A81E-6155EDBE5241}">
      <dsp:nvSpPr>
        <dsp:cNvPr id="0" name=""/>
        <dsp:cNvSpPr/>
      </dsp:nvSpPr>
      <dsp:spPr>
        <a:xfrm>
          <a:off x="245129" y="2210093"/>
          <a:ext cx="445690" cy="44569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C06432-39BF-4B2D-A1ED-808109E9AD5E}">
      <dsp:nvSpPr>
        <dsp:cNvPr id="0" name=""/>
        <dsp:cNvSpPr/>
      </dsp:nvSpPr>
      <dsp:spPr>
        <a:xfrm>
          <a:off x="935949" y="2027765"/>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Data Analysis</a:t>
          </a:r>
          <a:endParaRPr lang="en-US" sz="1900" kern="1200" dirty="0"/>
        </a:p>
      </dsp:txBody>
      <dsp:txXfrm>
        <a:off x="935949" y="2027765"/>
        <a:ext cx="5365651" cy="810345"/>
      </dsp:txXfrm>
    </dsp:sp>
    <dsp:sp modelId="{0E299820-1A80-467B-ACA0-CA375309FC75}">
      <dsp:nvSpPr>
        <dsp:cNvPr id="0" name=""/>
        <dsp:cNvSpPr/>
      </dsp:nvSpPr>
      <dsp:spPr>
        <a:xfrm>
          <a:off x="0" y="3040697"/>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9AA62-D4EF-40B1-A282-A751C22D6CC2}">
      <dsp:nvSpPr>
        <dsp:cNvPr id="0" name=""/>
        <dsp:cNvSpPr/>
      </dsp:nvSpPr>
      <dsp:spPr>
        <a:xfrm>
          <a:off x="245129" y="3223025"/>
          <a:ext cx="445690" cy="44569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1089F-E54D-41D8-9E4C-BD32F559711C}">
      <dsp:nvSpPr>
        <dsp:cNvPr id="0" name=""/>
        <dsp:cNvSpPr/>
      </dsp:nvSpPr>
      <dsp:spPr>
        <a:xfrm>
          <a:off x="935949" y="3040697"/>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Communication</a:t>
          </a:r>
          <a:endParaRPr lang="en-US" sz="1900" kern="1200" dirty="0"/>
        </a:p>
      </dsp:txBody>
      <dsp:txXfrm>
        <a:off x="935949" y="3040697"/>
        <a:ext cx="5365651" cy="810345"/>
      </dsp:txXfrm>
    </dsp:sp>
    <dsp:sp modelId="{83F597C5-6889-43BF-BDB9-41793851CDCF}">
      <dsp:nvSpPr>
        <dsp:cNvPr id="0" name=""/>
        <dsp:cNvSpPr/>
      </dsp:nvSpPr>
      <dsp:spPr>
        <a:xfrm>
          <a:off x="0" y="4053629"/>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9A884-D6B2-4D03-A7B3-9E6D84511054}">
      <dsp:nvSpPr>
        <dsp:cNvPr id="0" name=""/>
        <dsp:cNvSpPr/>
      </dsp:nvSpPr>
      <dsp:spPr>
        <a:xfrm>
          <a:off x="245129" y="4235957"/>
          <a:ext cx="445690" cy="44569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AF40DB-6D61-4709-AB04-97FD1CA7CA60}">
      <dsp:nvSpPr>
        <dsp:cNvPr id="0" name=""/>
        <dsp:cNvSpPr/>
      </dsp:nvSpPr>
      <dsp:spPr>
        <a:xfrm>
          <a:off x="935949" y="4053629"/>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a:t>Data Visualization</a:t>
          </a:r>
          <a:endParaRPr lang="en-US" sz="1900" kern="1200"/>
        </a:p>
      </dsp:txBody>
      <dsp:txXfrm>
        <a:off x="935949" y="4053629"/>
        <a:ext cx="5365651" cy="810345"/>
      </dsp:txXfrm>
    </dsp:sp>
    <dsp:sp modelId="{5FC157AA-5575-40FF-8CA9-C9C3E39B43AA}">
      <dsp:nvSpPr>
        <dsp:cNvPr id="0" name=""/>
        <dsp:cNvSpPr/>
      </dsp:nvSpPr>
      <dsp:spPr>
        <a:xfrm>
          <a:off x="0" y="506656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2D2CC-FE5E-4F03-973C-D590DE41177C}">
      <dsp:nvSpPr>
        <dsp:cNvPr id="0" name=""/>
        <dsp:cNvSpPr/>
      </dsp:nvSpPr>
      <dsp:spPr>
        <a:xfrm>
          <a:off x="245129" y="5248889"/>
          <a:ext cx="445690" cy="4456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91DD79-D806-445C-B67B-E4427477FC5E}">
      <dsp:nvSpPr>
        <dsp:cNvPr id="0" name=""/>
        <dsp:cNvSpPr/>
      </dsp:nvSpPr>
      <dsp:spPr>
        <a:xfrm>
          <a:off x="935949" y="506656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dirty="0"/>
            <a:t>Machine Learning</a:t>
          </a:r>
          <a:endParaRPr lang="en-US" sz="1900" kern="1200" dirty="0"/>
        </a:p>
      </dsp:txBody>
      <dsp:txXfrm>
        <a:off x="935949" y="5066561"/>
        <a:ext cx="5365651" cy="810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6293C-DA19-4120-8D36-BF1A049E035D}">
      <dsp:nvSpPr>
        <dsp:cNvPr id="0" name=""/>
        <dsp:cNvSpPr/>
      </dsp:nvSpPr>
      <dsp:spPr>
        <a:xfrm>
          <a:off x="0" y="307109"/>
          <a:ext cx="6253721" cy="756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Analyzing electronic health records (EHR) to identify disease patterns, trends and risk factors</a:t>
          </a:r>
          <a:endParaRPr lang="en-US" sz="1000" kern="1200"/>
        </a:p>
        <a:p>
          <a:pPr marL="57150" lvl="1" indent="-57150" algn="l" defTabSz="444500">
            <a:lnSpc>
              <a:spcPct val="90000"/>
            </a:lnSpc>
            <a:spcBef>
              <a:spcPct val="0"/>
            </a:spcBef>
            <a:spcAft>
              <a:spcPct val="15000"/>
            </a:spcAft>
            <a:buChar char="•"/>
          </a:pPr>
          <a:r>
            <a:rPr lang="en-CA" sz="1000" b="0" i="0" kern="1200"/>
            <a:t>Analyzing clinical trial data to assess the effectiveness of new treatments</a:t>
          </a:r>
          <a:endParaRPr lang="en-US" sz="1000" kern="1200"/>
        </a:p>
        <a:p>
          <a:pPr marL="57150" lvl="1" indent="-57150" algn="l" defTabSz="444500">
            <a:lnSpc>
              <a:spcPct val="90000"/>
            </a:lnSpc>
            <a:spcBef>
              <a:spcPct val="0"/>
            </a:spcBef>
            <a:spcAft>
              <a:spcPct val="15000"/>
            </a:spcAft>
            <a:buChar char="•"/>
          </a:pPr>
          <a:r>
            <a:rPr lang="en-CA" sz="1000" b="0" i="0" kern="1200"/>
            <a:t>Analyzing epidemiological data to track the spread of diseases</a:t>
          </a:r>
          <a:endParaRPr lang="en-US" sz="1000" kern="1200"/>
        </a:p>
      </dsp:txBody>
      <dsp:txXfrm>
        <a:off x="0" y="307109"/>
        <a:ext cx="6253721" cy="756000"/>
      </dsp:txXfrm>
    </dsp:sp>
    <dsp:sp modelId="{6CA68D28-98B9-4972-8724-4277D01B4474}">
      <dsp:nvSpPr>
        <dsp:cNvPr id="0" name=""/>
        <dsp:cNvSpPr/>
      </dsp:nvSpPr>
      <dsp:spPr>
        <a:xfrm>
          <a:off x="312686" y="15950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Data Analysis:</a:t>
          </a:r>
          <a:endParaRPr lang="en-US" sz="1000" kern="1200"/>
        </a:p>
      </dsp:txBody>
      <dsp:txXfrm>
        <a:off x="327096" y="173919"/>
        <a:ext cx="4348785" cy="266380"/>
      </dsp:txXfrm>
    </dsp:sp>
    <dsp:sp modelId="{2D50C397-4DDB-45C7-8B25-F42A24C5F4BF}">
      <dsp:nvSpPr>
        <dsp:cNvPr id="0" name=""/>
        <dsp:cNvSpPr/>
      </dsp:nvSpPr>
      <dsp:spPr>
        <a:xfrm>
          <a:off x="0" y="1264709"/>
          <a:ext cx="6253721" cy="8977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Analyzing medical images such as X-rays, MRIs, and CT scans to detect abnormalities</a:t>
          </a:r>
          <a:endParaRPr lang="en-US" sz="1000" kern="1200"/>
        </a:p>
        <a:p>
          <a:pPr marL="57150" lvl="1" indent="-57150" algn="l" defTabSz="444500">
            <a:lnSpc>
              <a:spcPct val="90000"/>
            </a:lnSpc>
            <a:spcBef>
              <a:spcPct val="0"/>
            </a:spcBef>
            <a:spcAft>
              <a:spcPct val="15000"/>
            </a:spcAft>
            <a:buChar char="•"/>
          </a:pPr>
          <a:r>
            <a:rPr lang="en-CA" sz="1000" b="0" i="0" kern="1200"/>
            <a:t>Identifying tumours, lesions, and other abnormalities in medical images using machine learning algorithms</a:t>
          </a:r>
          <a:endParaRPr lang="en-US" sz="1000" kern="1200"/>
        </a:p>
        <a:p>
          <a:pPr marL="57150" lvl="1" indent="-57150" algn="l" defTabSz="444500">
            <a:lnSpc>
              <a:spcPct val="90000"/>
            </a:lnSpc>
            <a:spcBef>
              <a:spcPct val="0"/>
            </a:spcBef>
            <a:spcAft>
              <a:spcPct val="15000"/>
            </a:spcAft>
            <a:buChar char="•"/>
          </a:pPr>
          <a:r>
            <a:rPr lang="en-CA" sz="1000" b="0" i="0" kern="1200"/>
            <a:t>Tracking the progression of diseases by analyzing images over time</a:t>
          </a:r>
          <a:endParaRPr lang="en-US" sz="1000" kern="1200"/>
        </a:p>
      </dsp:txBody>
      <dsp:txXfrm>
        <a:off x="0" y="1264709"/>
        <a:ext cx="6253721" cy="897750"/>
      </dsp:txXfrm>
    </dsp:sp>
    <dsp:sp modelId="{3BC92779-DA56-452B-8362-3F5724E4E68F}">
      <dsp:nvSpPr>
        <dsp:cNvPr id="0" name=""/>
        <dsp:cNvSpPr/>
      </dsp:nvSpPr>
      <dsp:spPr>
        <a:xfrm>
          <a:off x="312686" y="111710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Image Analysis:</a:t>
          </a:r>
          <a:endParaRPr lang="en-US" sz="1000" kern="1200"/>
        </a:p>
      </dsp:txBody>
      <dsp:txXfrm>
        <a:off x="327096" y="1131519"/>
        <a:ext cx="4348785" cy="266380"/>
      </dsp:txXfrm>
    </dsp:sp>
    <dsp:sp modelId="{3BD59DF0-594A-4EA8-A7A1-57C796909EBC}">
      <dsp:nvSpPr>
        <dsp:cNvPr id="0" name=""/>
        <dsp:cNvSpPr/>
      </dsp:nvSpPr>
      <dsp:spPr>
        <a:xfrm>
          <a:off x="0" y="2364059"/>
          <a:ext cx="6253721" cy="1165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Developing predictive models to identify patients at risk of developing certain conditions such as diabetes, cardiovascular disease, or cancer</a:t>
          </a:r>
          <a:endParaRPr lang="en-US" sz="1000" kern="1200"/>
        </a:p>
        <a:p>
          <a:pPr marL="57150" lvl="1" indent="-57150" algn="l" defTabSz="444500">
            <a:lnSpc>
              <a:spcPct val="90000"/>
            </a:lnSpc>
            <a:spcBef>
              <a:spcPct val="0"/>
            </a:spcBef>
            <a:spcAft>
              <a:spcPct val="15000"/>
            </a:spcAft>
            <a:buChar char="•"/>
          </a:pPr>
          <a:r>
            <a:rPr lang="en-CA" sz="1000" b="0" i="0" kern="1200"/>
            <a:t>Developing algorithms to assist with clinical decision-making, such as identifying the best treatment options for patients based on their medical history and symptoms</a:t>
          </a:r>
          <a:endParaRPr lang="en-US" sz="1000" kern="1200"/>
        </a:p>
        <a:p>
          <a:pPr marL="57150" lvl="1" indent="-57150" algn="l" defTabSz="444500">
            <a:lnSpc>
              <a:spcPct val="90000"/>
            </a:lnSpc>
            <a:spcBef>
              <a:spcPct val="0"/>
            </a:spcBef>
            <a:spcAft>
              <a:spcPct val="15000"/>
            </a:spcAft>
            <a:buChar char="•"/>
          </a:pPr>
          <a:r>
            <a:rPr lang="en-CA" sz="1000" b="0" i="0" kern="1200"/>
            <a:t>Developing diagnostic tools using machine learning algorithms that can automatically identify certain diseases from medical images or patient data</a:t>
          </a:r>
          <a:endParaRPr lang="en-US" sz="1000" kern="1200"/>
        </a:p>
      </dsp:txBody>
      <dsp:txXfrm>
        <a:off x="0" y="2364059"/>
        <a:ext cx="6253721" cy="1165500"/>
      </dsp:txXfrm>
    </dsp:sp>
    <dsp:sp modelId="{4A2A8E92-B635-4FFD-8ED7-F35E2F74B200}">
      <dsp:nvSpPr>
        <dsp:cNvPr id="0" name=""/>
        <dsp:cNvSpPr/>
      </dsp:nvSpPr>
      <dsp:spPr>
        <a:xfrm>
          <a:off x="312686" y="221645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Machine Learning:</a:t>
          </a:r>
          <a:endParaRPr lang="en-US" sz="1000" kern="1200"/>
        </a:p>
      </dsp:txBody>
      <dsp:txXfrm>
        <a:off x="327096" y="2230869"/>
        <a:ext cx="4348785" cy="266380"/>
      </dsp:txXfrm>
    </dsp:sp>
    <dsp:sp modelId="{9501DB95-61B7-458A-822B-31CF48903D70}">
      <dsp:nvSpPr>
        <dsp:cNvPr id="0" name=""/>
        <dsp:cNvSpPr/>
      </dsp:nvSpPr>
      <dsp:spPr>
        <a:xfrm>
          <a:off x="0" y="3731160"/>
          <a:ext cx="6253721" cy="1165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Analyzing unstructured clinical notes and medical records to extract useful information such as diagnoses, treatments, and medication dosages</a:t>
          </a:r>
          <a:endParaRPr lang="en-US" sz="1000" kern="1200"/>
        </a:p>
        <a:p>
          <a:pPr marL="57150" lvl="1" indent="-57150" algn="l" defTabSz="444500">
            <a:lnSpc>
              <a:spcPct val="90000"/>
            </a:lnSpc>
            <a:spcBef>
              <a:spcPct val="0"/>
            </a:spcBef>
            <a:spcAft>
              <a:spcPct val="15000"/>
            </a:spcAft>
            <a:buChar char="•"/>
          </a:pPr>
          <a:r>
            <a:rPr lang="en-CA" sz="1000" b="0" i="0" kern="1200"/>
            <a:t>Developing chatbots or virtual assistants that can answer patient questions or provide medical advice</a:t>
          </a:r>
          <a:endParaRPr lang="en-US" sz="1000" kern="1200"/>
        </a:p>
        <a:p>
          <a:pPr marL="57150" lvl="1" indent="-57150" algn="l" defTabSz="444500">
            <a:lnSpc>
              <a:spcPct val="90000"/>
            </a:lnSpc>
            <a:spcBef>
              <a:spcPct val="0"/>
            </a:spcBef>
            <a:spcAft>
              <a:spcPct val="15000"/>
            </a:spcAft>
            <a:buChar char="•"/>
          </a:pPr>
          <a:r>
            <a:rPr lang="en-CA" sz="1000" b="0" i="0" kern="1200"/>
            <a:t>Develop algorithms that can classify medical texts, such as medical publications or clinical guidelines, into different categories or topics.</a:t>
          </a:r>
          <a:endParaRPr lang="en-US" sz="1000" kern="1200"/>
        </a:p>
      </dsp:txBody>
      <dsp:txXfrm>
        <a:off x="0" y="3731160"/>
        <a:ext cx="6253721" cy="1165500"/>
      </dsp:txXfrm>
    </dsp:sp>
    <dsp:sp modelId="{41C9C67C-D99D-4ABF-B737-B19A9B136AD0}">
      <dsp:nvSpPr>
        <dsp:cNvPr id="0" name=""/>
        <dsp:cNvSpPr/>
      </dsp:nvSpPr>
      <dsp:spPr>
        <a:xfrm>
          <a:off x="312686" y="358355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Natural Language Processing (NLP):</a:t>
          </a:r>
          <a:endParaRPr lang="en-US" sz="1000" kern="1200"/>
        </a:p>
      </dsp:txBody>
      <dsp:txXfrm>
        <a:off x="327096" y="3597969"/>
        <a:ext cx="4348785" cy="266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3AA52-81CD-469A-8516-E08F9AB1E88A}" type="datetimeFigureOut">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C5662-F246-4638-ABCA-416B439415DF}" type="slidenum">
              <a:t>‹#›</a:t>
            </a:fld>
            <a:endParaRPr lang="en-US"/>
          </a:p>
        </p:txBody>
      </p:sp>
    </p:spTree>
    <p:extLst>
      <p:ext uri="{BB962C8B-B14F-4D97-AF65-F5344CB8AC3E}">
        <p14:creationId xmlns:p14="http://schemas.microsoft.com/office/powerpoint/2010/main" val="413206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7F62B0-DF2F-4239-964F-BF77526304F6}" type="slidenum">
              <a:rPr lang="en-CA" smtClean="0"/>
              <a:t>9</a:t>
            </a:fld>
            <a:endParaRPr lang="en-CA"/>
          </a:p>
        </p:txBody>
      </p:sp>
    </p:spTree>
    <p:extLst>
      <p:ext uri="{BB962C8B-B14F-4D97-AF65-F5344CB8AC3E}">
        <p14:creationId xmlns:p14="http://schemas.microsoft.com/office/powerpoint/2010/main" val="6804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7F62B0-DF2F-4239-964F-BF77526304F6}" type="slidenum">
              <a:rPr lang="en-CA" smtClean="0"/>
              <a:t>10</a:t>
            </a:fld>
            <a:endParaRPr lang="en-CA"/>
          </a:p>
        </p:txBody>
      </p:sp>
    </p:spTree>
    <p:extLst>
      <p:ext uri="{BB962C8B-B14F-4D97-AF65-F5344CB8AC3E}">
        <p14:creationId xmlns:p14="http://schemas.microsoft.com/office/powerpoint/2010/main" val="193766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7F62B0-DF2F-4239-964F-BF77526304F6}" type="slidenum">
              <a:rPr lang="en-CA" smtClean="0"/>
              <a:t>11</a:t>
            </a:fld>
            <a:endParaRPr lang="en-CA"/>
          </a:p>
        </p:txBody>
      </p:sp>
    </p:spTree>
    <p:extLst>
      <p:ext uri="{BB962C8B-B14F-4D97-AF65-F5344CB8AC3E}">
        <p14:creationId xmlns:p14="http://schemas.microsoft.com/office/powerpoint/2010/main" val="369779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CA" b="0" i="0" dirty="0">
                <a:solidFill>
                  <a:srgbClr val="D1D5DB"/>
                </a:solidFill>
                <a:effectLst/>
                <a:latin typeface="Söhne"/>
              </a:rPr>
              <a:t>Data Collection: This involves gathering data from various sources such as databases, APIs, surveys, sensors, social media, and other relevant sources.</a:t>
            </a:r>
          </a:p>
          <a:p>
            <a:pPr algn="l">
              <a:buFont typeface="+mj-lt"/>
              <a:buAutoNum type="arabicPeriod"/>
            </a:pPr>
            <a:r>
              <a:rPr lang="en-CA" b="0" i="0" dirty="0">
                <a:solidFill>
                  <a:srgbClr val="D1D5DB"/>
                </a:solidFill>
                <a:effectLst/>
                <a:latin typeface="Söhne"/>
              </a:rPr>
              <a:t>Data Cleaning: This is the process of ensuring that the data is accurate, complete, and ready for analysis. It involves tasks such as removing duplicates, dealing with missing values, and correcting errors.</a:t>
            </a:r>
          </a:p>
          <a:p>
            <a:pPr algn="l">
              <a:buFont typeface="+mj-lt"/>
              <a:buAutoNum type="arabicPeriod"/>
            </a:pPr>
            <a:r>
              <a:rPr lang="en-CA" b="0" i="0" dirty="0">
                <a:solidFill>
                  <a:srgbClr val="D1D5DB"/>
                </a:solidFill>
                <a:effectLst/>
                <a:latin typeface="Söhne"/>
              </a:rPr>
              <a:t>Data Analysis: This is where data science really comes into play. The data is analyzed using statistical techniques, machine learning algorithms, and data visualization tools to gain insights and extract meaning from the data.</a:t>
            </a:r>
          </a:p>
          <a:p>
            <a:pPr algn="l">
              <a:buFont typeface="+mj-lt"/>
              <a:buAutoNum type="arabicPeriod"/>
            </a:pPr>
            <a:r>
              <a:rPr lang="en-CA" b="0" i="0" dirty="0">
                <a:solidFill>
                  <a:srgbClr val="D1D5DB"/>
                </a:solidFill>
                <a:effectLst/>
                <a:latin typeface="Söhne"/>
              </a:rPr>
              <a:t>Data Visualization: This aspect of data science involves creating charts, graphs, and other visual representations of the data to make it easier to understand and communicate the findings to others.</a:t>
            </a:r>
          </a:p>
          <a:p>
            <a:pPr algn="l">
              <a:buFont typeface="+mj-lt"/>
              <a:buAutoNum type="arabicPeriod"/>
            </a:pPr>
            <a:r>
              <a:rPr lang="en-CA" b="0" i="0" dirty="0">
                <a:solidFill>
                  <a:srgbClr val="D1D5DB"/>
                </a:solidFill>
                <a:effectLst/>
                <a:latin typeface="Söhne"/>
              </a:rPr>
              <a:t>Machine Learning: This is a subfield of data science that involves building models that can learn from data and make predictions or decisions based on that learning.</a:t>
            </a:r>
          </a:p>
          <a:p>
            <a:pPr algn="l">
              <a:buFont typeface="+mj-lt"/>
              <a:buAutoNum type="arabicPeriod"/>
            </a:pPr>
            <a:r>
              <a:rPr lang="en-CA" b="0" i="0" dirty="0">
                <a:solidFill>
                  <a:srgbClr val="D1D5DB"/>
                </a:solidFill>
                <a:effectLst/>
                <a:latin typeface="Söhne"/>
              </a:rPr>
              <a:t>Communication: Finally, data science requires effective communication skills to be able to present the findings to stakeholders and decision-makers in a way that is easy to understand and actionable.</a:t>
            </a:r>
          </a:p>
          <a:p>
            <a:endParaRPr lang="en-CA" dirty="0"/>
          </a:p>
        </p:txBody>
      </p:sp>
      <p:sp>
        <p:nvSpPr>
          <p:cNvPr id="4" name="Slide Number Placeholder 3"/>
          <p:cNvSpPr>
            <a:spLocks noGrp="1"/>
          </p:cNvSpPr>
          <p:nvPr>
            <p:ph type="sldNum" sz="quarter" idx="5"/>
          </p:nvPr>
        </p:nvSpPr>
        <p:spPr/>
        <p:txBody>
          <a:bodyPr/>
          <a:lstStyle/>
          <a:p>
            <a:fld id="{6A7F62B0-DF2F-4239-964F-BF77526304F6}" type="slidenum">
              <a:rPr lang="en-CA" smtClean="0"/>
              <a:t>25</a:t>
            </a:fld>
            <a:endParaRPr lang="en-CA"/>
          </a:p>
        </p:txBody>
      </p:sp>
    </p:spTree>
    <p:extLst>
      <p:ext uri="{BB962C8B-B14F-4D97-AF65-F5344CB8AC3E}">
        <p14:creationId xmlns:p14="http://schemas.microsoft.com/office/powerpoint/2010/main" val="37859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42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171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04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7F06-ECA1-5202-05F0-A44100A19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3CC0FE-2B82-6611-504A-B3AE84BDA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EE76ED-1DFC-E0EF-36E7-0EECBF24731F}"/>
              </a:ext>
            </a:extLst>
          </p:cNvPr>
          <p:cNvSpPr>
            <a:spLocks noGrp="1"/>
          </p:cNvSpPr>
          <p:nvPr>
            <p:ph type="dt" sz="half" idx="10"/>
          </p:nvPr>
        </p:nvSpPr>
        <p:spPr/>
        <p:txBody>
          <a:bodyPr/>
          <a:lstStyle/>
          <a:p>
            <a:fld id="{11A6662E-FAF4-44BC-88B5-85A7CBFB6D30}" type="datetime1">
              <a:rPr lang="en-US" smtClean="0"/>
              <a:pPr/>
              <a:t>4/7/2023</a:t>
            </a:fld>
            <a:endParaRPr lang="en-US" dirty="0"/>
          </a:p>
        </p:txBody>
      </p:sp>
      <p:sp>
        <p:nvSpPr>
          <p:cNvPr id="5" name="Footer Placeholder 4">
            <a:extLst>
              <a:ext uri="{FF2B5EF4-FFF2-40B4-BE49-F238E27FC236}">
                <a16:creationId xmlns:a16="http://schemas.microsoft.com/office/drawing/2014/main" id="{457B96BF-9F56-DD7D-BADA-EEBC3C896736}"/>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9EC783EE-B2A7-2A9E-26C6-B4D37F8007D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387451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9597-2B68-D288-9F06-860D956646B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5366A5-08E5-1DDC-44E5-2AE56097C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257904-37D4-2B8C-7D32-D3C6F3622806}"/>
              </a:ext>
            </a:extLst>
          </p:cNvPr>
          <p:cNvSpPr>
            <a:spLocks noGrp="1"/>
          </p:cNvSpPr>
          <p:nvPr>
            <p:ph type="dt" sz="half" idx="10"/>
          </p:nvPr>
        </p:nvSpPr>
        <p:spPr/>
        <p:txBody>
          <a:bodyPr/>
          <a:lstStyle/>
          <a:p>
            <a:fld id="{0055F08A-1E71-4B2B-BB49-E743F2903911}" type="datetime1">
              <a:rPr lang="en-US" smtClean="0"/>
              <a:t>4/7/2023</a:t>
            </a:fld>
            <a:endParaRPr lang="en-US" dirty="0"/>
          </a:p>
        </p:txBody>
      </p:sp>
      <p:sp>
        <p:nvSpPr>
          <p:cNvPr id="5" name="Footer Placeholder 4">
            <a:extLst>
              <a:ext uri="{FF2B5EF4-FFF2-40B4-BE49-F238E27FC236}">
                <a16:creationId xmlns:a16="http://schemas.microsoft.com/office/drawing/2014/main" id="{45827D1F-163B-B7A2-63D6-00E4BFFF3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06E07-5C80-87C1-FF40-BEED708C79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2852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6FAE-5571-640C-32E4-E57887234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662651C-A0EA-6044-8374-A82E17950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A4C94-938A-EA68-A3BE-1B3F4E7D2B9B}"/>
              </a:ext>
            </a:extLst>
          </p:cNvPr>
          <p:cNvSpPr>
            <a:spLocks noGrp="1"/>
          </p:cNvSpPr>
          <p:nvPr>
            <p:ph type="dt" sz="half" idx="10"/>
          </p:nvPr>
        </p:nvSpPr>
        <p:spPr/>
        <p:txBody>
          <a:bodyPr/>
          <a:lstStyle/>
          <a:p>
            <a:fld id="{15417D9E-721A-44BB-8863-9873FE64DA75}" type="datetime1">
              <a:rPr lang="en-US" smtClean="0"/>
              <a:t>4/7/2023</a:t>
            </a:fld>
            <a:endParaRPr lang="en-US"/>
          </a:p>
        </p:txBody>
      </p:sp>
      <p:sp>
        <p:nvSpPr>
          <p:cNvPr id="5" name="Footer Placeholder 4">
            <a:extLst>
              <a:ext uri="{FF2B5EF4-FFF2-40B4-BE49-F238E27FC236}">
                <a16:creationId xmlns:a16="http://schemas.microsoft.com/office/drawing/2014/main" id="{376192D4-FBE4-B73A-CE25-61E9950F4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9E84B-FBA2-7761-23C0-30A3CC4EFB5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9094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AF88-4C12-1330-D1E9-98325EC9BE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1747338-41F9-88B9-4515-F206608A80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686B9E8-582D-7966-10A7-441111D8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CA42D9E-C324-9634-8E66-24969662FFA0}"/>
              </a:ext>
            </a:extLst>
          </p:cNvPr>
          <p:cNvSpPr>
            <a:spLocks noGrp="1"/>
          </p:cNvSpPr>
          <p:nvPr>
            <p:ph type="dt" sz="half" idx="10"/>
          </p:nvPr>
        </p:nvSpPr>
        <p:spPr/>
        <p:txBody>
          <a:bodyPr/>
          <a:lstStyle/>
          <a:p>
            <a:fld id="{5F31DA2F-80B8-49CF-99FB-5ABCA53A607A}" type="datetime1">
              <a:rPr lang="en-US" smtClean="0"/>
              <a:t>4/7/2023</a:t>
            </a:fld>
            <a:endParaRPr lang="en-US"/>
          </a:p>
        </p:txBody>
      </p:sp>
      <p:sp>
        <p:nvSpPr>
          <p:cNvPr id="6" name="Footer Placeholder 5">
            <a:extLst>
              <a:ext uri="{FF2B5EF4-FFF2-40B4-BE49-F238E27FC236}">
                <a16:creationId xmlns:a16="http://schemas.microsoft.com/office/drawing/2014/main" id="{F4B9A81D-B1CE-7443-706D-D061CC45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0DAAB-E195-4120-F666-7D6920B10A2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0862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2DF-CED4-58E8-2098-48A81EB4E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26DAF8-3003-25B3-E4E9-B4E2E2953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1F74E-D0B4-0810-CF3E-5E043DC9D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1584201-E58F-EDDC-9B1F-0CE08DEC7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26DE-0BB4-829B-1EAB-7F3332CC7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B28A97-975A-5F9F-5954-96E000F01B33}"/>
              </a:ext>
            </a:extLst>
          </p:cNvPr>
          <p:cNvSpPr>
            <a:spLocks noGrp="1"/>
          </p:cNvSpPr>
          <p:nvPr>
            <p:ph type="dt" sz="half" idx="10"/>
          </p:nvPr>
        </p:nvSpPr>
        <p:spPr/>
        <p:txBody>
          <a:bodyPr/>
          <a:lstStyle/>
          <a:p>
            <a:fld id="{28852172-E6C9-4B6C-929A-A9DE3837BBF1}" type="datetime1">
              <a:rPr lang="en-US" smtClean="0"/>
              <a:t>4/7/2023</a:t>
            </a:fld>
            <a:endParaRPr lang="en-US"/>
          </a:p>
        </p:txBody>
      </p:sp>
      <p:sp>
        <p:nvSpPr>
          <p:cNvPr id="8" name="Footer Placeholder 7">
            <a:extLst>
              <a:ext uri="{FF2B5EF4-FFF2-40B4-BE49-F238E27FC236}">
                <a16:creationId xmlns:a16="http://schemas.microsoft.com/office/drawing/2014/main" id="{209C312C-8A22-4F32-D79A-E5F932E709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0E492D-CD76-13DD-A5BC-C3F1CF2F3BC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6312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2DF-CED4-58E8-2098-48A81EB4E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26DAF8-3003-25B3-E4E9-B4E2E2953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1F74E-D0B4-0810-CF3E-5E043DC9D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1584201-E58F-EDDC-9B1F-0CE08DEC7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26DE-0BB4-829B-1EAB-7F3332CC7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B28A97-975A-5F9F-5954-96E000F01B33}"/>
              </a:ext>
            </a:extLst>
          </p:cNvPr>
          <p:cNvSpPr>
            <a:spLocks noGrp="1"/>
          </p:cNvSpPr>
          <p:nvPr>
            <p:ph type="dt" sz="half" idx="10"/>
          </p:nvPr>
        </p:nvSpPr>
        <p:spPr/>
        <p:txBody>
          <a:bodyPr/>
          <a:lstStyle/>
          <a:p>
            <a:fld id="{57E0CF6C-748E-4B7A-BC8B-3011EF78ED13}" type="datetime1">
              <a:rPr lang="en-US" smtClean="0"/>
              <a:pPr/>
              <a:t>4/7/2023</a:t>
            </a:fld>
            <a:endParaRPr lang="en-US" dirty="0"/>
          </a:p>
        </p:txBody>
      </p:sp>
      <p:sp>
        <p:nvSpPr>
          <p:cNvPr id="8" name="Footer Placeholder 7">
            <a:extLst>
              <a:ext uri="{FF2B5EF4-FFF2-40B4-BE49-F238E27FC236}">
                <a16:creationId xmlns:a16="http://schemas.microsoft.com/office/drawing/2014/main" id="{209C312C-8A22-4F32-D79A-E5F932E70982}"/>
              </a:ext>
            </a:extLst>
          </p:cNvPr>
          <p:cNvSpPr>
            <a:spLocks noGrp="1"/>
          </p:cNvSpPr>
          <p:nvPr>
            <p:ph type="ftr" sz="quarter" idx="11"/>
          </p:nvPr>
        </p:nvSpPr>
        <p:spPr/>
        <p:txBody>
          <a:bodyPr/>
          <a:lstStyle/>
          <a:p>
            <a:endParaRPr lang="en-US" dirty="0">
              <a:solidFill>
                <a:schemeClr val="tx1">
                  <a:alpha val="60000"/>
                </a:schemeClr>
              </a:solidFill>
            </a:endParaRPr>
          </a:p>
        </p:txBody>
      </p:sp>
      <p:sp>
        <p:nvSpPr>
          <p:cNvPr id="9" name="Slide Number Placeholder 8">
            <a:extLst>
              <a:ext uri="{FF2B5EF4-FFF2-40B4-BE49-F238E27FC236}">
                <a16:creationId xmlns:a16="http://schemas.microsoft.com/office/drawing/2014/main" id="{C90E492D-CD76-13DD-A5BC-C3F1CF2F3BC7}"/>
              </a:ext>
            </a:extLst>
          </p:cNvPr>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9387206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A641-76ED-77E3-E975-A3B624B586B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AD4EB0A-4AB4-90A4-7A29-B4E682C3376F}"/>
              </a:ext>
            </a:extLst>
          </p:cNvPr>
          <p:cNvSpPr>
            <a:spLocks noGrp="1"/>
          </p:cNvSpPr>
          <p:nvPr>
            <p:ph type="dt" sz="half" idx="10"/>
          </p:nvPr>
        </p:nvSpPr>
        <p:spPr/>
        <p:txBody>
          <a:bodyPr/>
          <a:lstStyle/>
          <a:p>
            <a:fld id="{3AB41CFF-90C9-47B3-9DA1-F2BF8D839F7E}" type="datetime1">
              <a:rPr lang="en-US" smtClean="0"/>
              <a:t>4/7/2023</a:t>
            </a:fld>
            <a:endParaRPr lang="en-US"/>
          </a:p>
        </p:txBody>
      </p:sp>
      <p:sp>
        <p:nvSpPr>
          <p:cNvPr id="4" name="Footer Placeholder 3">
            <a:extLst>
              <a:ext uri="{FF2B5EF4-FFF2-40B4-BE49-F238E27FC236}">
                <a16:creationId xmlns:a16="http://schemas.microsoft.com/office/drawing/2014/main" id="{CCDBE074-44D6-F25D-121C-5DA2FCEAF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F2749B-2A71-08F8-F897-9149CEF0612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7172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E720A-181A-E298-254F-287D9AD5DFE1}"/>
              </a:ext>
            </a:extLst>
          </p:cNvPr>
          <p:cNvSpPr>
            <a:spLocks noGrp="1"/>
          </p:cNvSpPr>
          <p:nvPr>
            <p:ph type="dt" sz="half" idx="10"/>
          </p:nvPr>
        </p:nvSpPr>
        <p:spPr/>
        <p:txBody>
          <a:bodyPr/>
          <a:lstStyle/>
          <a:p>
            <a:fld id="{F06048FA-06AB-4884-A69B-986B96E68A24}" type="datetime1">
              <a:rPr lang="en-US" smtClean="0"/>
              <a:t>4/7/2023</a:t>
            </a:fld>
            <a:endParaRPr lang="en-US"/>
          </a:p>
        </p:txBody>
      </p:sp>
      <p:sp>
        <p:nvSpPr>
          <p:cNvPr id="3" name="Footer Placeholder 2">
            <a:extLst>
              <a:ext uri="{FF2B5EF4-FFF2-40B4-BE49-F238E27FC236}">
                <a16:creationId xmlns:a16="http://schemas.microsoft.com/office/drawing/2014/main" id="{6F68A9EB-557C-5343-20A0-5DD2E66DC7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CA5192-7E1F-889E-F884-B947B931D76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575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7970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D675-0361-3A01-DC64-F37C4975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3882188-E632-D4D4-30F2-A2D470298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C14109-F27B-2EDE-4808-219FA96CD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88D52-4D46-6969-EBA6-1CB68802A904}"/>
              </a:ext>
            </a:extLst>
          </p:cNvPr>
          <p:cNvSpPr>
            <a:spLocks noGrp="1"/>
          </p:cNvSpPr>
          <p:nvPr>
            <p:ph type="dt" sz="half" idx="10"/>
          </p:nvPr>
        </p:nvSpPr>
        <p:spPr/>
        <p:txBody>
          <a:bodyPr/>
          <a:lstStyle/>
          <a:p>
            <a:fld id="{50DB7ABA-0172-4F9C-889D-567164F66BCD}" type="datetime1">
              <a:rPr lang="en-US" smtClean="0"/>
              <a:t>4/7/2023</a:t>
            </a:fld>
            <a:endParaRPr lang="en-US"/>
          </a:p>
        </p:txBody>
      </p:sp>
      <p:sp>
        <p:nvSpPr>
          <p:cNvPr id="6" name="Footer Placeholder 5">
            <a:extLst>
              <a:ext uri="{FF2B5EF4-FFF2-40B4-BE49-F238E27FC236}">
                <a16:creationId xmlns:a16="http://schemas.microsoft.com/office/drawing/2014/main" id="{1E7A487B-5516-DD65-1A07-B6F28845A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B314B-0592-B6B7-E61E-0C7AB6C0D4C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7858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88D8-1BCE-4E61-0DED-13614FFDD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C0E99D5-6E7F-353B-B68C-1B6D3BA47F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35CA5EB-7F15-19DF-0AB6-A068E0016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76D4E-A222-FF55-1CD8-F06B53D2F917}"/>
              </a:ext>
            </a:extLst>
          </p:cNvPr>
          <p:cNvSpPr>
            <a:spLocks noGrp="1"/>
          </p:cNvSpPr>
          <p:nvPr>
            <p:ph type="dt" sz="half" idx="10"/>
          </p:nvPr>
        </p:nvSpPr>
        <p:spPr/>
        <p:txBody>
          <a:bodyPr/>
          <a:lstStyle/>
          <a:p>
            <a:fld id="{78AC6A5B-8AE7-4A41-B5A7-9ADC6686DC18}" type="datetime1">
              <a:rPr lang="en-US" smtClean="0"/>
              <a:t>4/7/2023</a:t>
            </a:fld>
            <a:endParaRPr lang="en-US"/>
          </a:p>
        </p:txBody>
      </p:sp>
      <p:sp>
        <p:nvSpPr>
          <p:cNvPr id="6" name="Footer Placeholder 5">
            <a:extLst>
              <a:ext uri="{FF2B5EF4-FFF2-40B4-BE49-F238E27FC236}">
                <a16:creationId xmlns:a16="http://schemas.microsoft.com/office/drawing/2014/main" id="{9EC59040-5732-DA09-8510-D8EDECA5A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B7EC1-4D96-B180-0484-FAE1B842FB9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9087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7B3C-A5D9-78A0-B306-CA2BFAF0CA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F99F1C-553A-8785-D844-37A2A7915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8A2BAA-8D44-155D-2F03-86255FBBFE0F}"/>
              </a:ext>
            </a:extLst>
          </p:cNvPr>
          <p:cNvSpPr>
            <a:spLocks noGrp="1"/>
          </p:cNvSpPr>
          <p:nvPr>
            <p:ph type="dt" sz="half" idx="10"/>
          </p:nvPr>
        </p:nvSpPr>
        <p:spPr/>
        <p:txBody>
          <a:bodyPr/>
          <a:lstStyle/>
          <a:p>
            <a:fld id="{4C559632-1575-4E14-B53B-3DC3D5ED3947}" type="datetime1">
              <a:rPr lang="en-US" smtClean="0"/>
              <a:t>4/7/2023</a:t>
            </a:fld>
            <a:endParaRPr lang="en-US"/>
          </a:p>
        </p:txBody>
      </p:sp>
      <p:sp>
        <p:nvSpPr>
          <p:cNvPr id="5" name="Footer Placeholder 4">
            <a:extLst>
              <a:ext uri="{FF2B5EF4-FFF2-40B4-BE49-F238E27FC236}">
                <a16:creationId xmlns:a16="http://schemas.microsoft.com/office/drawing/2014/main" id="{6260FA93-D686-359B-74BB-0483B1D3E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4E143-4FB4-0E4C-AAC0-4569F564AAD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2190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76EE42-0AF5-9DCE-6B59-257FEFEA6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B6744F-403B-0B1E-FF63-B11DDDC8B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4FEEB94-2119-FE03-2F00-3A0E34734499}"/>
              </a:ext>
            </a:extLst>
          </p:cNvPr>
          <p:cNvSpPr>
            <a:spLocks noGrp="1"/>
          </p:cNvSpPr>
          <p:nvPr>
            <p:ph type="dt" sz="half" idx="10"/>
          </p:nvPr>
        </p:nvSpPr>
        <p:spPr/>
        <p:txBody>
          <a:bodyPr/>
          <a:lstStyle/>
          <a:p>
            <a:fld id="{CC4A6868-2568-4CC9-B302-F37117B01A6E}" type="datetime1">
              <a:rPr lang="en-US" smtClean="0"/>
              <a:t>4/7/2023</a:t>
            </a:fld>
            <a:endParaRPr lang="en-US"/>
          </a:p>
        </p:txBody>
      </p:sp>
      <p:sp>
        <p:nvSpPr>
          <p:cNvPr id="5" name="Footer Placeholder 4">
            <a:extLst>
              <a:ext uri="{FF2B5EF4-FFF2-40B4-BE49-F238E27FC236}">
                <a16:creationId xmlns:a16="http://schemas.microsoft.com/office/drawing/2014/main" id="{B6275F6B-7704-4AFC-3188-3137FD31D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24AA5-9DFF-DB05-6FD1-82F8EA9ECE7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6949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4/7/2023</a:t>
            </a:fld>
            <a:endParaRPr lang="en-US" dirty="0"/>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132158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4491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4598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7560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4/7/2023</a:t>
            </a:fld>
            <a:endParaRPr lang="en-US" dirty="0"/>
          </a:p>
        </p:txBody>
      </p:sp>
      <p:sp>
        <p:nvSpPr>
          <p:cNvPr id="8" name="Footer Placeholder 7"/>
          <p:cNvSpPr>
            <a:spLocks noGrp="1"/>
          </p:cNvSpPr>
          <p:nvPr>
            <p:ph type="ftr" sz="quarter" idx="11"/>
          </p:nvPr>
        </p:nvSpPr>
        <p:spPr/>
        <p:txBody>
          <a:bodyPr/>
          <a:lstStyle/>
          <a:p>
            <a:endParaRPr lang="en-US" dirty="0">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6807993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802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25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7990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540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26939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5015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32211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4/7/2023</a:t>
            </a:fld>
            <a:endParaRPr lang="en-US" dirty="0"/>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268008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48898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5213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F31DA2F-80B8-49CF-99FB-5ABCA53A607A}" type="datetime1">
              <a:rPr lang="en-US" smtClean="0"/>
              <a:t>4/7/2023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12642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7E0CF6C-748E-4B7A-BC8B-3011EF78ED13}" type="datetime1">
              <a:rPr lang="en-US" smtClean="0"/>
              <a:pPr/>
              <a:t>4/7/2023</a:t>
            </a:fld>
            <a:endParaRPr lang="en-US" dirty="0"/>
          </a:p>
        </p:txBody>
      </p:sp>
      <p:sp>
        <p:nvSpPr>
          <p:cNvPr id="11" name="Footer Placeholder 10"/>
          <p:cNvSpPr>
            <a:spLocks noGrp="1"/>
          </p:cNvSpPr>
          <p:nvPr>
            <p:ph type="ftr" sz="quarter" idx="11"/>
          </p:nvPr>
        </p:nvSpPr>
        <p:spPr/>
        <p:txBody>
          <a:bodyPr/>
          <a:lstStyle/>
          <a:p>
            <a:endParaRPr lang="en-US" dirty="0">
              <a:solidFill>
                <a:schemeClr val="tx1">
                  <a:alpha val="60000"/>
                </a:schemeClr>
              </a:solidFill>
            </a:endParaRPr>
          </a:p>
        </p:txBody>
      </p:sp>
      <p:sp>
        <p:nvSpPr>
          <p:cNvPr id="12" name="Slide Number Placeholder 11"/>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816502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9877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AB41CFF-90C9-47B3-9DA1-F2BF8D839F7E}" type="datetime1">
              <a:rPr lang="en-US" smtClean="0"/>
              <a:t>4/7/2023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63338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06048FA-06AB-4884-A69B-986B96E68A24}"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5526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0DB7ABA-0172-4F9C-889D-567164F66BCD}" type="datetime1">
              <a:rPr lang="en-US" smtClean="0"/>
              <a:t>4/7/2023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34073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8AC6A5B-8AE7-4A41-B5A7-9ADC6686DC18}" type="datetime1">
              <a:rPr lang="en-US" smtClean="0"/>
              <a:t>4/7/2023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96831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559632-1575-4E14-B53B-3DC3D5ED3947}" type="datetime1">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43832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A6868-2568-4CC9-B302-F37117B01A6E}" type="datetime1">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7201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98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543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238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576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61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46CE7D5-CF57-46EF-B807-FDD0502418D4}" type="datetimeFigureOut">
              <a:rPr lang="en-US" smtClean="0"/>
              <a:t>4/7/2023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81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25E3A-D780-75EE-E916-F38C1FA8D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A55B44-62AE-A59E-2B96-A48C2EAAD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0BAAAC-182E-EE49-D63A-F3955ED46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4/7/2023</a:t>
            </a:fld>
            <a:endParaRPr lang="en-US" dirty="0"/>
          </a:p>
        </p:txBody>
      </p:sp>
      <p:sp>
        <p:nvSpPr>
          <p:cNvPr id="5" name="Footer Placeholder 4">
            <a:extLst>
              <a:ext uri="{FF2B5EF4-FFF2-40B4-BE49-F238E27FC236}">
                <a16:creationId xmlns:a16="http://schemas.microsoft.com/office/drawing/2014/main" id="{33D134D4-8C89-DF0A-69B6-188D9354F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07A6A166-A3C8-C3A8-4B5F-FA82F62AA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4468183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64" r:id="rId5"/>
    <p:sldLayoutId id="2147483752" r:id="rId6"/>
    <p:sldLayoutId id="2147483753" r:id="rId7"/>
    <p:sldLayoutId id="2147483754" r:id="rId8"/>
    <p:sldLayoutId id="2147483755" r:id="rId9"/>
    <p:sldLayoutId id="2147483756" r:id="rId10"/>
    <p:sldLayoutId id="2147483757" r:id="rId11"/>
    <p:sldLayoutId id="214748375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4/7/2023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41241257"/>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E0CF6C-748E-4B7A-BC8B-3011EF78ED13}" type="datetime1">
              <a:rPr lang="en-US" smtClean="0"/>
              <a:pPr/>
              <a:t>4/7/2023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4433296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pt.wikipedia.org/wiki/Projeto_Jupyter" TargetMode="External"/><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hyperlink" Target="https://randlow.github.io/posts/machine-learning/hybrid-colab/" TargetMode="Externa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pt.wikipedia.org/wiki/Projeto_Jupyter"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jupyter.org/try-jupyter/lab?path=notebooks%2FModule+1+-+Introduction+to+python.ipynb"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portrait-young-man-face-close-teen-2348583/" TargetMode="External"/><Relationship Id="rId2" Type="http://schemas.openxmlformats.org/officeDocument/2006/relationships/image" Target="../media/image4.jpg"/><Relationship Id="rId1" Type="http://schemas.openxmlformats.org/officeDocument/2006/relationships/slideLayout" Target="../slideLayouts/slideLayout5.xml"/><Relationship Id="rId5" Type="http://schemas.openxmlformats.org/officeDocument/2006/relationships/hyperlink" Target="https://publicdomainpictures.net/view-image.php?image=30499&amp;picture=angry-man"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c3d2.de/news/event-20170824-pydd.html" TargetMode="Externa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www.pngall.com/python-logo-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BEA406F-4C10-46D4-B500-E25F39912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3611" y="685893"/>
            <a:ext cx="5370974" cy="2989044"/>
          </a:xfrm>
        </p:spPr>
        <p:txBody>
          <a:bodyPr anchor="b">
            <a:normAutofit/>
          </a:bodyPr>
          <a:lstStyle/>
          <a:p>
            <a:r>
              <a:rPr lang="en-US" sz="4400"/>
              <a:t>Python for Healthcare Modeling and Data Science</a:t>
            </a:r>
          </a:p>
        </p:txBody>
      </p:sp>
      <p:sp>
        <p:nvSpPr>
          <p:cNvPr id="3" name="Content Placeholder 2">
            <a:extLst>
              <a:ext uri="{FF2B5EF4-FFF2-40B4-BE49-F238E27FC236}">
                <a16:creationId xmlns:a16="http://schemas.microsoft.com/office/drawing/2014/main" id="{8949497C-6CA1-87DE-8A2B-00F088CFCD72}"/>
              </a:ext>
            </a:extLst>
          </p:cNvPr>
          <p:cNvSpPr>
            <a:spLocks noGrp="1"/>
          </p:cNvSpPr>
          <p:nvPr>
            <p:ph type="subTitle" idx="1"/>
          </p:nvPr>
        </p:nvSpPr>
        <p:spPr>
          <a:xfrm>
            <a:off x="613611" y="3849540"/>
            <a:ext cx="5370974" cy="1463040"/>
          </a:xfrm>
        </p:spPr>
        <p:txBody>
          <a:bodyPr anchor="t">
            <a:normAutofit/>
          </a:bodyPr>
          <a:lstStyle/>
          <a:p>
            <a:pPr algn="r"/>
            <a:endParaRPr lang="en-US" sz="1600">
              <a:ea typeface="+mn-lt"/>
              <a:cs typeface="+mn-lt"/>
            </a:endParaRPr>
          </a:p>
          <a:p>
            <a:pPr algn="r"/>
            <a:r>
              <a:rPr lang="en-US" sz="1600">
                <a:ea typeface="+mn-lt"/>
                <a:cs typeface="+mn-lt"/>
              </a:rPr>
              <a:t>Module 1: Introduction to Data Science and Python</a:t>
            </a:r>
          </a:p>
        </p:txBody>
      </p:sp>
      <p:cxnSp>
        <p:nvCxnSpPr>
          <p:cNvPr id="12" name="Straight Connector 10">
            <a:extLst>
              <a:ext uri="{FF2B5EF4-FFF2-40B4-BE49-F238E27FC236}">
                <a16:creationId xmlns:a16="http://schemas.microsoft.com/office/drawing/2014/main" id="{013301D8-907C-49DD-A2C1-CA4942FAF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1" y="3759161"/>
            <a:ext cx="537097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4">
            <a:extLst>
              <a:ext uri="{FF2B5EF4-FFF2-40B4-BE49-F238E27FC236}">
                <a16:creationId xmlns:a16="http://schemas.microsoft.com/office/drawing/2014/main" id="{F5C35C4D-1CD8-EC11-C544-3668051FB7EE}"/>
              </a:ext>
            </a:extLst>
          </p:cNvPr>
          <p:cNvPicPr>
            <a:picLocks noChangeAspect="1"/>
          </p:cNvPicPr>
          <p:nvPr/>
        </p:nvPicPr>
        <p:blipFill rotWithShape="1">
          <a:blip r:embed="rId2"/>
          <a:srcRect l="1995" r="16694" b="11"/>
          <a:stretch/>
        </p:blipFill>
        <p:spPr>
          <a:xfrm>
            <a:off x="6615118" y="975"/>
            <a:ext cx="5576882" cy="6858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E007FAB-F25C-8FF4-CE69-7FA3D399272B}"/>
              </a:ext>
            </a:extLst>
          </p:cNvPr>
          <p:cNvSpPr>
            <a:spLocks noGrp="1"/>
          </p:cNvSpPr>
          <p:nvPr>
            <p:ph type="title"/>
          </p:nvPr>
        </p:nvSpPr>
        <p:spPr>
          <a:xfrm>
            <a:off x="838200" y="669925"/>
            <a:ext cx="4508946" cy="1325563"/>
          </a:xfrm>
        </p:spPr>
        <p:txBody>
          <a:bodyPr anchor="b">
            <a:normAutofit/>
          </a:bodyPr>
          <a:lstStyle/>
          <a:p>
            <a:pPr algn="r"/>
            <a:r>
              <a:rPr lang="en-CA" dirty="0">
                <a:solidFill>
                  <a:schemeClr val="bg1"/>
                </a:solidFill>
                <a:latin typeface="Söhne"/>
                <a:ea typeface="+mj-lt"/>
                <a:cs typeface="+mj-lt"/>
              </a:rPr>
              <a:t>Brief history of python</a:t>
            </a:r>
            <a:endParaRPr lang="en-US" dirty="0">
              <a:solidFill>
                <a:schemeClr val="bg1"/>
              </a:solidFill>
              <a:latin typeface="Calibri Light"/>
              <a:cs typeface="Calibri Light"/>
            </a:endParaRP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3A7E57-0E92-9EA2-8E33-7FB33740D2A8}"/>
              </a:ext>
            </a:extLst>
          </p:cNvPr>
          <p:cNvSpPr>
            <a:spLocks noGrp="1"/>
          </p:cNvSpPr>
          <p:nvPr>
            <p:ph idx="1"/>
          </p:nvPr>
        </p:nvSpPr>
        <p:spPr>
          <a:xfrm>
            <a:off x="1392667" y="2398957"/>
            <a:ext cx="9406666" cy="3526144"/>
          </a:xfrm>
        </p:spPr>
        <p:txBody>
          <a:bodyPr vert="horz" lIns="91440" tIns="45720" rIns="91440" bIns="45720" rtlCol="0">
            <a:normAutofit/>
          </a:bodyPr>
          <a:lstStyle/>
          <a:p>
            <a:pPr>
              <a:buFont typeface="Arial"/>
              <a:buChar char="•"/>
            </a:pPr>
            <a:r>
              <a:rPr lang="en-CA" sz="1900" b="0" i="0">
                <a:solidFill>
                  <a:schemeClr val="bg1"/>
                </a:solidFill>
                <a:effectLst/>
                <a:ea typeface="+mn-lt"/>
                <a:cs typeface="+mn-lt"/>
              </a:rPr>
              <a:t>Guido van Rossum </a:t>
            </a:r>
            <a:r>
              <a:rPr lang="en-CA" sz="1900">
                <a:solidFill>
                  <a:schemeClr val="bg1"/>
                </a:solidFill>
                <a:ea typeface="+mn-lt"/>
                <a:cs typeface="+mn-lt"/>
              </a:rPr>
              <a:t>began developing Python in late 1989 as a successor to the ABC language.</a:t>
            </a:r>
            <a:endParaRPr lang="en-US" sz="1900">
              <a:solidFill>
                <a:schemeClr val="bg1"/>
              </a:solidFill>
              <a:ea typeface="+mn-lt"/>
              <a:cs typeface="+mn-lt"/>
            </a:endParaRPr>
          </a:p>
          <a:p>
            <a:pPr>
              <a:buFont typeface="Arial"/>
              <a:buChar char="•"/>
            </a:pPr>
            <a:r>
              <a:rPr lang="en-CA" sz="1900">
                <a:solidFill>
                  <a:schemeClr val="bg1"/>
                </a:solidFill>
                <a:ea typeface="+mn-lt"/>
                <a:cs typeface="+mn-lt"/>
              </a:rPr>
              <a:t>The first official release, Python 1.0, came out in January 1994, featuring exception handling, functions, </a:t>
            </a:r>
            <a:r>
              <a:rPr lang="en-CA" sz="1900" b="0" i="0">
                <a:solidFill>
                  <a:schemeClr val="bg1"/>
                </a:solidFill>
                <a:effectLst/>
                <a:ea typeface="+mn-lt"/>
                <a:cs typeface="+mn-lt"/>
              </a:rPr>
              <a:t>and </a:t>
            </a:r>
            <a:r>
              <a:rPr lang="en-CA" sz="1900">
                <a:solidFill>
                  <a:schemeClr val="bg1"/>
                </a:solidFill>
                <a:ea typeface="+mn-lt"/>
                <a:cs typeface="+mn-lt"/>
              </a:rPr>
              <a:t>various core data types.</a:t>
            </a:r>
          </a:p>
          <a:p>
            <a:pPr>
              <a:buFont typeface="Arial"/>
              <a:buChar char="•"/>
            </a:pPr>
            <a:r>
              <a:rPr lang="en-CA" sz="1900">
                <a:solidFill>
                  <a:schemeClr val="bg1"/>
                </a:solidFill>
                <a:ea typeface="+mn-lt"/>
                <a:cs typeface="+mn-lt"/>
              </a:rPr>
              <a:t>Python 2.0 was </a:t>
            </a:r>
            <a:r>
              <a:rPr lang="en-CA" sz="1900" b="0" i="0">
                <a:solidFill>
                  <a:schemeClr val="bg1"/>
                </a:solidFill>
                <a:effectLst/>
                <a:ea typeface="+mn-lt"/>
                <a:cs typeface="+mn-lt"/>
              </a:rPr>
              <a:t>released in </a:t>
            </a:r>
            <a:r>
              <a:rPr lang="en-CA" sz="1900">
                <a:solidFill>
                  <a:schemeClr val="bg1"/>
                </a:solidFill>
                <a:ea typeface="+mn-lt"/>
                <a:cs typeface="+mn-lt"/>
              </a:rPr>
              <a:t>October 2000, introducing list comprehensions and a garbage collection system</a:t>
            </a:r>
            <a:r>
              <a:rPr lang="en-CA" sz="1900" b="0" i="0">
                <a:solidFill>
                  <a:schemeClr val="bg1"/>
                </a:solidFill>
                <a:effectLst/>
                <a:ea typeface="+mn-lt"/>
                <a:cs typeface="+mn-lt"/>
              </a:rPr>
              <a:t>.</a:t>
            </a:r>
            <a:endParaRPr lang="en-CA" sz="1900">
              <a:solidFill>
                <a:schemeClr val="bg1"/>
              </a:solidFill>
              <a:ea typeface="+mn-lt"/>
              <a:cs typeface="+mn-lt"/>
            </a:endParaRPr>
          </a:p>
          <a:p>
            <a:pPr>
              <a:buFont typeface="Arial"/>
              <a:buChar char="•"/>
            </a:pPr>
            <a:r>
              <a:rPr lang="en-CA" sz="1900">
                <a:solidFill>
                  <a:schemeClr val="bg1"/>
                </a:solidFill>
                <a:ea typeface="+mn-lt"/>
                <a:cs typeface="+mn-lt"/>
              </a:rPr>
              <a:t>Python 3.0</a:t>
            </a:r>
            <a:r>
              <a:rPr lang="en-CA" sz="1900" b="0" i="0">
                <a:solidFill>
                  <a:schemeClr val="bg1"/>
                </a:solidFill>
                <a:effectLst/>
                <a:ea typeface="+mn-lt"/>
                <a:cs typeface="+mn-lt"/>
              </a:rPr>
              <a:t>, </a:t>
            </a:r>
            <a:r>
              <a:rPr lang="en-CA" sz="1900">
                <a:solidFill>
                  <a:schemeClr val="bg1"/>
                </a:solidFill>
                <a:ea typeface="+mn-lt"/>
                <a:cs typeface="+mn-lt"/>
              </a:rPr>
              <a:t>a significant update with backward-incompatible changes</a:t>
            </a:r>
            <a:r>
              <a:rPr lang="en-CA" sz="1900" b="0" i="0">
                <a:solidFill>
                  <a:schemeClr val="bg1"/>
                </a:solidFill>
                <a:effectLst/>
                <a:ea typeface="+mn-lt"/>
                <a:cs typeface="+mn-lt"/>
              </a:rPr>
              <a:t>, </a:t>
            </a:r>
            <a:r>
              <a:rPr lang="en-CA" sz="1900">
                <a:solidFill>
                  <a:schemeClr val="bg1"/>
                </a:solidFill>
                <a:ea typeface="+mn-lt"/>
                <a:cs typeface="+mn-lt"/>
              </a:rPr>
              <a:t>was released in December 2008. It aimed to fix some of the design flaws in Python 2 </a:t>
            </a:r>
            <a:r>
              <a:rPr lang="en-CA" sz="1900" b="0" i="0">
                <a:solidFill>
                  <a:schemeClr val="bg1"/>
                </a:solidFill>
                <a:effectLst/>
                <a:ea typeface="+mn-lt"/>
                <a:cs typeface="+mn-lt"/>
              </a:rPr>
              <a:t>and </a:t>
            </a:r>
            <a:r>
              <a:rPr lang="en-CA" sz="1900">
                <a:solidFill>
                  <a:schemeClr val="bg1"/>
                </a:solidFill>
                <a:ea typeface="+mn-lt"/>
                <a:cs typeface="+mn-lt"/>
              </a:rPr>
              <a:t>improve the language's consistency.</a:t>
            </a:r>
          </a:p>
          <a:p>
            <a:pPr>
              <a:buFont typeface="Arial"/>
              <a:buChar char="•"/>
            </a:pPr>
            <a:r>
              <a:rPr lang="en-CA" sz="1900">
                <a:solidFill>
                  <a:schemeClr val="bg1"/>
                </a:solidFill>
                <a:ea typeface="+mn-lt"/>
                <a:cs typeface="+mn-lt"/>
              </a:rPr>
              <a:t>Since then, Python has continued to evolve with regular updates</a:t>
            </a:r>
            <a:r>
              <a:rPr lang="en-CA" sz="1900" b="0" i="0">
                <a:solidFill>
                  <a:schemeClr val="bg1"/>
                </a:solidFill>
                <a:effectLst/>
                <a:ea typeface="+mn-lt"/>
                <a:cs typeface="+mn-lt"/>
              </a:rPr>
              <a:t>, and </a:t>
            </a:r>
            <a:r>
              <a:rPr lang="en-CA" sz="1900">
                <a:solidFill>
                  <a:schemeClr val="bg1"/>
                </a:solidFill>
                <a:ea typeface="+mn-lt"/>
                <a:cs typeface="+mn-lt"/>
              </a:rPr>
              <a:t>Python 3.x has become the standard version used by most developers</a:t>
            </a:r>
            <a:r>
              <a:rPr lang="en-CA" sz="1900" b="0" i="0">
                <a:solidFill>
                  <a:schemeClr val="bg1"/>
                </a:solidFill>
                <a:effectLst/>
                <a:ea typeface="+mn-lt"/>
                <a:cs typeface="+mn-lt"/>
              </a:rPr>
              <a:t>.</a:t>
            </a:r>
            <a:endParaRPr lang="en-CA" sz="1900">
              <a:solidFill>
                <a:schemeClr val="bg1"/>
              </a:solidFill>
              <a:ea typeface="+mn-lt"/>
              <a:cs typeface="+mn-lt"/>
            </a:endParaRPr>
          </a:p>
          <a:p>
            <a:pPr marL="0" indent="0">
              <a:buNone/>
            </a:pPr>
            <a:endParaRPr lang="en-CA" sz="1900">
              <a:solidFill>
                <a:schemeClr val="bg1"/>
              </a:solidFill>
              <a:latin typeface="Söhne"/>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56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4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07FAB-F25C-8FF4-CE69-7FA3D399272B}"/>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latin typeface="Söhne"/>
              </a:rPr>
              <a:t>Advantages of Python</a:t>
            </a:r>
            <a:endParaRPr lang="en-US" sz="4000">
              <a:solidFill>
                <a:srgbClr val="FFFFFF"/>
              </a:solidFill>
            </a:endParaRPr>
          </a:p>
        </p:txBody>
      </p:sp>
      <p:sp>
        <p:nvSpPr>
          <p:cNvPr id="3" name="Content Placeholder 2">
            <a:extLst>
              <a:ext uri="{FF2B5EF4-FFF2-40B4-BE49-F238E27FC236}">
                <a16:creationId xmlns:a16="http://schemas.microsoft.com/office/drawing/2014/main" id="{913A7E57-0E92-9EA2-8E33-7FB33740D2A8}"/>
              </a:ext>
            </a:extLst>
          </p:cNvPr>
          <p:cNvSpPr>
            <a:spLocks noGrp="1"/>
          </p:cNvSpPr>
          <p:nvPr>
            <p:ph idx="1"/>
          </p:nvPr>
        </p:nvSpPr>
        <p:spPr>
          <a:xfrm>
            <a:off x="4810259" y="649480"/>
            <a:ext cx="6555347" cy="5546047"/>
          </a:xfrm>
        </p:spPr>
        <p:txBody>
          <a:bodyPr vert="horz" lIns="91440" tIns="45720" rIns="91440" bIns="45720" rtlCol="0" anchor="ctr">
            <a:normAutofit/>
          </a:bodyPr>
          <a:lstStyle/>
          <a:p>
            <a:pPr>
              <a:buFont typeface="Arial"/>
              <a:buChar char="•"/>
            </a:pPr>
            <a:r>
              <a:rPr lang="en-CA" sz="1700" b="1">
                <a:ea typeface="+mn-lt"/>
                <a:cs typeface="+mn-lt"/>
              </a:rPr>
              <a:t>Easy to learn and read</a:t>
            </a:r>
            <a:r>
              <a:rPr lang="en-CA" sz="1700">
                <a:ea typeface="+mn-lt"/>
                <a:cs typeface="+mn-lt"/>
              </a:rPr>
              <a:t>: Python has a clear, intuitive syntax that emphasizes readability, making it easier for beginners to learn and understand.</a:t>
            </a:r>
            <a:endParaRPr lang="en-US" sz="1700"/>
          </a:p>
          <a:p>
            <a:pPr>
              <a:buFont typeface="Arial"/>
              <a:buChar char="•"/>
            </a:pPr>
            <a:r>
              <a:rPr lang="en-CA" sz="1700" b="1">
                <a:ea typeface="+mn-lt"/>
                <a:cs typeface="+mn-lt"/>
              </a:rPr>
              <a:t>Versatile and powerful</a:t>
            </a:r>
            <a:r>
              <a:rPr lang="en-CA" sz="1700">
                <a:ea typeface="+mn-lt"/>
                <a:cs typeface="+mn-lt"/>
              </a:rPr>
              <a:t>: </a:t>
            </a:r>
            <a:r>
              <a:rPr lang="en-CA" sz="1700" b="0" i="0">
                <a:effectLst/>
                <a:ea typeface="+mn-lt"/>
                <a:cs typeface="+mn-lt"/>
              </a:rPr>
              <a:t>Python is a </a:t>
            </a:r>
            <a:r>
              <a:rPr lang="en-CA" sz="1700">
                <a:ea typeface="+mn-lt"/>
                <a:cs typeface="+mn-lt"/>
              </a:rPr>
              <a:t>general-purpose </a:t>
            </a:r>
            <a:r>
              <a:rPr lang="en-CA" sz="1700" b="0" i="0">
                <a:effectLst/>
                <a:ea typeface="+mn-lt"/>
                <a:cs typeface="+mn-lt"/>
              </a:rPr>
              <a:t>programming language </a:t>
            </a:r>
            <a:r>
              <a:rPr lang="en-CA" sz="1700">
                <a:ea typeface="+mn-lt"/>
                <a:cs typeface="+mn-lt"/>
              </a:rPr>
              <a:t>that can be used for various tasks, including web development, data analysis, artificial intelligence, </a:t>
            </a:r>
            <a:r>
              <a:rPr lang="en-CA" sz="1700" b="0" i="0">
                <a:effectLst/>
                <a:ea typeface="+mn-lt"/>
                <a:cs typeface="+mn-lt"/>
              </a:rPr>
              <a:t>and </a:t>
            </a:r>
            <a:r>
              <a:rPr lang="en-CA" sz="1700">
                <a:ea typeface="+mn-lt"/>
                <a:cs typeface="+mn-lt"/>
              </a:rPr>
              <a:t>more</a:t>
            </a:r>
            <a:r>
              <a:rPr lang="en-CA" sz="1700" b="0" i="0">
                <a:effectLst/>
                <a:ea typeface="+mn-lt"/>
                <a:cs typeface="+mn-lt"/>
              </a:rPr>
              <a:t>.</a:t>
            </a:r>
            <a:endParaRPr lang="en-CA" sz="1700">
              <a:ea typeface="+mn-lt"/>
              <a:cs typeface="+mn-lt"/>
            </a:endParaRPr>
          </a:p>
          <a:p>
            <a:pPr>
              <a:buFont typeface="Arial"/>
              <a:buChar char="•"/>
            </a:pPr>
            <a:r>
              <a:rPr lang="en-CA" sz="1700" b="1">
                <a:ea typeface="+mn-lt"/>
                <a:cs typeface="+mn-lt"/>
              </a:rPr>
              <a:t>Large community and extensive libraries</a:t>
            </a:r>
            <a:r>
              <a:rPr lang="en-CA" sz="1700">
                <a:ea typeface="+mn-lt"/>
                <a:cs typeface="+mn-lt"/>
              </a:rPr>
              <a:t>: Python has a vast and active community that contributes to</a:t>
            </a:r>
            <a:r>
              <a:rPr lang="en-CA" sz="1700" b="0" i="0">
                <a:effectLst/>
                <a:ea typeface="+mn-lt"/>
                <a:cs typeface="+mn-lt"/>
              </a:rPr>
              <a:t> its </a:t>
            </a:r>
            <a:r>
              <a:rPr lang="en-CA" sz="1700">
                <a:ea typeface="+mn-lt"/>
                <a:cs typeface="+mn-lt"/>
              </a:rPr>
              <a:t>extensive library ecosystem. These libraries make it easy to implement complex tasks with just a few lines of code.</a:t>
            </a:r>
            <a:endParaRPr lang="en-CA" sz="1700"/>
          </a:p>
          <a:p>
            <a:pPr>
              <a:buFont typeface="Arial"/>
              <a:buChar char="•"/>
            </a:pPr>
            <a:r>
              <a:rPr lang="en-CA" sz="1700" b="1">
                <a:ea typeface="+mn-lt"/>
                <a:cs typeface="+mn-lt"/>
              </a:rPr>
              <a:t>Cross-platform compatibility</a:t>
            </a:r>
            <a:r>
              <a:rPr lang="en-CA" sz="1700">
                <a:ea typeface="+mn-lt"/>
                <a:cs typeface="+mn-lt"/>
              </a:rPr>
              <a:t>: Python is available on multiple platforms, including Windows</a:t>
            </a:r>
            <a:r>
              <a:rPr lang="en-CA" sz="1700" b="0" i="0">
                <a:effectLst/>
                <a:ea typeface="+mn-lt"/>
                <a:cs typeface="+mn-lt"/>
              </a:rPr>
              <a:t>, </a:t>
            </a:r>
            <a:r>
              <a:rPr lang="en-CA" sz="1700">
                <a:ea typeface="+mn-lt"/>
                <a:cs typeface="+mn-lt"/>
              </a:rPr>
              <a:t>macOS</a:t>
            </a:r>
            <a:r>
              <a:rPr lang="en-CA" sz="1700" b="0" i="0">
                <a:effectLst/>
                <a:ea typeface="+mn-lt"/>
                <a:cs typeface="+mn-lt"/>
              </a:rPr>
              <a:t>, and </a:t>
            </a:r>
            <a:r>
              <a:rPr lang="en-CA" sz="1700">
                <a:ea typeface="+mn-lt"/>
                <a:cs typeface="+mn-lt"/>
              </a:rPr>
              <a:t>Linux</a:t>
            </a:r>
            <a:r>
              <a:rPr lang="en-CA" sz="1700" b="0" i="0">
                <a:effectLst/>
                <a:ea typeface="+mn-lt"/>
                <a:cs typeface="+mn-lt"/>
              </a:rPr>
              <a:t>, making it </a:t>
            </a:r>
            <a:r>
              <a:rPr lang="en-CA" sz="1700">
                <a:ea typeface="+mn-lt"/>
                <a:cs typeface="+mn-lt"/>
              </a:rPr>
              <a:t>easy to develop and run applications across different operating systems.</a:t>
            </a:r>
            <a:endParaRPr lang="en-CA" sz="1700"/>
          </a:p>
          <a:p>
            <a:pPr>
              <a:buFont typeface="Arial"/>
              <a:buChar char="•"/>
            </a:pPr>
            <a:r>
              <a:rPr lang="en-CA" sz="1700" b="1">
                <a:ea typeface="+mn-lt"/>
                <a:cs typeface="+mn-lt"/>
              </a:rPr>
              <a:t>Strong support </a:t>
            </a:r>
            <a:r>
              <a:rPr lang="en-CA" sz="1700" b="1" i="0">
                <a:effectLst/>
                <a:ea typeface="+mn-lt"/>
                <a:cs typeface="+mn-lt"/>
              </a:rPr>
              <a:t>for </a:t>
            </a:r>
            <a:r>
              <a:rPr lang="en-CA" sz="1700" b="1">
                <a:ea typeface="+mn-lt"/>
                <a:cs typeface="+mn-lt"/>
              </a:rPr>
              <a:t>integration</a:t>
            </a:r>
            <a:r>
              <a:rPr lang="en-CA" sz="1700">
                <a:ea typeface="+mn-lt"/>
                <a:cs typeface="+mn-lt"/>
              </a:rPr>
              <a:t>: Python can easily integrate with other languages, such as C, C++, and Java, and can interact with various data formats and databases.</a:t>
            </a:r>
            <a:endParaRPr lang="en-CA" sz="1700"/>
          </a:p>
          <a:p>
            <a:pPr>
              <a:buFont typeface="Arial"/>
              <a:buChar char="•"/>
            </a:pPr>
            <a:r>
              <a:rPr lang="en-CA" sz="1700" b="1">
                <a:ea typeface="+mn-lt"/>
                <a:cs typeface="+mn-lt"/>
              </a:rPr>
              <a:t>Efficient development</a:t>
            </a:r>
            <a:r>
              <a:rPr lang="en-CA" sz="1700">
                <a:ea typeface="+mn-lt"/>
                <a:cs typeface="+mn-lt"/>
              </a:rPr>
              <a:t>: Python's simplicity </a:t>
            </a:r>
            <a:r>
              <a:rPr lang="en-CA" sz="1700" b="0" i="0">
                <a:effectLst/>
                <a:ea typeface="+mn-lt"/>
                <a:cs typeface="+mn-lt"/>
              </a:rPr>
              <a:t>and </a:t>
            </a:r>
            <a:r>
              <a:rPr lang="en-CA" sz="1700">
                <a:ea typeface="+mn-lt"/>
                <a:cs typeface="+mn-lt"/>
              </a:rPr>
              <a:t>availability of libraries help developers create applications quickly, reducing development time</a:t>
            </a:r>
            <a:r>
              <a:rPr lang="en-CA" sz="1700" b="0" i="0">
                <a:effectLst/>
                <a:ea typeface="+mn-lt"/>
                <a:cs typeface="+mn-lt"/>
              </a:rPr>
              <a:t>.</a:t>
            </a:r>
            <a:endParaRPr lang="en-CA" sz="1700">
              <a:ea typeface="+mn-lt"/>
              <a:cs typeface="+mn-lt"/>
            </a:endParaRPr>
          </a:p>
          <a:p>
            <a:pPr marL="0" indent="0">
              <a:buNone/>
            </a:pPr>
            <a:endParaRPr lang="en-CA" sz="1700">
              <a:latin typeface="Söhne"/>
            </a:endParaRPr>
          </a:p>
        </p:txBody>
      </p:sp>
    </p:spTree>
    <p:extLst>
      <p:ext uri="{BB962C8B-B14F-4D97-AF65-F5344CB8AC3E}">
        <p14:creationId xmlns:p14="http://schemas.microsoft.com/office/powerpoint/2010/main" val="273702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AF639-6557-FC78-7F49-6F5D663F1861}"/>
              </a:ext>
            </a:extLst>
          </p:cNvPr>
          <p:cNvSpPr>
            <a:spLocks noGrp="1"/>
          </p:cNvSpPr>
          <p:nvPr>
            <p:ph type="title"/>
          </p:nvPr>
        </p:nvSpPr>
        <p:spPr>
          <a:xfrm>
            <a:off x="1144506" y="457201"/>
            <a:ext cx="4065669" cy="1933574"/>
          </a:xfrm>
        </p:spPr>
        <p:txBody>
          <a:bodyPr anchor="b">
            <a:normAutofit/>
          </a:bodyPr>
          <a:lstStyle/>
          <a:p>
            <a:r>
              <a:rPr lang="en-CA" sz="4000" b="0" i="0">
                <a:effectLst/>
                <a:latin typeface="Söhne"/>
              </a:rPr>
              <a:t>Installing Python and setting up the environment</a:t>
            </a:r>
            <a:endParaRPr lang="en-CA" sz="4000"/>
          </a:p>
        </p:txBody>
      </p:sp>
      <p:sp>
        <p:nvSpPr>
          <p:cNvPr id="3" name="Content Placeholder 2">
            <a:extLst>
              <a:ext uri="{FF2B5EF4-FFF2-40B4-BE49-F238E27FC236}">
                <a16:creationId xmlns:a16="http://schemas.microsoft.com/office/drawing/2014/main" id="{09310369-C9B8-CF15-59E3-712CE187FD76}"/>
              </a:ext>
            </a:extLst>
          </p:cNvPr>
          <p:cNvSpPr>
            <a:spLocks noGrp="1"/>
          </p:cNvSpPr>
          <p:nvPr>
            <p:ph idx="1"/>
          </p:nvPr>
        </p:nvSpPr>
        <p:spPr>
          <a:xfrm>
            <a:off x="1144505" y="2714625"/>
            <a:ext cx="4065668" cy="3023566"/>
          </a:xfrm>
        </p:spPr>
        <p:txBody>
          <a:bodyPr vert="horz" lIns="91440" tIns="45720" rIns="91440" bIns="45720" rtlCol="0">
            <a:normAutofit/>
          </a:bodyPr>
          <a:lstStyle/>
          <a:p>
            <a:r>
              <a:rPr lang="en-CA" sz="1700"/>
              <a:t>There are several development environments you can use for Python. </a:t>
            </a:r>
          </a:p>
          <a:p>
            <a:pPr lvl="1"/>
            <a:r>
              <a:rPr lang="en-CA" sz="1700"/>
              <a:t>Visual Studio Code</a:t>
            </a:r>
          </a:p>
          <a:p>
            <a:pPr lvl="1"/>
            <a:r>
              <a:rPr lang="en-CA" sz="1700"/>
              <a:t>MU</a:t>
            </a:r>
          </a:p>
          <a:p>
            <a:pPr lvl="1"/>
            <a:r>
              <a:rPr lang="en-CA" sz="1700"/>
              <a:t>Pycharm</a:t>
            </a:r>
          </a:p>
          <a:p>
            <a:pPr lvl="1"/>
            <a:r>
              <a:rPr lang="en-CA" sz="1700"/>
              <a:t>RStudio</a:t>
            </a:r>
          </a:p>
          <a:p>
            <a:pPr lvl="1"/>
            <a:r>
              <a:rPr lang="en-CA" sz="1700"/>
              <a:t>Spyder</a:t>
            </a:r>
          </a:p>
          <a:p>
            <a:pPr lvl="1"/>
            <a:r>
              <a:rPr lang="en-CA" sz="1700"/>
              <a:t>Google Colab</a:t>
            </a:r>
          </a:p>
          <a:p>
            <a:r>
              <a:rPr lang="en-CA" sz="1700"/>
              <a:t>For the purpose of this course we will use the jupyter notebooks</a:t>
            </a:r>
          </a:p>
        </p:txBody>
      </p:sp>
      <p:pic>
        <p:nvPicPr>
          <p:cNvPr id="7" name="Picture 7" descr="Logo, company name&#10;&#10;Description automatically generated">
            <a:extLst>
              <a:ext uri="{FF2B5EF4-FFF2-40B4-BE49-F238E27FC236}">
                <a16:creationId xmlns:a16="http://schemas.microsoft.com/office/drawing/2014/main" id="{B221F938-6455-29BB-B36A-F46D3776954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34026" y="1759918"/>
            <a:ext cx="2682054" cy="3109627"/>
          </a:xfrm>
          <a:prstGeom prst="rect">
            <a:avLst/>
          </a:prstGeom>
        </p:spPr>
      </p:pic>
      <p:pic>
        <p:nvPicPr>
          <p:cNvPr id="10" name="Picture 10" descr="A picture containing icon&#10;&#10;Description automatically generated">
            <a:extLst>
              <a:ext uri="{FF2B5EF4-FFF2-40B4-BE49-F238E27FC236}">
                <a16:creationId xmlns:a16="http://schemas.microsoft.com/office/drawing/2014/main" id="{A72F47A2-4659-E570-46DA-6EB7A595428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537813" y="1973702"/>
            <a:ext cx="2682054" cy="2682054"/>
          </a:xfrm>
          <a:prstGeom prst="rect">
            <a:avLst/>
          </a:prstGeom>
        </p:spPr>
      </p:pic>
      <p:sp>
        <p:nvSpPr>
          <p:cNvPr id="45" name="Rectangle 44">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AF639-6557-FC78-7F49-6F5D663F1861}"/>
              </a:ext>
            </a:extLst>
          </p:cNvPr>
          <p:cNvSpPr>
            <a:spLocks noGrp="1"/>
          </p:cNvSpPr>
          <p:nvPr>
            <p:ph type="title"/>
          </p:nvPr>
        </p:nvSpPr>
        <p:spPr>
          <a:xfrm>
            <a:off x="1136398" y="457201"/>
            <a:ext cx="10117810" cy="1150470"/>
          </a:xfrm>
        </p:spPr>
        <p:txBody>
          <a:bodyPr anchor="b">
            <a:normAutofit/>
          </a:bodyPr>
          <a:lstStyle/>
          <a:p>
            <a:r>
              <a:rPr lang="en-CA" sz="4000">
                <a:latin typeface="Söhne"/>
              </a:rPr>
              <a:t>Jupyter notebook</a:t>
            </a:r>
            <a:endParaRPr lang="en-US" sz="4000"/>
          </a:p>
        </p:txBody>
      </p:sp>
      <p:sp>
        <p:nvSpPr>
          <p:cNvPr id="3" name="Content Placeholder 2">
            <a:extLst>
              <a:ext uri="{FF2B5EF4-FFF2-40B4-BE49-F238E27FC236}">
                <a16:creationId xmlns:a16="http://schemas.microsoft.com/office/drawing/2014/main" id="{09310369-C9B8-CF15-59E3-712CE187FD76}"/>
              </a:ext>
            </a:extLst>
          </p:cNvPr>
          <p:cNvSpPr>
            <a:spLocks noGrp="1"/>
          </p:cNvSpPr>
          <p:nvPr>
            <p:ph idx="1"/>
          </p:nvPr>
        </p:nvSpPr>
        <p:spPr>
          <a:xfrm>
            <a:off x="1150286" y="1980775"/>
            <a:ext cx="6001836" cy="3632824"/>
          </a:xfrm>
        </p:spPr>
        <p:txBody>
          <a:bodyPr vert="horz" lIns="91440" tIns="45720" rIns="91440" bIns="45720" rtlCol="0" anchor="t">
            <a:normAutofit/>
          </a:bodyPr>
          <a:lstStyle/>
          <a:p>
            <a:r>
              <a:rPr lang="en-CA" sz="1400">
                <a:ea typeface="+mn-lt"/>
                <a:cs typeface="+mn-lt"/>
              </a:rPr>
              <a:t>An open-source web application that allows users to create and share documents containing live code, equations, visualizations, and narrative text. </a:t>
            </a:r>
            <a:endParaRPr lang="en-US" sz="1400">
              <a:ea typeface="+mn-lt"/>
              <a:cs typeface="+mn-lt"/>
            </a:endParaRPr>
          </a:p>
          <a:p>
            <a:r>
              <a:rPr lang="en-CA" sz="1400">
                <a:ea typeface="+mn-lt"/>
                <a:cs typeface="+mn-lt"/>
              </a:rPr>
              <a:t>It is a popular tool for working with data science tools and technologies, such as Python, R, and Julia.</a:t>
            </a:r>
            <a:endParaRPr lang="en-US" sz="1400">
              <a:ea typeface="+mn-lt"/>
              <a:cs typeface="+mn-lt"/>
            </a:endParaRPr>
          </a:p>
          <a:p>
            <a:r>
              <a:rPr lang="en-CA" sz="1400">
                <a:ea typeface="+mn-lt"/>
                <a:cs typeface="+mn-lt"/>
              </a:rPr>
              <a:t>One of the key benefits of Jupyter Notebook is its interactivity. Users can modify the code and see the results immediately, allowing for iterative development and experimentation. </a:t>
            </a:r>
          </a:p>
          <a:p>
            <a:r>
              <a:rPr lang="en-CA" sz="1400">
                <a:ea typeface="+mn-lt"/>
                <a:cs typeface="+mn-lt"/>
              </a:rPr>
              <a:t>Jupyter Notebook allows for easy sharing and collaboration, as notebooks can be saved and shared as files, or uploaded to services such as GitHub or Google Colab.</a:t>
            </a:r>
            <a:endParaRPr lang="en-CA" sz="1400">
              <a:cs typeface="Calibri"/>
            </a:endParaRPr>
          </a:p>
          <a:p>
            <a:r>
              <a:rPr lang="en-CA" sz="1400">
                <a:ea typeface="+mn-lt"/>
                <a:cs typeface="+mn-lt"/>
              </a:rPr>
              <a:t>Jupyter Notebook supports a wide range of data science tools and technologies, including popular libraries such as NumPy, Pandas, and Matplotlib for data manipulation and visualization, as well as machine learning frameworks such as TensorFlow and PyTorch.</a:t>
            </a:r>
            <a:endParaRPr lang="en-CA" sz="1400"/>
          </a:p>
          <a:p>
            <a:endParaRPr lang="en-CA" sz="1400">
              <a:cs typeface="Calibri"/>
            </a:endParaRPr>
          </a:p>
          <a:p>
            <a:endParaRPr lang="en-CA" sz="1400">
              <a:cs typeface="Calibri"/>
            </a:endParaRPr>
          </a:p>
        </p:txBody>
      </p:sp>
      <p:pic>
        <p:nvPicPr>
          <p:cNvPr id="7" name="Picture 7" descr="Logo, company name&#10;&#10;Description automatically generated">
            <a:extLst>
              <a:ext uri="{FF2B5EF4-FFF2-40B4-BE49-F238E27FC236}">
                <a16:creationId xmlns:a16="http://schemas.microsoft.com/office/drawing/2014/main" id="{B221F938-6455-29BB-B36A-F46D3776954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160" r="-2" b="7257"/>
          <a:stretch/>
        </p:blipFill>
        <p:spPr>
          <a:xfrm>
            <a:off x="7646838" y="1980775"/>
            <a:ext cx="3748858" cy="3632824"/>
          </a:xfrm>
          <a:prstGeom prst="rect">
            <a:avLst/>
          </a:prstGeom>
        </p:spPr>
      </p:pic>
      <p:sp>
        <p:nvSpPr>
          <p:cNvPr id="28" name="Rectangle 27">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38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CCAB-395D-6736-2C1A-F8B6C84B3F50}"/>
              </a:ext>
            </a:extLst>
          </p:cNvPr>
          <p:cNvSpPr>
            <a:spLocks noGrp="1"/>
          </p:cNvSpPr>
          <p:nvPr>
            <p:ph type="title"/>
          </p:nvPr>
        </p:nvSpPr>
        <p:spPr/>
        <p:txBody>
          <a:bodyPr/>
          <a:lstStyle/>
          <a:p>
            <a:r>
              <a:rPr lang="en-US" dirty="0">
                <a:ea typeface="Calibri Light"/>
                <a:cs typeface="Calibri Light"/>
              </a:rPr>
              <a:t>Google </a:t>
            </a:r>
            <a:r>
              <a:rPr lang="en-US" dirty="0" err="1">
                <a:ea typeface="Calibri Light"/>
                <a:cs typeface="Calibri Light"/>
              </a:rPr>
              <a:t>Colab</a:t>
            </a:r>
            <a:r>
              <a:rPr lang="en-US" dirty="0">
                <a:ea typeface="Calibri Light"/>
                <a:cs typeface="Calibri Light"/>
              </a:rPr>
              <a:t> layout</a:t>
            </a:r>
            <a:endParaRPr lang="en-US" dirty="0"/>
          </a:p>
        </p:txBody>
      </p:sp>
      <p:sp>
        <p:nvSpPr>
          <p:cNvPr id="3" name="Content Placeholder 2">
            <a:extLst>
              <a:ext uri="{FF2B5EF4-FFF2-40B4-BE49-F238E27FC236}">
                <a16:creationId xmlns:a16="http://schemas.microsoft.com/office/drawing/2014/main" id="{AC85CF6E-A7FB-8DF6-B424-7483CA8D1F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561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FA26CB-5D5F-6872-1AD2-6F3B1C551C29}"/>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The </a:t>
            </a:r>
            <a:r>
              <a:rPr lang="en-US" sz="4000" b="1" i="1">
                <a:latin typeface="Consolas"/>
                <a:ea typeface="Calibri Light"/>
                <a:cs typeface="Calibri Light"/>
              </a:rPr>
              <a:t>print </a:t>
            </a:r>
            <a:r>
              <a:rPr lang="en-US" sz="4000">
                <a:ea typeface="Calibri Light"/>
                <a:cs typeface="Calibri Light"/>
              </a:rPr>
              <a:t>statement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35C46F7-7611-CFDD-8C4E-A0FF98219762}"/>
              </a:ext>
            </a:extLst>
          </p:cNvPr>
          <p:cNvSpPr>
            <a:spLocks noGrp="1"/>
          </p:cNvSpPr>
          <p:nvPr>
            <p:ph idx="1"/>
          </p:nvPr>
        </p:nvSpPr>
        <p:spPr>
          <a:xfrm>
            <a:off x="1115568" y="2481943"/>
            <a:ext cx="10168128" cy="3695020"/>
          </a:xfrm>
        </p:spPr>
        <p:txBody>
          <a:bodyPr vert="horz" lIns="91440" tIns="45720" rIns="91440" bIns="45720" rtlCol="0" anchor="t">
            <a:normAutofit fontScale="92500" lnSpcReduction="10000"/>
          </a:bodyPr>
          <a:lstStyle/>
          <a:p>
            <a:pPr marL="0" indent="0">
              <a:buNone/>
            </a:pPr>
            <a:r>
              <a:rPr lang="en-US" sz="2200" dirty="0">
                <a:ea typeface="+mn-lt"/>
                <a:cs typeface="+mn-lt"/>
              </a:rPr>
              <a:t>The </a:t>
            </a:r>
            <a:r>
              <a:rPr lang="en-US" sz="2200" b="1" i="1" dirty="0">
                <a:ea typeface="+mn-lt"/>
                <a:cs typeface="+mn-lt"/>
              </a:rPr>
              <a:t>print</a:t>
            </a:r>
            <a:r>
              <a:rPr lang="en-US" sz="2200" dirty="0">
                <a:ea typeface="+mn-lt"/>
                <a:cs typeface="+mn-lt"/>
              </a:rPr>
              <a:t> statement is a built-function used to display output on the console. It can be used to print a message (i.e., text), a value (i.e., number) or a combination of both.</a:t>
            </a:r>
            <a:endParaRPr lang="en-US" sz="2200" dirty="0">
              <a:cs typeface="Calibri" panose="020F0502020204030204"/>
            </a:endParaRPr>
          </a:p>
          <a:p>
            <a:pPr marL="0" indent="0" algn="ctr">
              <a:buNone/>
            </a:pPr>
            <a:endParaRPr lang="en-CA" sz="1600" b="0" dirty="0">
              <a:solidFill>
                <a:srgbClr val="FF0066"/>
              </a:solidFill>
              <a:effectLst/>
              <a:latin typeface="Consolas" panose="020B0609020204030204" pitchFamily="49" charset="0"/>
            </a:endParaRPr>
          </a:p>
          <a:p>
            <a:pPr marL="0" indent="0" algn="ctr">
              <a:buNone/>
            </a:pPr>
            <a:r>
              <a:rPr lang="en-CA" sz="1600" b="0" dirty="0">
                <a:solidFill>
                  <a:srgbClr val="FF0066"/>
                </a:solidFill>
                <a:effectLst/>
                <a:latin typeface="Consolas" panose="020B0609020204030204" pitchFamily="49" charset="0"/>
              </a:rPr>
              <a:t>	</a:t>
            </a:r>
            <a:r>
              <a:rPr lang="en-CA" sz="2200" b="0" dirty="0">
                <a:solidFill>
                  <a:srgbClr val="FF0066"/>
                </a:solidFill>
                <a:effectLst/>
                <a:latin typeface="Consolas" panose="020B0609020204030204" pitchFamily="49" charset="0"/>
              </a:rPr>
              <a:t>print</a:t>
            </a:r>
            <a:r>
              <a:rPr lang="en-CA" sz="2200" b="0" dirty="0">
                <a:solidFill>
                  <a:srgbClr val="BAC6DB"/>
                </a:solidFill>
                <a:effectLst/>
                <a:latin typeface="Consolas" panose="020B0609020204030204" pitchFamily="49" charset="0"/>
              </a:rPr>
              <a:t>(</a:t>
            </a:r>
            <a:r>
              <a:rPr lang="en-CA" sz="2200" b="0" dirty="0">
                <a:solidFill>
                  <a:srgbClr val="A4BD00"/>
                </a:solidFill>
                <a:effectLst/>
                <a:latin typeface="Consolas" panose="020B0609020204030204" pitchFamily="49" charset="0"/>
              </a:rPr>
              <a:t>"Hello World"</a:t>
            </a:r>
            <a:r>
              <a:rPr lang="en-CA" sz="2200" b="0" dirty="0">
                <a:solidFill>
                  <a:srgbClr val="BAC6DB"/>
                </a:solidFill>
                <a:effectLst/>
                <a:latin typeface="Consolas" panose="020B0609020204030204" pitchFamily="49" charset="0"/>
              </a:rPr>
              <a:t>)</a:t>
            </a:r>
          </a:p>
          <a:p>
            <a:pPr marL="0" indent="0">
              <a:buNone/>
            </a:pPr>
            <a:endParaRPr lang="en-US" sz="2200" dirty="0">
              <a:ea typeface="+mn-lt"/>
              <a:cs typeface="+mn-lt"/>
            </a:endParaRPr>
          </a:p>
          <a:p>
            <a:pPr marL="0" indent="0">
              <a:buNone/>
            </a:pPr>
            <a:r>
              <a:rPr lang="en-US" sz="2200" dirty="0">
                <a:ea typeface="+mn-lt"/>
                <a:cs typeface="+mn-lt"/>
              </a:rPr>
              <a:t>The command above displays the text "Hello, World!" in the console.</a:t>
            </a:r>
          </a:p>
          <a:p>
            <a:pPr marL="0" indent="0">
              <a:buNone/>
            </a:pPr>
            <a:endParaRPr lang="en-US" sz="2200" dirty="0">
              <a:cs typeface="Calibri"/>
            </a:endParaRPr>
          </a:p>
          <a:p>
            <a:pPr marL="0" indent="0" algn="ctr">
              <a:buNone/>
            </a:pPr>
            <a:r>
              <a:rPr lang="en-CA" sz="2200" b="0" dirty="0">
                <a:solidFill>
                  <a:srgbClr val="FF0066"/>
                </a:solidFill>
                <a:effectLst/>
                <a:latin typeface="Consolas" panose="020B0609020204030204" pitchFamily="49" charset="0"/>
              </a:rPr>
              <a:t>print</a:t>
            </a:r>
            <a:r>
              <a:rPr lang="en-CA" sz="2200" b="0" dirty="0">
                <a:solidFill>
                  <a:srgbClr val="BAC6DB"/>
                </a:solidFill>
                <a:effectLst/>
                <a:latin typeface="Consolas" panose="020B0609020204030204" pitchFamily="49" charset="0"/>
              </a:rPr>
              <a:t>(</a:t>
            </a:r>
            <a:r>
              <a:rPr lang="en-CA" sz="2200" dirty="0">
                <a:solidFill>
                  <a:srgbClr val="A4BD00"/>
                </a:solidFill>
                <a:latin typeface="Consolas" panose="020B0609020204030204" pitchFamily="49" charset="0"/>
              </a:rPr>
              <a:t>25</a:t>
            </a:r>
            <a:r>
              <a:rPr lang="en-CA" sz="2200" b="0" dirty="0">
                <a:solidFill>
                  <a:srgbClr val="BAC6DB"/>
                </a:solidFill>
                <a:effectLst/>
                <a:latin typeface="Consolas" panose="020B0609020204030204" pitchFamily="49" charset="0"/>
              </a:rPr>
              <a:t>)</a:t>
            </a:r>
          </a:p>
          <a:p>
            <a:pPr marL="0" indent="0">
              <a:buNone/>
            </a:pPr>
            <a:endParaRPr lang="en-US" sz="2200" dirty="0">
              <a:cs typeface="Calibri"/>
            </a:endParaRPr>
          </a:p>
          <a:p>
            <a:pPr marL="0" indent="0">
              <a:buNone/>
            </a:pPr>
            <a:r>
              <a:rPr lang="en-US" sz="2200" dirty="0">
                <a:cs typeface="Calibri"/>
              </a:rPr>
              <a:t>The command above displays the value 25 in the console</a:t>
            </a:r>
          </a:p>
        </p:txBody>
      </p:sp>
    </p:spTree>
    <p:extLst>
      <p:ext uri="{BB962C8B-B14F-4D97-AF65-F5344CB8AC3E}">
        <p14:creationId xmlns:p14="http://schemas.microsoft.com/office/powerpoint/2010/main" val="372177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3A0C-8555-0F44-4B54-981276AF3B35}"/>
              </a:ext>
            </a:extLst>
          </p:cNvPr>
          <p:cNvSpPr>
            <a:spLocks noGrp="1"/>
          </p:cNvSpPr>
          <p:nvPr>
            <p:ph type="title"/>
          </p:nvPr>
        </p:nvSpPr>
        <p:spPr/>
        <p:txBody>
          <a:bodyPr/>
          <a:lstStyle/>
          <a:p>
            <a:r>
              <a:rPr lang="en-US" dirty="0">
                <a:ea typeface="Calibri Light"/>
                <a:cs typeface="Calibri Light"/>
              </a:rPr>
              <a:t>Data types</a:t>
            </a:r>
          </a:p>
        </p:txBody>
      </p:sp>
      <p:sp>
        <p:nvSpPr>
          <p:cNvPr id="3" name="Content Placeholder 2">
            <a:extLst>
              <a:ext uri="{FF2B5EF4-FFF2-40B4-BE49-F238E27FC236}">
                <a16:creationId xmlns:a16="http://schemas.microsoft.com/office/drawing/2014/main" id="{D10B0AC4-1E10-9830-1D37-C09CA4BCBF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0771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122F-015E-CB8A-D801-4136ED1D4B7C}"/>
              </a:ext>
            </a:extLst>
          </p:cNvPr>
          <p:cNvSpPr>
            <a:spLocks noGrp="1"/>
          </p:cNvSpPr>
          <p:nvPr>
            <p:ph type="title"/>
          </p:nvPr>
        </p:nvSpPr>
        <p:spPr/>
        <p:txBody>
          <a:bodyPr/>
          <a:lstStyle/>
          <a:p>
            <a:r>
              <a:rPr lang="en-US" dirty="0">
                <a:ea typeface="Calibri Light"/>
                <a:cs typeface="Calibri Light"/>
              </a:rPr>
              <a:t>Arithmetic operators</a:t>
            </a:r>
            <a:endParaRPr lang="en-US" dirty="0"/>
          </a:p>
        </p:txBody>
      </p:sp>
      <p:sp>
        <p:nvSpPr>
          <p:cNvPr id="3" name="Content Placeholder 2">
            <a:extLst>
              <a:ext uri="{FF2B5EF4-FFF2-40B4-BE49-F238E27FC236}">
                <a16:creationId xmlns:a16="http://schemas.microsoft.com/office/drawing/2014/main" id="{1B8A02E8-A1CE-2BC4-DE73-E9A3B4A008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67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3D55-97D9-6D35-EA43-C41D3AE9D5C5}"/>
              </a:ext>
            </a:extLst>
          </p:cNvPr>
          <p:cNvSpPr>
            <a:spLocks noGrp="1"/>
          </p:cNvSpPr>
          <p:nvPr>
            <p:ph type="title"/>
          </p:nvPr>
        </p:nvSpPr>
        <p:spPr/>
        <p:txBody>
          <a:bodyPr/>
          <a:lstStyle/>
          <a:p>
            <a:r>
              <a:rPr lang="en-US" dirty="0">
                <a:ea typeface="Calibri Light"/>
                <a:cs typeface="Calibri Light"/>
              </a:rPr>
              <a:t>Arithmetic expressions</a:t>
            </a:r>
            <a:endParaRPr lang="en-US" dirty="0"/>
          </a:p>
        </p:txBody>
      </p:sp>
      <p:sp>
        <p:nvSpPr>
          <p:cNvPr id="3" name="Content Placeholder 2">
            <a:extLst>
              <a:ext uri="{FF2B5EF4-FFF2-40B4-BE49-F238E27FC236}">
                <a16:creationId xmlns:a16="http://schemas.microsoft.com/office/drawing/2014/main" id="{D2D82031-F2A6-A9A4-C502-3D2A70E20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774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5CCA-1322-ECE3-7D5D-10D55B43F71C}"/>
              </a:ext>
            </a:extLst>
          </p:cNvPr>
          <p:cNvSpPr>
            <a:spLocks noGrp="1"/>
          </p:cNvSpPr>
          <p:nvPr>
            <p:ph type="title"/>
          </p:nvPr>
        </p:nvSpPr>
        <p:spPr/>
        <p:txBody>
          <a:bodyPr/>
          <a:lstStyle/>
          <a:p>
            <a:r>
              <a:rPr lang="en-US" dirty="0">
                <a:ea typeface="Calibri Light"/>
                <a:cs typeface="Calibri Light"/>
              </a:rPr>
              <a:t>Boolean expressions</a:t>
            </a:r>
            <a:endParaRPr lang="en-US" dirty="0"/>
          </a:p>
        </p:txBody>
      </p:sp>
      <p:sp>
        <p:nvSpPr>
          <p:cNvPr id="3" name="Content Placeholder 2">
            <a:extLst>
              <a:ext uri="{FF2B5EF4-FFF2-40B4-BE49-F238E27FC236}">
                <a16:creationId xmlns:a16="http://schemas.microsoft.com/office/drawing/2014/main" id="{BA78DE11-3E18-6BC1-0FE8-CA45901039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870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F0090A-63B9-4569-B0AE-0C2F36B15E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81670172-E58B-4379-8CAB-388DE8291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5CE15D-1C77-4DD7-8BC5-6AF01261C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553C102-47CF-4055-918A-46D0A267C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E3F60C4-674D-446A-819C-71543D06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9337444-A0B9-4D1E-9583-920F517CE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128D67-B4DF-41F0-A694-277C26ABA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C019176-6066-6EED-7940-F4A9D527224E}"/>
              </a:ext>
            </a:extLst>
          </p:cNvPr>
          <p:cNvSpPr>
            <a:spLocks noGrp="1"/>
          </p:cNvSpPr>
          <p:nvPr>
            <p:ph type="title"/>
          </p:nvPr>
        </p:nvSpPr>
        <p:spPr>
          <a:xfrm>
            <a:off x="630936" y="630935"/>
            <a:ext cx="5867716" cy="3050025"/>
          </a:xfrm>
          <a:noFill/>
        </p:spPr>
        <p:txBody>
          <a:bodyPr anchor="b">
            <a:normAutofit/>
          </a:bodyPr>
          <a:lstStyle/>
          <a:p>
            <a:r>
              <a:rPr lang="en-US" sz="4800" dirty="0">
                <a:solidFill>
                  <a:schemeClr val="bg1"/>
                </a:solidFill>
              </a:rPr>
              <a:t>Course Outline</a:t>
            </a:r>
            <a:endParaRPr lang="en-CA" sz="4800" dirty="0">
              <a:solidFill>
                <a:schemeClr val="bg1"/>
              </a:solidFill>
            </a:endParaRPr>
          </a:p>
        </p:txBody>
      </p:sp>
      <p:sp>
        <p:nvSpPr>
          <p:cNvPr id="20" name="Rectangle 19">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3E7819F9-25AA-3A64-9EED-661DFF27D108}"/>
              </a:ext>
            </a:extLst>
          </p:cNvPr>
          <p:cNvSpPr>
            <a:spLocks noGrp="1"/>
          </p:cNvSpPr>
          <p:nvPr>
            <p:ph idx="1"/>
          </p:nvPr>
        </p:nvSpPr>
        <p:spPr>
          <a:xfrm>
            <a:off x="630936" y="3952890"/>
            <a:ext cx="5867720" cy="2305002"/>
          </a:xfrm>
          <a:noFill/>
        </p:spPr>
        <p:txBody>
          <a:bodyPr anchor="t">
            <a:normAutofit/>
          </a:bodyPr>
          <a:lstStyle/>
          <a:p>
            <a:endParaRPr lang="en-US" sz="1800" dirty="0">
              <a:solidFill>
                <a:schemeClr val="bg1"/>
              </a:solidFill>
              <a:ea typeface="Calibri"/>
              <a:cs typeface="Calibri"/>
            </a:endParaRPr>
          </a:p>
          <a:p>
            <a:endParaRPr lang="en-CA" sz="1800" dirty="0">
              <a:solidFill>
                <a:schemeClr val="bg1"/>
              </a:solidFill>
            </a:endParaRPr>
          </a:p>
        </p:txBody>
      </p:sp>
    </p:spTree>
    <p:extLst>
      <p:ext uri="{BB962C8B-B14F-4D97-AF65-F5344CB8AC3E}">
        <p14:creationId xmlns:p14="http://schemas.microsoft.com/office/powerpoint/2010/main" val="193529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292F-6949-503B-2A17-FE7264E28A24}"/>
              </a:ext>
            </a:extLst>
          </p:cNvPr>
          <p:cNvSpPr>
            <a:spLocks noGrp="1"/>
          </p:cNvSpPr>
          <p:nvPr>
            <p:ph type="title"/>
          </p:nvPr>
        </p:nvSpPr>
        <p:spPr/>
        <p:txBody>
          <a:bodyPr/>
          <a:lstStyle/>
          <a:p>
            <a:r>
              <a:rPr lang="en-US" dirty="0">
                <a:ea typeface="Calibri Light"/>
                <a:cs typeface="Calibri Light"/>
              </a:rPr>
              <a:t>Variables</a:t>
            </a:r>
            <a:endParaRPr lang="en-US" dirty="0"/>
          </a:p>
        </p:txBody>
      </p:sp>
      <p:sp>
        <p:nvSpPr>
          <p:cNvPr id="3" name="Content Placeholder 2">
            <a:extLst>
              <a:ext uri="{FF2B5EF4-FFF2-40B4-BE49-F238E27FC236}">
                <a16:creationId xmlns:a16="http://schemas.microsoft.com/office/drawing/2014/main" id="{CF8AB6D9-1CA5-F1B9-A782-12E28153DB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8975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F744-9CE8-32A4-C145-67666C1C8BA4}"/>
              </a:ext>
            </a:extLst>
          </p:cNvPr>
          <p:cNvSpPr>
            <a:spLocks noGrp="1"/>
          </p:cNvSpPr>
          <p:nvPr>
            <p:ph type="title"/>
          </p:nvPr>
        </p:nvSpPr>
        <p:spPr/>
        <p:txBody>
          <a:bodyPr/>
          <a:lstStyle/>
          <a:p>
            <a:r>
              <a:rPr lang="en-US" dirty="0">
                <a:ea typeface="Calibri Light"/>
                <a:cs typeface="Calibri Light"/>
              </a:rPr>
              <a:t>The input command</a:t>
            </a:r>
          </a:p>
        </p:txBody>
      </p:sp>
      <p:sp>
        <p:nvSpPr>
          <p:cNvPr id="3" name="Content Placeholder 2">
            <a:extLst>
              <a:ext uri="{FF2B5EF4-FFF2-40B4-BE49-F238E27FC236}">
                <a16:creationId xmlns:a16="http://schemas.microsoft.com/office/drawing/2014/main" id="{1A5411A5-157E-209A-54CB-96AC2A85C1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6375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85E9-872E-5A60-1F46-1954DE11DC8B}"/>
              </a:ext>
            </a:extLst>
          </p:cNvPr>
          <p:cNvSpPr>
            <a:spLocks noGrp="1"/>
          </p:cNvSpPr>
          <p:nvPr>
            <p:ph type="title"/>
          </p:nvPr>
        </p:nvSpPr>
        <p:spPr/>
        <p:txBody>
          <a:bodyPr/>
          <a:lstStyle/>
          <a:p>
            <a:r>
              <a:rPr lang="en-US" dirty="0"/>
              <a:t>Getting started with python</a:t>
            </a:r>
            <a:endParaRPr lang="en-CA" dirty="0"/>
          </a:p>
        </p:txBody>
      </p:sp>
      <p:sp>
        <p:nvSpPr>
          <p:cNvPr id="3" name="Content Placeholder 2">
            <a:extLst>
              <a:ext uri="{FF2B5EF4-FFF2-40B4-BE49-F238E27FC236}">
                <a16:creationId xmlns:a16="http://schemas.microsoft.com/office/drawing/2014/main" id="{B8F3BAEC-49C7-37A0-432C-C8979ECAA64E}"/>
              </a:ext>
            </a:extLst>
          </p:cNvPr>
          <p:cNvSpPr>
            <a:spLocks noGrp="1"/>
          </p:cNvSpPr>
          <p:nvPr>
            <p:ph idx="1"/>
          </p:nvPr>
        </p:nvSpPr>
        <p:spPr/>
        <p:txBody>
          <a:bodyPr/>
          <a:lstStyle/>
          <a:p>
            <a:r>
              <a:rPr lang="en-CA">
                <a:hlinkClick r:id="rId2"/>
              </a:rPr>
              <a:t>Click here</a:t>
            </a:r>
            <a:endParaRPr lang="en-CA" dirty="0"/>
          </a:p>
        </p:txBody>
      </p:sp>
    </p:spTree>
    <p:extLst>
      <p:ext uri="{BB962C8B-B14F-4D97-AF65-F5344CB8AC3E}">
        <p14:creationId xmlns:p14="http://schemas.microsoft.com/office/powerpoint/2010/main" val="221040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C9D07-4CDC-5091-B3D0-12319C4F757B}"/>
              </a:ext>
            </a:extLst>
          </p:cNvPr>
          <p:cNvSpPr>
            <a:spLocks noGrp="1"/>
          </p:cNvSpPr>
          <p:nvPr>
            <p:ph type="title"/>
          </p:nvPr>
        </p:nvSpPr>
        <p:spPr>
          <a:xfrm>
            <a:off x="1334948" y="717224"/>
            <a:ext cx="6151074" cy="2154370"/>
          </a:xfrm>
        </p:spPr>
        <p:txBody>
          <a:bodyPr vert="horz" lIns="91440" tIns="45720" rIns="91440" bIns="45720" rtlCol="0" anchor="b">
            <a:normAutofit/>
          </a:bodyPr>
          <a:lstStyle/>
          <a:p>
            <a:pPr algn="r"/>
            <a:r>
              <a:rPr lang="en-US" sz="4800" kern="1200" dirty="0">
                <a:solidFill>
                  <a:schemeClr val="bg1"/>
                </a:solidFill>
                <a:latin typeface="+mj-lt"/>
                <a:ea typeface="+mj-ea"/>
                <a:cs typeface="+mj-cs"/>
              </a:rPr>
              <a:t>What is Data Science</a:t>
            </a:r>
          </a:p>
        </p:txBody>
      </p:sp>
      <p:cxnSp>
        <p:nvCxnSpPr>
          <p:cNvPr id="10" name="Straight Connector 9">
            <a:extLst>
              <a:ext uri="{FF2B5EF4-FFF2-40B4-BE49-F238E27FC236}">
                <a16:creationId xmlns:a16="http://schemas.microsoft.com/office/drawing/2014/main" id="{C4C8A451-B6C1-4CB1-95FC-2DBDEC61FF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068597"/>
            <a:ext cx="748602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439DD6-1CCF-48C6-AF10-B70187930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60607" y="4859086"/>
            <a:ext cx="583139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91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696A55C8-89F1-439D-863D-E208C0AC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PU with binary numbers and blueprint">
            <a:extLst>
              <a:ext uri="{FF2B5EF4-FFF2-40B4-BE49-F238E27FC236}">
                <a16:creationId xmlns:a16="http://schemas.microsoft.com/office/drawing/2014/main" id="{BF9E5F94-56BF-3C97-2A11-CCD32FCA99F1}"/>
              </a:ext>
            </a:extLst>
          </p:cNvPr>
          <p:cNvPicPr>
            <a:picLocks noChangeAspect="1"/>
          </p:cNvPicPr>
          <p:nvPr/>
        </p:nvPicPr>
        <p:blipFill rotWithShape="1">
          <a:blip r:embed="rId2"/>
          <a:srcRect t="9091" r="9114"/>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E4A1FD7E-EAEC-40B9-B75B-432F9DA7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5925C5-1698-9CAE-9972-FB0B8FD14024}"/>
              </a:ext>
            </a:extLst>
          </p:cNvPr>
          <p:cNvSpPr>
            <a:spLocks noGrp="1"/>
          </p:cNvSpPr>
          <p:nvPr>
            <p:ph type="title"/>
          </p:nvPr>
        </p:nvSpPr>
        <p:spPr>
          <a:xfrm>
            <a:off x="289248" y="1123837"/>
            <a:ext cx="6451110" cy="1255469"/>
          </a:xfrm>
          <a:prstGeom prst="ellipse">
            <a:avLst/>
          </a:prstGeom>
        </p:spPr>
        <p:txBody>
          <a:bodyPr>
            <a:normAutofit/>
          </a:bodyPr>
          <a:lstStyle/>
          <a:p>
            <a:r>
              <a:rPr lang="en-CA" b="0" i="0">
                <a:effectLst/>
                <a:latin typeface="Söhne"/>
              </a:rPr>
              <a:t>What is Data Science?</a:t>
            </a:r>
            <a:endParaRPr lang="en-CA"/>
          </a:p>
        </p:txBody>
      </p:sp>
      <p:sp>
        <p:nvSpPr>
          <p:cNvPr id="15" name="Content Placeholder 2">
            <a:extLst>
              <a:ext uri="{FF2B5EF4-FFF2-40B4-BE49-F238E27FC236}">
                <a16:creationId xmlns:a16="http://schemas.microsoft.com/office/drawing/2014/main" id="{CE7FCDB4-89AC-988A-5561-456ECFF76771}"/>
              </a:ext>
            </a:extLst>
          </p:cNvPr>
          <p:cNvSpPr>
            <a:spLocks noGrp="1"/>
          </p:cNvSpPr>
          <p:nvPr>
            <p:ph idx="1"/>
          </p:nvPr>
        </p:nvSpPr>
        <p:spPr>
          <a:xfrm>
            <a:off x="289248" y="2510395"/>
            <a:ext cx="6451109" cy="3274586"/>
          </a:xfrm>
        </p:spPr>
        <p:txBody>
          <a:bodyPr anchor="t">
            <a:normAutofit/>
          </a:bodyPr>
          <a:lstStyle/>
          <a:p>
            <a:r>
              <a:rPr lang="en-CA" sz="1700" b="0" i="0">
                <a:solidFill>
                  <a:srgbClr val="FFFFFF"/>
                </a:solidFill>
                <a:effectLst/>
                <a:latin typeface="Söhne"/>
              </a:rPr>
              <a:t>Data science is a field of study that involves using data to gain insights and knowledge about a particular topic or problem. It combines elements of statistics, computer science, and domain expertise to analyze and interpret data.</a:t>
            </a:r>
          </a:p>
          <a:p>
            <a:r>
              <a:rPr lang="en-CA" sz="1700" b="0" i="0">
                <a:solidFill>
                  <a:srgbClr val="FFFFFF"/>
                </a:solidFill>
                <a:effectLst/>
                <a:latin typeface="Söhne"/>
              </a:rPr>
              <a:t>The main goal of data science is to extract useful information from large datasets and use this information to solve problems or make decisions. This can involve creating predictive models, identifying patterns and trends, or performing data visualization to better understand complex data.</a:t>
            </a:r>
          </a:p>
          <a:p>
            <a:r>
              <a:rPr lang="en-CA" sz="1700" b="0" i="0">
                <a:solidFill>
                  <a:srgbClr val="FFFFFF"/>
                </a:solidFill>
                <a:effectLst/>
                <a:latin typeface="Söhne"/>
              </a:rPr>
              <a:t>In essence, data science helps us make sense of the vast amount of data that we have access to in today's world, and helps us make better decisions based on this information.</a:t>
            </a:r>
          </a:p>
        </p:txBody>
      </p:sp>
      <p:sp>
        <p:nvSpPr>
          <p:cNvPr id="30" name="Rectangle 29">
            <a:extLst>
              <a:ext uri="{FF2B5EF4-FFF2-40B4-BE49-F238E27FC236}">
                <a16:creationId xmlns:a16="http://schemas.microsoft.com/office/drawing/2014/main" id="{AC88629E-396B-4C99-B284-F30AABDF2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428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3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3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5925C5-1698-9CAE-9972-FB0B8FD14024}"/>
              </a:ext>
            </a:extLst>
          </p:cNvPr>
          <p:cNvSpPr>
            <a:spLocks noGrp="1"/>
          </p:cNvSpPr>
          <p:nvPr>
            <p:ph type="title"/>
          </p:nvPr>
        </p:nvSpPr>
        <p:spPr>
          <a:xfrm>
            <a:off x="838200" y="1195697"/>
            <a:ext cx="3395330" cy="4238118"/>
          </a:xfrm>
          <a:prstGeom prst="ellipse">
            <a:avLst/>
          </a:prstGeom>
        </p:spPr>
        <p:txBody>
          <a:bodyPr>
            <a:normAutofit/>
          </a:bodyPr>
          <a:lstStyle/>
          <a:p>
            <a:pPr algn="ctr"/>
            <a:r>
              <a:rPr lang="en-CA" b="1" i="0" dirty="0">
                <a:solidFill>
                  <a:schemeClr val="bg1"/>
                </a:solidFill>
                <a:effectLst/>
                <a:latin typeface="Söhne"/>
              </a:rPr>
              <a:t>Aspects of data science</a:t>
            </a:r>
            <a:endParaRPr lang="en-CA" b="1" dirty="0">
              <a:solidFill>
                <a:schemeClr val="bg1"/>
              </a:solidFill>
              <a:cs typeface="Calibri Light"/>
            </a:endParaRPr>
          </a:p>
        </p:txBody>
      </p:sp>
      <p:grpSp>
        <p:nvGrpSpPr>
          <p:cNvPr id="6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8" name="Freeform: Shape 3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1" name="Oval 4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4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46" name="Freeform: Shape 4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3" name="Freeform: Shape 4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4" name="Freeform: Shape 4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5" name="Freeform: Shape 5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6" name="Freeform: Shape 5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17" name="Content Placeholder 2">
            <a:extLst>
              <a:ext uri="{FF2B5EF4-FFF2-40B4-BE49-F238E27FC236}">
                <a16:creationId xmlns:a16="http://schemas.microsoft.com/office/drawing/2014/main" id="{6BA38EEC-4112-575A-E9A9-EB410FFCA62D}"/>
              </a:ext>
            </a:extLst>
          </p:cNvPr>
          <p:cNvGraphicFramePr>
            <a:graphicFrameLocks noGrp="1"/>
          </p:cNvGraphicFramePr>
          <p:nvPr>
            <p:ph idx="1"/>
            <p:extLst>
              <p:ext uri="{D42A27DB-BD31-4B8C-83A1-F6EECF244321}">
                <p14:modId xmlns:p14="http://schemas.microsoft.com/office/powerpoint/2010/main" val="245902010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1740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836F2A4D-4368-970F-63C5-9AEAFA67106F}"/>
              </a:ext>
            </a:extLst>
          </p:cNvPr>
          <p:cNvPicPr>
            <a:picLocks noChangeAspect="1"/>
          </p:cNvPicPr>
          <p:nvPr/>
        </p:nvPicPr>
        <p:blipFill rotWithShape="1">
          <a:blip r:embed="rId2">
            <a:alphaModFix amt="50000"/>
          </a:blip>
          <a:srcRect t="26407" r="-2" b="17342"/>
          <a:stretch/>
        </p:blipFill>
        <p:spPr>
          <a:xfrm>
            <a:off x="20" y="1"/>
            <a:ext cx="12191980" cy="6857999"/>
          </a:xfrm>
          <a:prstGeom prst="rect">
            <a:avLst/>
          </a:prstGeom>
        </p:spPr>
      </p:pic>
      <p:sp>
        <p:nvSpPr>
          <p:cNvPr id="2" name="Title 1">
            <a:extLst>
              <a:ext uri="{FF2B5EF4-FFF2-40B4-BE49-F238E27FC236}">
                <a16:creationId xmlns:a16="http://schemas.microsoft.com/office/drawing/2014/main" id="{834BB47F-C545-1D7E-34AD-899CFE42FB02}"/>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Importance of Data science in the medical field</a:t>
            </a:r>
          </a:p>
        </p:txBody>
      </p:sp>
      <p:sp>
        <p:nvSpPr>
          <p:cNvPr id="3" name="Content Placeholder 2">
            <a:extLst>
              <a:ext uri="{FF2B5EF4-FFF2-40B4-BE49-F238E27FC236}">
                <a16:creationId xmlns:a16="http://schemas.microsoft.com/office/drawing/2014/main" id="{3E8895F5-0981-BF7F-C4CB-17A8F39B626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421339691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3" name="Freeform: Shape 12">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9" name="Freeform: Shape 13">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4" name="Title 3">
            <a:extLst>
              <a:ext uri="{FF2B5EF4-FFF2-40B4-BE49-F238E27FC236}">
                <a16:creationId xmlns:a16="http://schemas.microsoft.com/office/drawing/2014/main" id="{F71AE3BF-AC87-3E96-7639-E50286C07200}"/>
              </a:ext>
            </a:extLst>
          </p:cNvPr>
          <p:cNvSpPr>
            <a:spLocks noGrp="1"/>
          </p:cNvSpPr>
          <p:nvPr>
            <p:ph type="title"/>
          </p:nvPr>
        </p:nvSpPr>
        <p:spPr>
          <a:xfrm>
            <a:off x="1268127" y="2023558"/>
            <a:ext cx="3521265" cy="2491292"/>
          </a:xfrm>
        </p:spPr>
        <p:txBody>
          <a:bodyPr anchor="t">
            <a:normAutofit/>
          </a:bodyPr>
          <a:lstStyle/>
          <a:p>
            <a:r>
              <a:rPr lang="en-US" sz="4000"/>
              <a:t>Data science and medical industry</a:t>
            </a:r>
            <a:endParaRPr lang="en-CA" sz="4000"/>
          </a:p>
        </p:txBody>
      </p:sp>
      <p:sp>
        <p:nvSpPr>
          <p:cNvPr id="11" name="Freeform: Shape 15">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7">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536DCD3C-FA5D-4B2E-05BE-842408BB34B8}"/>
              </a:ext>
            </a:extLst>
          </p:cNvPr>
          <p:cNvSpPr>
            <a:spLocks noGrp="1"/>
          </p:cNvSpPr>
          <p:nvPr>
            <p:ph idx="1"/>
          </p:nvPr>
        </p:nvSpPr>
        <p:spPr>
          <a:xfrm>
            <a:off x="6099175" y="1311088"/>
            <a:ext cx="5276850" cy="4327261"/>
          </a:xfrm>
        </p:spPr>
        <p:txBody>
          <a:bodyPr vert="horz" lIns="91440" tIns="45720" rIns="91440" bIns="45720" rtlCol="0" anchor="t">
            <a:normAutofit/>
          </a:bodyPr>
          <a:lstStyle/>
          <a:p>
            <a:pPr marL="0" indent="0">
              <a:buNone/>
            </a:pPr>
            <a:r>
              <a:rPr lang="en-CA" sz="1300" b="0" i="0" dirty="0">
                <a:solidFill>
                  <a:schemeClr val="tx1">
                    <a:alpha val="80000"/>
                  </a:schemeClr>
                </a:solidFill>
                <a:effectLst/>
                <a:latin typeface="Söhne"/>
              </a:rPr>
              <a:t>Data science is becoming increasingly important in the medical industry due to the large amounts of data generated by electronic health records, medical devices, and clinical trials. Here are some key reasons why data science is important in the medical industry:</a:t>
            </a:r>
            <a:endParaRPr lang="en-US"/>
          </a:p>
          <a:p>
            <a:pPr lvl="1">
              <a:buFont typeface="+mj-lt"/>
              <a:buAutoNum type="arabicPeriod"/>
            </a:pPr>
            <a:r>
              <a:rPr lang="en-CA" sz="1300" b="0" i="0" dirty="0">
                <a:solidFill>
                  <a:schemeClr val="tx1">
                    <a:alpha val="80000"/>
                  </a:schemeClr>
                </a:solidFill>
                <a:effectLst/>
                <a:latin typeface="Söhne"/>
              </a:rPr>
              <a:t>Predictive modelling: Data science allows medical professionals to use machine learning algorithms to predict disease progression, identify at-risk patients, and personalize treatments based on individual patient characteristics.</a:t>
            </a:r>
          </a:p>
          <a:p>
            <a:pPr lvl="1">
              <a:buFont typeface="+mj-lt"/>
              <a:buAutoNum type="arabicPeriod"/>
            </a:pPr>
            <a:r>
              <a:rPr lang="en-CA" sz="1300" b="0" i="0" dirty="0">
                <a:solidFill>
                  <a:schemeClr val="tx1">
                    <a:alpha val="80000"/>
                  </a:schemeClr>
                </a:solidFill>
                <a:effectLst/>
                <a:latin typeface="Söhne"/>
              </a:rPr>
              <a:t>Precision medicine: Data science enables researchers to analyze genomic data and develop targeted therapies for specific genetic mutations. This approach to medicine can lead to more effective treatments with fewer side effects.</a:t>
            </a:r>
          </a:p>
          <a:p>
            <a:pPr lvl="1">
              <a:buFont typeface="+mj-lt"/>
              <a:buAutoNum type="arabicPeriod"/>
            </a:pPr>
            <a:r>
              <a:rPr lang="en-CA" sz="1300" b="0" i="0" dirty="0">
                <a:solidFill>
                  <a:schemeClr val="tx1">
                    <a:alpha val="80000"/>
                  </a:schemeClr>
                </a:solidFill>
                <a:effectLst/>
                <a:latin typeface="Söhne"/>
              </a:rPr>
              <a:t>Clinical trials: Data science can help researchers design and conduct more efficient and effective clinical trials, leading to faster drug development and approval.</a:t>
            </a:r>
          </a:p>
          <a:p>
            <a:pPr lvl="1">
              <a:buFont typeface="+mj-lt"/>
              <a:buAutoNum type="arabicPeriod"/>
            </a:pPr>
            <a:r>
              <a:rPr lang="en-CA" sz="1300" b="0" i="0" dirty="0">
                <a:solidFill>
                  <a:schemeClr val="tx1">
                    <a:alpha val="80000"/>
                  </a:schemeClr>
                </a:solidFill>
                <a:effectLst/>
                <a:latin typeface="Söhne"/>
              </a:rPr>
              <a:t>Patient outcomes: By analyzing large datasets, data science can help medical professionals identify trends in patient outcomes, leading to improved treatment plans and better overall care.</a:t>
            </a:r>
          </a:p>
          <a:p>
            <a:pPr lvl="1">
              <a:buFont typeface="+mj-lt"/>
              <a:buAutoNum type="arabicPeriod"/>
            </a:pPr>
            <a:r>
              <a:rPr lang="en-CA" sz="1300" b="0" i="0" dirty="0">
                <a:solidFill>
                  <a:schemeClr val="tx1">
                    <a:alpha val="80000"/>
                  </a:schemeClr>
                </a:solidFill>
                <a:effectLst/>
                <a:latin typeface="Söhne"/>
              </a:rPr>
              <a:t>Public health: Data science can be used to analyze population-level health data, identify disease prevalence trends, and develop disease prevention and control strategies.</a:t>
            </a:r>
          </a:p>
        </p:txBody>
      </p:sp>
    </p:spTree>
    <p:extLst>
      <p:ext uri="{BB962C8B-B14F-4D97-AF65-F5344CB8AC3E}">
        <p14:creationId xmlns:p14="http://schemas.microsoft.com/office/powerpoint/2010/main" val="2236491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3" name="Straight Connector 2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E3BAA5-356E-1F39-5A00-AB3EA70D21BD}"/>
              </a:ext>
            </a:extLst>
          </p:cNvPr>
          <p:cNvSpPr>
            <a:spLocks noGrp="1"/>
          </p:cNvSpPr>
          <p:nvPr>
            <p:ph type="title"/>
          </p:nvPr>
        </p:nvSpPr>
        <p:spPr>
          <a:xfrm>
            <a:off x="630936" y="495992"/>
            <a:ext cx="4195140" cy="5638831"/>
          </a:xfrm>
          <a:noFill/>
        </p:spPr>
        <p:txBody>
          <a:bodyPr anchor="ctr">
            <a:normAutofit/>
          </a:bodyPr>
          <a:lstStyle/>
          <a:p>
            <a:r>
              <a:rPr lang="en-CA" sz="4800">
                <a:latin typeface="Söhne"/>
              </a:rPr>
              <a:t>Examples of </a:t>
            </a:r>
            <a:r>
              <a:rPr lang="en-CA" sz="4800" b="0" i="0">
                <a:effectLst/>
                <a:latin typeface="Söhne"/>
              </a:rPr>
              <a:t>Data Science in the medical field</a:t>
            </a:r>
            <a:endParaRPr lang="en-CA" sz="4800"/>
          </a:p>
        </p:txBody>
      </p:sp>
      <p:graphicFrame>
        <p:nvGraphicFramePr>
          <p:cNvPr id="14" name="Content Placeholder 2">
            <a:extLst>
              <a:ext uri="{FF2B5EF4-FFF2-40B4-BE49-F238E27FC236}">
                <a16:creationId xmlns:a16="http://schemas.microsoft.com/office/drawing/2014/main" id="{9CA47393-173D-7E03-CF0A-E6578A8A5DD9}"/>
              </a:ext>
            </a:extLst>
          </p:cNvPr>
          <p:cNvGraphicFramePr>
            <a:graphicFrameLocks noGrp="1"/>
          </p:cNvGraphicFramePr>
          <p:nvPr>
            <p:ph idx="1"/>
            <p:extLst>
              <p:ext uri="{D42A27DB-BD31-4B8C-83A1-F6EECF244321}">
                <p14:modId xmlns:p14="http://schemas.microsoft.com/office/powerpoint/2010/main" val="1241428198"/>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05960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E49A-9F0D-2FA6-87DD-A9E6ECE5D524}"/>
              </a:ext>
            </a:extLst>
          </p:cNvPr>
          <p:cNvSpPr>
            <a:spLocks noGrp="1"/>
          </p:cNvSpPr>
          <p:nvPr>
            <p:ph type="title"/>
          </p:nvPr>
        </p:nvSpPr>
        <p:spPr/>
        <p:txBody>
          <a:bodyPr/>
          <a:lstStyle/>
          <a:p>
            <a:r>
              <a:rPr lang="en-US" dirty="0">
                <a:cs typeface="Calibri Light"/>
              </a:rPr>
              <a:t>Diabetic Retinopathy case-study</a:t>
            </a:r>
            <a:endParaRPr lang="en-US" dirty="0"/>
          </a:p>
        </p:txBody>
      </p:sp>
      <p:sp>
        <p:nvSpPr>
          <p:cNvPr id="3" name="Content Placeholder 2">
            <a:extLst>
              <a:ext uri="{FF2B5EF4-FFF2-40B4-BE49-F238E27FC236}">
                <a16:creationId xmlns:a16="http://schemas.microsoft.com/office/drawing/2014/main" id="{C39EA3A4-9032-2094-E5FD-C2B931CC96AB}"/>
              </a:ext>
            </a:extLst>
          </p:cNvPr>
          <p:cNvSpPr>
            <a:spLocks noGrp="1"/>
          </p:cNvSpPr>
          <p:nvPr>
            <p:ph idx="1"/>
          </p:nvPr>
        </p:nvSpPr>
        <p:spPr/>
        <p:txBody>
          <a:bodyPr vert="horz" lIns="91440" tIns="45720" rIns="91440" bIns="45720" rtlCol="0" anchor="t">
            <a:normAutofit/>
          </a:bodyPr>
          <a:lstStyle/>
          <a:p>
            <a:r>
              <a:rPr lang="en-US">
                <a:cs typeface="Calibri"/>
              </a:rPr>
              <a:t>Gulshan and Peng et al 2016 JAMA</a:t>
            </a:r>
            <a:endParaRPr lang="en-US"/>
          </a:p>
        </p:txBody>
      </p:sp>
    </p:spTree>
    <p:extLst>
      <p:ext uri="{BB962C8B-B14F-4D97-AF65-F5344CB8AC3E}">
        <p14:creationId xmlns:p14="http://schemas.microsoft.com/office/powerpoint/2010/main" val="361455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4C66818-CCDC-456D-B9B5-A5D554D30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2C24091-6CBB-4025-AC53-9C2BE18C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41549-00BA-51F2-445E-869B8D81F841}"/>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a:solidFill>
                  <a:srgbClr val="FFFFFF"/>
                </a:solidFill>
              </a:rPr>
              <a:t>Meet your Instructors</a:t>
            </a:r>
          </a:p>
        </p:txBody>
      </p:sp>
      <p:cxnSp>
        <p:nvCxnSpPr>
          <p:cNvPr id="21" name="Straight Connector 20">
            <a:extLst>
              <a:ext uri="{FF2B5EF4-FFF2-40B4-BE49-F238E27FC236}">
                <a16:creationId xmlns:a16="http://schemas.microsoft.com/office/drawing/2014/main" id="{94E6E307-F753-4D8B-8C37-73D4208D65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3">
            <a:extLst>
              <a:ext uri="{FF2B5EF4-FFF2-40B4-BE49-F238E27FC236}">
                <a16:creationId xmlns:a16="http://schemas.microsoft.com/office/drawing/2014/main" id="{DB82E370-AF5B-49E0-E9EE-0C9F543141C2}"/>
              </a:ext>
            </a:extLst>
          </p:cNvPr>
          <p:cNvSpPr>
            <a:spLocks noGrp="1"/>
          </p:cNvSpPr>
          <p:nvPr>
            <p:ph sz="half" idx="2"/>
          </p:nvPr>
        </p:nvSpPr>
        <p:spPr>
          <a:xfrm>
            <a:off x="1024129" y="2286000"/>
            <a:ext cx="3791711" cy="3931920"/>
          </a:xfrm>
        </p:spPr>
        <p:txBody>
          <a:bodyPr vert="horz" lIns="45720" tIns="45720" rIns="45720" bIns="45720" rtlCol="0">
            <a:normAutofit/>
          </a:bodyPr>
          <a:lstStyle/>
          <a:p>
            <a:endParaRPr lang="en-US" dirty="0">
              <a:solidFill>
                <a:srgbClr val="FFFFFF"/>
              </a:solidFill>
            </a:endParaRPr>
          </a:p>
        </p:txBody>
      </p:sp>
      <p:pic>
        <p:nvPicPr>
          <p:cNvPr id="8" name="Content Placeholder 7" descr="A picture containing person, indoor, young, wearing&#10;&#10;Description automatically generated">
            <a:extLst>
              <a:ext uri="{FF2B5EF4-FFF2-40B4-BE49-F238E27FC236}">
                <a16:creationId xmlns:a16="http://schemas.microsoft.com/office/drawing/2014/main" id="{A867FDFC-1728-9D42-285D-98EE898028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26827" y="891492"/>
            <a:ext cx="3798244" cy="2535327"/>
          </a:xfrm>
          <a:prstGeom prst="rect">
            <a:avLst/>
          </a:prstGeom>
        </p:spPr>
      </p:pic>
      <p:sp>
        <p:nvSpPr>
          <p:cNvPr id="23" name="Rectangle 22">
            <a:extLst>
              <a:ext uri="{FF2B5EF4-FFF2-40B4-BE49-F238E27FC236}">
                <a16:creationId xmlns:a16="http://schemas.microsoft.com/office/drawing/2014/main" id="{EE9FADF3-BB8C-41A4-A9EC-718FFD023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1732"/>
            <a:ext cx="2286920" cy="271703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E058424-DB47-4DAF-9535-3AA665F497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825" y="4157448"/>
            <a:ext cx="3798245" cy="23026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mask, close&#10;&#10;Description automatically generated">
            <a:extLst>
              <a:ext uri="{FF2B5EF4-FFF2-40B4-BE49-F238E27FC236}">
                <a16:creationId xmlns:a16="http://schemas.microsoft.com/office/drawing/2014/main" id="{B8093945-C4A1-C1F3-16AE-1164D03A28F8}"/>
              </a:ext>
            </a:extLst>
          </p:cNvPr>
          <p:cNvPicPr>
            <a:picLocks noGrp="1" noChangeAspect="1"/>
          </p:cNvPicPr>
          <p:nvPr>
            <p:ph sz="quarter" idx="4"/>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583347" y="3512916"/>
            <a:ext cx="2286920" cy="2666962"/>
          </a:xfrm>
          <a:prstGeom prst="rect">
            <a:avLst/>
          </a:prstGeom>
        </p:spPr>
      </p:pic>
    </p:spTree>
    <p:extLst>
      <p:ext uri="{BB962C8B-B14F-4D97-AF65-F5344CB8AC3E}">
        <p14:creationId xmlns:p14="http://schemas.microsoft.com/office/powerpoint/2010/main" val="412033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F0090A-63B9-4569-B0AE-0C2F36B15E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81670172-E58B-4379-8CAB-388DE8291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B5CE15D-1C77-4DD7-8BC5-6AF01261C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553C102-47CF-4055-918A-46D0A267C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E3F60C4-674D-446A-819C-71543D06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9337444-A0B9-4D1E-9583-920F517CE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128D67-B4DF-41F0-A694-277C26ABA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C019176-6066-6EED-7940-F4A9D527224E}"/>
              </a:ext>
            </a:extLst>
          </p:cNvPr>
          <p:cNvSpPr>
            <a:spLocks noGrp="1"/>
          </p:cNvSpPr>
          <p:nvPr>
            <p:ph type="title"/>
          </p:nvPr>
        </p:nvSpPr>
        <p:spPr>
          <a:xfrm>
            <a:off x="630936" y="630935"/>
            <a:ext cx="5867716" cy="3050025"/>
          </a:xfrm>
          <a:noFill/>
        </p:spPr>
        <p:txBody>
          <a:bodyPr anchor="b">
            <a:normAutofit/>
          </a:bodyPr>
          <a:lstStyle/>
          <a:p>
            <a:r>
              <a:rPr lang="en-US" sz="4800" dirty="0">
                <a:solidFill>
                  <a:schemeClr val="bg1"/>
                </a:solidFill>
              </a:rPr>
              <a:t>Class Agenda</a:t>
            </a:r>
            <a:endParaRPr lang="en-CA" sz="4800" dirty="0">
              <a:solidFill>
                <a:schemeClr val="bg1"/>
              </a:solidFill>
            </a:endParaRPr>
          </a:p>
        </p:txBody>
      </p:sp>
      <p:sp>
        <p:nvSpPr>
          <p:cNvPr id="20" name="Rectangle 19">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3E7819F9-25AA-3A64-9EED-661DFF27D108}"/>
              </a:ext>
            </a:extLst>
          </p:cNvPr>
          <p:cNvSpPr>
            <a:spLocks noGrp="1"/>
          </p:cNvSpPr>
          <p:nvPr>
            <p:ph idx="1"/>
          </p:nvPr>
        </p:nvSpPr>
        <p:spPr>
          <a:xfrm>
            <a:off x="630936" y="3952890"/>
            <a:ext cx="5867720" cy="2305002"/>
          </a:xfrm>
          <a:noFill/>
        </p:spPr>
        <p:txBody>
          <a:bodyPr anchor="t">
            <a:normAutofit/>
          </a:bodyPr>
          <a:lstStyle/>
          <a:p>
            <a:r>
              <a:rPr lang="en-US" sz="1800" dirty="0">
                <a:solidFill>
                  <a:schemeClr val="bg1"/>
                </a:solidFill>
              </a:rPr>
              <a:t>Introduction</a:t>
            </a:r>
          </a:p>
          <a:p>
            <a:r>
              <a:rPr lang="en-US" sz="1800" dirty="0">
                <a:solidFill>
                  <a:schemeClr val="bg1"/>
                </a:solidFill>
              </a:rPr>
              <a:t>What is programming? </a:t>
            </a:r>
          </a:p>
          <a:p>
            <a:r>
              <a:rPr lang="en-US" sz="1800" dirty="0">
                <a:solidFill>
                  <a:schemeClr val="bg1"/>
                </a:solidFill>
              </a:rPr>
              <a:t>Overview of Python</a:t>
            </a:r>
          </a:p>
          <a:p>
            <a:r>
              <a:rPr lang="en-US" sz="1800" dirty="0">
                <a:solidFill>
                  <a:schemeClr val="bg1"/>
                </a:solidFill>
              </a:rPr>
              <a:t>Installing Python and setting up the environment</a:t>
            </a:r>
            <a:endParaRPr lang="en-US" sz="1800" dirty="0">
              <a:solidFill>
                <a:schemeClr val="bg1"/>
              </a:solidFill>
              <a:cs typeface="Calibri"/>
            </a:endParaRPr>
          </a:p>
          <a:p>
            <a:r>
              <a:rPr lang="en-US" sz="1800" dirty="0">
                <a:solidFill>
                  <a:schemeClr val="bg1"/>
                </a:solidFill>
                <a:cs typeface="Calibri"/>
              </a:rPr>
              <a:t>Running your first python program</a:t>
            </a:r>
            <a:endParaRPr lang="en-US" sz="1800" dirty="0">
              <a:solidFill>
                <a:schemeClr val="bg1"/>
              </a:solidFill>
              <a:ea typeface="Calibri"/>
              <a:cs typeface="Calibri"/>
            </a:endParaRPr>
          </a:p>
          <a:p>
            <a:endParaRPr lang="en-CA" sz="1800" dirty="0">
              <a:solidFill>
                <a:schemeClr val="bg1"/>
              </a:solidFill>
            </a:endParaRPr>
          </a:p>
        </p:txBody>
      </p:sp>
    </p:spTree>
    <p:extLst>
      <p:ext uri="{BB962C8B-B14F-4D97-AF65-F5344CB8AC3E}">
        <p14:creationId xmlns:p14="http://schemas.microsoft.com/office/powerpoint/2010/main" val="39439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mputer script on a screen">
            <a:extLst>
              <a:ext uri="{FF2B5EF4-FFF2-40B4-BE49-F238E27FC236}">
                <a16:creationId xmlns:a16="http://schemas.microsoft.com/office/drawing/2014/main" id="{2AE82042-36B5-87F9-F66F-F1B013BFD714}"/>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D7FC9D07-4CDC-5091-B3D0-12319C4F757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What is Programming?</a:t>
            </a:r>
          </a:p>
        </p:txBody>
      </p:sp>
    </p:spTree>
    <p:extLst>
      <p:ext uri="{BB962C8B-B14F-4D97-AF65-F5344CB8AC3E}">
        <p14:creationId xmlns:p14="http://schemas.microsoft.com/office/powerpoint/2010/main" val="7548452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E1813-B468-01F6-EBBE-AE31C858AD90}"/>
              </a:ext>
            </a:extLst>
          </p:cNvPr>
          <p:cNvSpPr>
            <a:spLocks noGrp="1"/>
          </p:cNvSpPr>
          <p:nvPr>
            <p:ph type="title"/>
          </p:nvPr>
        </p:nvSpPr>
        <p:spPr>
          <a:xfrm>
            <a:off x="838201" y="365125"/>
            <a:ext cx="5251316" cy="1807305"/>
          </a:xfrm>
        </p:spPr>
        <p:txBody>
          <a:bodyPr>
            <a:normAutofit/>
          </a:bodyPr>
          <a:lstStyle/>
          <a:p>
            <a:r>
              <a:rPr lang="en-US"/>
              <a:t>What is coding/Programming?</a:t>
            </a:r>
          </a:p>
        </p:txBody>
      </p:sp>
      <p:sp>
        <p:nvSpPr>
          <p:cNvPr id="3" name="Content Placeholder 2">
            <a:extLst>
              <a:ext uri="{FF2B5EF4-FFF2-40B4-BE49-F238E27FC236}">
                <a16:creationId xmlns:a16="http://schemas.microsoft.com/office/drawing/2014/main" id="{030B5DAF-0427-2F78-0465-69765CC44628}"/>
              </a:ext>
            </a:extLst>
          </p:cNvPr>
          <p:cNvSpPr>
            <a:spLocks noGrp="1"/>
          </p:cNvSpPr>
          <p:nvPr>
            <p:ph idx="1"/>
          </p:nvPr>
        </p:nvSpPr>
        <p:spPr>
          <a:xfrm>
            <a:off x="838200" y="2333297"/>
            <a:ext cx="4619621" cy="3843666"/>
          </a:xfrm>
        </p:spPr>
        <p:txBody>
          <a:bodyPr vert="horz" lIns="45720" tIns="45720" rIns="45720" bIns="45720" rtlCol="0">
            <a:normAutofit/>
          </a:bodyPr>
          <a:lstStyle/>
          <a:p>
            <a:r>
              <a:rPr lang="en-US" sz="1600">
                <a:ea typeface="+mn-lt"/>
                <a:cs typeface="+mn-lt"/>
              </a:rPr>
              <a:t>Computers are built for one purpose - to do things for us</a:t>
            </a:r>
            <a:endParaRPr lang="en-US" sz="1600"/>
          </a:p>
          <a:p>
            <a:r>
              <a:rPr lang="en-US" sz="1600"/>
              <a:t>You can think of a computer as a servant who is always waiting for your next command</a:t>
            </a:r>
          </a:p>
          <a:p>
            <a:r>
              <a:rPr lang="en-US" sz="1600">
                <a:ea typeface="+mn-lt"/>
                <a:cs typeface="+mn-lt"/>
              </a:rPr>
              <a:t>To give your commands to a computer, you need to communicate with it.</a:t>
            </a:r>
          </a:p>
          <a:p>
            <a:r>
              <a:rPr lang="en-US" sz="1600"/>
              <a:t>However, a computer only communicates in binary – 1s and 0s</a:t>
            </a:r>
          </a:p>
          <a:p>
            <a:r>
              <a:rPr lang="en-US" sz="1600"/>
              <a:t>As an example, the binary for "Welcome to python" looks like </a:t>
            </a:r>
          </a:p>
          <a:p>
            <a:pPr marL="0" indent="0">
              <a:buNone/>
            </a:pPr>
            <a:r>
              <a:rPr lang="en-US" sz="1600">
                <a:ea typeface="+mn-lt"/>
                <a:cs typeface="+mn-lt"/>
              </a:rPr>
              <a:t>01010111 01100101 01101100 01100011 01101111 01101101 01100101 00100000 01110100 01101111 00100000 01110000 01111001 01110100 01101000 01101111 01101110</a:t>
            </a:r>
            <a:endParaRPr lang="en-US" sz="1600"/>
          </a:p>
        </p:txBody>
      </p:sp>
      <p:pic>
        <p:nvPicPr>
          <p:cNvPr id="8" name="Picture 4" descr="CPU with binary numbers and blueprint">
            <a:extLst>
              <a:ext uri="{FF2B5EF4-FFF2-40B4-BE49-F238E27FC236}">
                <a16:creationId xmlns:a16="http://schemas.microsoft.com/office/drawing/2014/main" id="{08B046C3-5D1C-ED6C-0434-2E3680C09BFD}"/>
              </a:ext>
            </a:extLst>
          </p:cNvPr>
          <p:cNvPicPr>
            <a:picLocks noChangeAspect="1"/>
          </p:cNvPicPr>
          <p:nvPr/>
        </p:nvPicPr>
        <p:blipFill rotWithShape="1">
          <a:blip r:embed="rId2"/>
          <a:srcRect l="28497" r="2259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5969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F26B6-2DE9-D38A-D439-B7860AD847B4}"/>
              </a:ext>
            </a:extLst>
          </p:cNvPr>
          <p:cNvSpPr>
            <a:spLocks noGrp="1"/>
          </p:cNvSpPr>
          <p:nvPr>
            <p:ph type="title"/>
          </p:nvPr>
        </p:nvSpPr>
        <p:spPr>
          <a:xfrm>
            <a:off x="1136397" y="502020"/>
            <a:ext cx="5323715" cy="1642970"/>
          </a:xfrm>
        </p:spPr>
        <p:txBody>
          <a:bodyPr anchor="b">
            <a:normAutofit/>
          </a:bodyPr>
          <a:lstStyle/>
          <a:p>
            <a:r>
              <a:rPr lang="en-US" sz="4000"/>
              <a:t>Programming language</a:t>
            </a:r>
          </a:p>
        </p:txBody>
      </p:sp>
      <p:sp>
        <p:nvSpPr>
          <p:cNvPr id="3" name="Content Placeholder 2">
            <a:extLst>
              <a:ext uri="{FF2B5EF4-FFF2-40B4-BE49-F238E27FC236}">
                <a16:creationId xmlns:a16="http://schemas.microsoft.com/office/drawing/2014/main" id="{1F5E5086-65FF-CAFF-BD0B-066089E6C8E0}"/>
              </a:ext>
            </a:extLst>
          </p:cNvPr>
          <p:cNvSpPr>
            <a:spLocks noGrp="1"/>
          </p:cNvSpPr>
          <p:nvPr>
            <p:ph idx="1"/>
          </p:nvPr>
        </p:nvSpPr>
        <p:spPr>
          <a:xfrm>
            <a:off x="1144923" y="2405894"/>
            <a:ext cx="5315189" cy="3535083"/>
          </a:xfrm>
        </p:spPr>
        <p:txBody>
          <a:bodyPr vert="horz" lIns="45720" tIns="45720" rIns="45720" bIns="45720" rtlCol="0" anchor="t">
            <a:normAutofit/>
          </a:bodyPr>
          <a:lstStyle/>
          <a:p>
            <a:r>
              <a:rPr lang="en-US" sz="1900"/>
              <a:t>It would be unrealistic to communicate using binary</a:t>
            </a:r>
          </a:p>
          <a:p>
            <a:r>
              <a:rPr lang="en-US" sz="1900"/>
              <a:t>This is where a programming language comes in</a:t>
            </a:r>
          </a:p>
          <a:p>
            <a:r>
              <a:rPr lang="en-CA" sz="1900"/>
              <a:t>One of the key functions of a programming language is to convert natural language instructions into binary code that can be executed by a computer. It also does the reverse!</a:t>
            </a:r>
          </a:p>
          <a:p>
            <a:r>
              <a:rPr lang="en-CA" sz="1900"/>
              <a:t>There are tens of thousands of programming languages out there so which one do we choose?</a:t>
            </a:r>
          </a:p>
          <a:p>
            <a:r>
              <a:rPr lang="en-CA" sz="1900"/>
              <a:t>We pick PYTHON!</a:t>
            </a:r>
            <a:endParaRPr lang="en-US" sz="1900"/>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
            <a:extLst>
              <a:ext uri="{FF2B5EF4-FFF2-40B4-BE49-F238E27FC236}">
                <a16:creationId xmlns:a16="http://schemas.microsoft.com/office/drawing/2014/main" id="{0DB4CDB7-5738-BC0C-EAFE-C5B1643C25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75967" y="1359681"/>
            <a:ext cx="4170530" cy="4170530"/>
          </a:xfrm>
          <a:prstGeom prst="rect">
            <a:avLst/>
          </a:prstGeom>
        </p:spPr>
      </p:pic>
      <p:sp>
        <p:nvSpPr>
          <p:cNvPr id="7" name="TextBox 6">
            <a:extLst>
              <a:ext uri="{FF2B5EF4-FFF2-40B4-BE49-F238E27FC236}">
                <a16:creationId xmlns:a16="http://schemas.microsoft.com/office/drawing/2014/main" id="{1FCEE62B-FFAD-683F-83D8-B196134B23E4}"/>
              </a:ext>
            </a:extLst>
          </p:cNvPr>
          <p:cNvSpPr txBox="1"/>
          <p:nvPr/>
        </p:nvSpPr>
        <p:spPr>
          <a:xfrm>
            <a:off x="8939454" y="5330156"/>
            <a:ext cx="2307043"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c3d2.de/news/event-20170824-pydd.html">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170687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0896077E-D0A5-0C7F-055F-719DD951206A}"/>
              </a:ext>
            </a:extLst>
          </p:cNvPr>
          <p:cNvPicPr>
            <a:picLocks noChangeAspect="1"/>
          </p:cNvPicPr>
          <p:nvPr/>
        </p:nvPicPr>
        <p:blipFill rotWithShape="1">
          <a:blip r:embed="rId2">
            <a:alphaModFix amt="50000"/>
          </a:blip>
          <a:srcRect t="849" r="-2" b="14754"/>
          <a:stretch/>
        </p:blipFill>
        <p:spPr>
          <a:xfrm>
            <a:off x="20" y="1"/>
            <a:ext cx="12191980" cy="6857999"/>
          </a:xfrm>
          <a:prstGeom prst="rect">
            <a:avLst/>
          </a:prstGeom>
        </p:spPr>
      </p:pic>
      <p:sp>
        <p:nvSpPr>
          <p:cNvPr id="2" name="Title 1">
            <a:extLst>
              <a:ext uri="{FF2B5EF4-FFF2-40B4-BE49-F238E27FC236}">
                <a16:creationId xmlns:a16="http://schemas.microsoft.com/office/drawing/2014/main" id="{567C8EAE-591C-03B6-46CF-890E66094DA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Overview of Python</a:t>
            </a:r>
          </a:p>
        </p:txBody>
      </p:sp>
    </p:spTree>
    <p:extLst>
      <p:ext uri="{BB962C8B-B14F-4D97-AF65-F5344CB8AC3E}">
        <p14:creationId xmlns:p14="http://schemas.microsoft.com/office/powerpoint/2010/main" val="42766360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38AD2313-0B31-55C8-BD11-4D53767AC96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869471" y="1591753"/>
            <a:ext cx="2601592" cy="1300796"/>
          </a:xfrm>
          <a:prstGeom prst="rect">
            <a:avLst/>
          </a:prstGeom>
        </p:spPr>
      </p:pic>
      <p:grpSp>
        <p:nvGrpSpPr>
          <p:cNvPr id="30" name="Group 29">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1" name="Oval 30">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Oval 33">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07FAB-F25C-8FF4-CE69-7FA3D399272B}"/>
              </a:ext>
            </a:extLst>
          </p:cNvPr>
          <p:cNvSpPr>
            <a:spLocks noGrp="1"/>
          </p:cNvSpPr>
          <p:nvPr>
            <p:ph type="title"/>
          </p:nvPr>
        </p:nvSpPr>
        <p:spPr>
          <a:xfrm>
            <a:off x="702591" y="3404608"/>
            <a:ext cx="3520789" cy="2666087"/>
          </a:xfrm>
        </p:spPr>
        <p:txBody>
          <a:bodyPr>
            <a:normAutofit/>
          </a:bodyPr>
          <a:lstStyle/>
          <a:p>
            <a:pPr algn="ctr"/>
            <a:r>
              <a:rPr lang="en-CA">
                <a:solidFill>
                  <a:schemeClr val="bg1"/>
                </a:solidFill>
                <a:latin typeface="Söhne"/>
              </a:rPr>
              <a:t>What is</a:t>
            </a:r>
            <a:r>
              <a:rPr lang="en-CA" b="0" i="0">
                <a:solidFill>
                  <a:schemeClr val="bg1"/>
                </a:solidFill>
                <a:effectLst/>
                <a:latin typeface="Söhne"/>
              </a:rPr>
              <a:t> Python</a:t>
            </a:r>
            <a:r>
              <a:rPr lang="en-CA">
                <a:solidFill>
                  <a:schemeClr val="bg1"/>
                </a:solidFill>
                <a:latin typeface="Söhne"/>
              </a:rPr>
              <a:t>?</a:t>
            </a:r>
            <a:endParaRPr lang="en-CA">
              <a:solidFill>
                <a:schemeClr val="bg1"/>
              </a:solidFill>
            </a:endParaRPr>
          </a:p>
        </p:txBody>
      </p:sp>
      <p:grpSp>
        <p:nvGrpSpPr>
          <p:cNvPr id="36"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 name="Freeform: Shape 36">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1" name="Freeform: Shape 4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913A7E57-0E92-9EA2-8E33-7FB33740D2A8}"/>
              </a:ext>
            </a:extLst>
          </p:cNvPr>
          <p:cNvSpPr>
            <a:spLocks noGrp="1"/>
          </p:cNvSpPr>
          <p:nvPr>
            <p:ph idx="1"/>
          </p:nvPr>
        </p:nvSpPr>
        <p:spPr>
          <a:xfrm>
            <a:off x="6477270" y="1130846"/>
            <a:ext cx="4974771" cy="4351338"/>
          </a:xfrm>
        </p:spPr>
        <p:txBody>
          <a:bodyPr>
            <a:normAutofit/>
          </a:bodyPr>
          <a:lstStyle/>
          <a:p>
            <a:pPr marL="0" indent="0">
              <a:buNone/>
            </a:pPr>
            <a:r>
              <a:rPr lang="en-CA" b="0" i="0">
                <a:solidFill>
                  <a:schemeClr val="bg1"/>
                </a:solidFill>
                <a:effectLst/>
                <a:latin typeface="Söhne"/>
              </a:rPr>
              <a:t>Python is a high-level, interpreted programming language created by Guido van Rossum and first released in 1991. It is known for its readability, simplicity, and versatility, making it an excellent choice for both beginners and experienced programmers.</a:t>
            </a:r>
            <a:endParaRPr lang="en-CA">
              <a:solidFill>
                <a:schemeClr val="bg1"/>
              </a:solidFill>
            </a:endParaRPr>
          </a:p>
        </p:txBody>
      </p:sp>
      <p:sp>
        <p:nvSpPr>
          <p:cNvPr id="5" name="TextBox 4">
            <a:extLst>
              <a:ext uri="{FF2B5EF4-FFF2-40B4-BE49-F238E27FC236}">
                <a16:creationId xmlns:a16="http://schemas.microsoft.com/office/drawing/2014/main" id="{18BBD496-9BD6-7E78-08A2-46D7883FB063}"/>
              </a:ext>
            </a:extLst>
          </p:cNvPr>
          <p:cNvSpPr txBox="1"/>
          <p:nvPr/>
        </p:nvSpPr>
        <p:spPr>
          <a:xfrm>
            <a:off x="6823329" y="5360251"/>
            <a:ext cx="3805272" cy="646331"/>
          </a:xfrm>
          <a:prstGeom prst="rect">
            <a:avLst/>
          </a:prstGeom>
          <a:noFill/>
        </p:spPr>
        <p:txBody>
          <a:bodyPr wrap="square" rtlCol="0">
            <a:spAutoFit/>
          </a:bodyPr>
          <a:lstStyle/>
          <a:p>
            <a:r>
              <a:rPr lang="en-US" dirty="0">
                <a:solidFill>
                  <a:schemeClr val="bg1"/>
                </a:solidFill>
              </a:rPr>
              <a:t>Fun Fact: Experts or Enthusiast of Python are called Pythonistas</a:t>
            </a:r>
            <a:endParaRPr lang="en-CA" dirty="0">
              <a:solidFill>
                <a:schemeClr val="bg1"/>
              </a:solidFill>
            </a:endParaRPr>
          </a:p>
        </p:txBody>
      </p:sp>
    </p:spTree>
    <p:extLst>
      <p:ext uri="{BB962C8B-B14F-4D97-AF65-F5344CB8AC3E}">
        <p14:creationId xmlns:p14="http://schemas.microsoft.com/office/powerpoint/2010/main" val="17750043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4.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 dockstate="right" visibility="0" width="350" row="5">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85891FFF-B510-4F95-9149-D0068488281F}">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16B7B22-ECCB-48F8-BE20-7FD93580820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B91D7AAC-77C9-4A84-9635-057322DB39FB}">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Integral</Template>
  <TotalTime>2</TotalTime>
  <Words>1669</Words>
  <Application>Microsoft Office PowerPoint</Application>
  <PresentationFormat>Widescreen</PresentationFormat>
  <Paragraphs>126</Paragraphs>
  <Slides>29</Slides>
  <Notes>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29</vt:i4>
      </vt:variant>
    </vt:vector>
  </HeadingPairs>
  <TitlesOfParts>
    <vt:vector size="43" baseType="lpstr">
      <vt:lpstr>Arial</vt:lpstr>
      <vt:lpstr>Calibri</vt:lpstr>
      <vt:lpstr>Calibri Light</vt:lpstr>
      <vt:lpstr>Consolas</vt:lpstr>
      <vt:lpstr>Corbel</vt:lpstr>
      <vt:lpstr>Söhne</vt:lpstr>
      <vt:lpstr>Tw Cen MT</vt:lpstr>
      <vt:lpstr>Tw Cen MT Condensed</vt:lpstr>
      <vt:lpstr>Wingdings 2</vt:lpstr>
      <vt:lpstr>Wingdings 3</vt:lpstr>
      <vt:lpstr>Integral</vt:lpstr>
      <vt:lpstr>Office Theme</vt:lpstr>
      <vt:lpstr>2_Office Theme</vt:lpstr>
      <vt:lpstr>Frame</vt:lpstr>
      <vt:lpstr>Python for Healthcare Modeling and Data Science</vt:lpstr>
      <vt:lpstr>Course Outline</vt:lpstr>
      <vt:lpstr>Meet your Instructors</vt:lpstr>
      <vt:lpstr>Class Agenda</vt:lpstr>
      <vt:lpstr>What is Programming?</vt:lpstr>
      <vt:lpstr>What is coding/Programming?</vt:lpstr>
      <vt:lpstr>Programming language</vt:lpstr>
      <vt:lpstr>Overview of Python</vt:lpstr>
      <vt:lpstr>What is Python?</vt:lpstr>
      <vt:lpstr>Brief history of python</vt:lpstr>
      <vt:lpstr>Advantages of Python</vt:lpstr>
      <vt:lpstr>Installing Python and setting up the environment</vt:lpstr>
      <vt:lpstr>Jupyter notebook</vt:lpstr>
      <vt:lpstr>Google Colab layout</vt:lpstr>
      <vt:lpstr>The print statement</vt:lpstr>
      <vt:lpstr>Data types</vt:lpstr>
      <vt:lpstr>Arithmetic operators</vt:lpstr>
      <vt:lpstr>Arithmetic expressions</vt:lpstr>
      <vt:lpstr>Boolean expressions</vt:lpstr>
      <vt:lpstr>Variables</vt:lpstr>
      <vt:lpstr>The input command</vt:lpstr>
      <vt:lpstr>Getting started with python</vt:lpstr>
      <vt:lpstr>What is Data Science</vt:lpstr>
      <vt:lpstr>What is Data Science?</vt:lpstr>
      <vt:lpstr>Aspects of data science</vt:lpstr>
      <vt:lpstr>Importance of Data science in the medical field</vt:lpstr>
      <vt:lpstr>Data science and medical industry</vt:lpstr>
      <vt:lpstr>Examples of Data Science in the medical field</vt:lpstr>
      <vt:lpstr>Diabetic Retinopathy case-study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Ammar Mansoor</cp:lastModifiedBy>
  <cp:revision>159</cp:revision>
  <dcterms:created xsi:type="dcterms:W3CDTF">2013-07-15T20:26:40Z</dcterms:created>
  <dcterms:modified xsi:type="dcterms:W3CDTF">2023-04-07T16:51:58Z</dcterms:modified>
</cp:coreProperties>
</file>