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47" r:id="rId2"/>
  </p:sldMasterIdLst>
  <p:notesMasterIdLst>
    <p:notesMasterId r:id="rId49"/>
  </p:notesMasterIdLst>
  <p:sldIdLst>
    <p:sldId id="256" r:id="rId3"/>
    <p:sldId id="279" r:id="rId4"/>
    <p:sldId id="258" r:id="rId5"/>
    <p:sldId id="276" r:id="rId6"/>
    <p:sldId id="274" r:id="rId7"/>
    <p:sldId id="275" r:id="rId8"/>
    <p:sldId id="264" r:id="rId9"/>
    <p:sldId id="263" r:id="rId10"/>
    <p:sldId id="262" r:id="rId11"/>
    <p:sldId id="261" r:id="rId12"/>
    <p:sldId id="313" r:id="rId13"/>
    <p:sldId id="260" r:id="rId14"/>
    <p:sldId id="259" r:id="rId15"/>
    <p:sldId id="325" r:id="rId16"/>
    <p:sldId id="280" r:id="rId17"/>
    <p:sldId id="315" r:id="rId18"/>
    <p:sldId id="281" r:id="rId19"/>
    <p:sldId id="288" r:id="rId20"/>
    <p:sldId id="289" r:id="rId21"/>
    <p:sldId id="290" r:id="rId22"/>
    <p:sldId id="291" r:id="rId23"/>
    <p:sldId id="292" r:id="rId24"/>
    <p:sldId id="293" r:id="rId25"/>
    <p:sldId id="295" r:id="rId26"/>
    <p:sldId id="311" r:id="rId27"/>
    <p:sldId id="301" r:id="rId28"/>
    <p:sldId id="302" r:id="rId29"/>
    <p:sldId id="303" r:id="rId30"/>
    <p:sldId id="304" r:id="rId31"/>
    <p:sldId id="305" r:id="rId32"/>
    <p:sldId id="306" r:id="rId33"/>
    <p:sldId id="307" r:id="rId34"/>
    <p:sldId id="308" r:id="rId35"/>
    <p:sldId id="312" r:id="rId36"/>
    <p:sldId id="285" r:id="rId37"/>
    <p:sldId id="286" r:id="rId38"/>
    <p:sldId id="316" r:id="rId39"/>
    <p:sldId id="318" r:id="rId40"/>
    <p:sldId id="317" r:id="rId41"/>
    <p:sldId id="319" r:id="rId42"/>
    <p:sldId id="320" r:id="rId43"/>
    <p:sldId id="321" r:id="rId44"/>
    <p:sldId id="322" r:id="rId45"/>
    <p:sldId id="323" r:id="rId46"/>
    <p:sldId id="324" r:id="rId47"/>
    <p:sldId id="277" r:id="rId4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DB4"/>
    <a:srgbClr val="FF0066"/>
    <a:srgbClr val="A4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A22DA-AB13-4A2F-9005-66FBC4269DC6}" v="1469" dt="2023-04-11T14:42:19.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Abdul Gafoor" userId="359d198d2b50e3f0" providerId="LiveId" clId="{DC596C5E-279E-4857-AD3E-6E6CF65BCCA2}"/>
    <pc:docChg chg="undo custSel addSld modSld">
      <pc:chgData name="Bilal Abdul Gafoor" userId="359d198d2b50e3f0" providerId="LiveId" clId="{DC596C5E-279E-4857-AD3E-6E6CF65BCCA2}" dt="2023-04-03T20:31:55.499" v="8" actId="26606"/>
      <pc:docMkLst>
        <pc:docMk/>
      </pc:docMkLst>
      <pc:sldChg chg="addSp delSp modSp mod setBg">
        <pc:chgData name="Bilal Abdul Gafoor" userId="359d198d2b50e3f0" providerId="LiveId" clId="{DC596C5E-279E-4857-AD3E-6E6CF65BCCA2}" dt="2023-04-03T20:31:55.499" v="8" actId="26606"/>
        <pc:sldMkLst>
          <pc:docMk/>
          <pc:sldMk cId="109857222" sldId="256"/>
        </pc:sldMkLst>
        <pc:spChg chg="mod">
          <ac:chgData name="Bilal Abdul Gafoor" userId="359d198d2b50e3f0" providerId="LiveId" clId="{DC596C5E-279E-4857-AD3E-6E6CF65BCCA2}" dt="2023-04-03T20:31:55.499" v="8" actId="26606"/>
          <ac:spMkLst>
            <pc:docMk/>
            <pc:sldMk cId="109857222" sldId="256"/>
            <ac:spMk id="2" creationId="{00000000-0000-0000-0000-000000000000}"/>
          </ac:spMkLst>
        </pc:spChg>
        <pc:spChg chg="del mod">
          <ac:chgData name="Bilal Abdul Gafoor" userId="359d198d2b50e3f0" providerId="LiveId" clId="{DC596C5E-279E-4857-AD3E-6E6CF65BCCA2}" dt="2023-04-03T20:31:42.317" v="5" actId="478"/>
          <ac:spMkLst>
            <pc:docMk/>
            <pc:sldMk cId="109857222" sldId="256"/>
            <ac:spMk id="3" creationId="{00000000-0000-0000-0000-000000000000}"/>
          </ac:spMkLst>
        </pc:spChg>
        <pc:spChg chg="add del">
          <ac:chgData name="Bilal Abdul Gafoor" userId="359d198d2b50e3f0" providerId="LiveId" clId="{DC596C5E-279E-4857-AD3E-6E6CF65BCCA2}" dt="2023-04-03T20:31:55.499" v="8" actId="26606"/>
          <ac:spMkLst>
            <pc:docMk/>
            <pc:sldMk cId="109857222" sldId="256"/>
            <ac:spMk id="7" creationId="{9238970C-19DE-438D-80D2-5CF9690551E8}"/>
          </ac:spMkLst>
        </pc:spChg>
        <pc:spChg chg="add del">
          <ac:chgData name="Bilal Abdul Gafoor" userId="359d198d2b50e3f0" providerId="LiveId" clId="{DC596C5E-279E-4857-AD3E-6E6CF65BCCA2}" dt="2023-04-03T20:31:55.499" v="8" actId="26606"/>
          <ac:spMkLst>
            <pc:docMk/>
            <pc:sldMk cId="109857222" sldId="256"/>
            <ac:spMk id="9" creationId="{E4B1E3F6-167B-40F3-B303-9A931BAB971B}"/>
          </ac:spMkLst>
        </pc:spChg>
        <pc:cxnChg chg="add del">
          <ac:chgData name="Bilal Abdul Gafoor" userId="359d198d2b50e3f0" providerId="LiveId" clId="{DC596C5E-279E-4857-AD3E-6E6CF65BCCA2}" dt="2023-04-03T20:31:55.499" v="8" actId="26606"/>
          <ac:cxnSpMkLst>
            <pc:docMk/>
            <pc:sldMk cId="109857222" sldId="256"/>
            <ac:cxnSpMk id="11" creationId="{40465A9A-0B0E-4D7B-8150-D098AC71B379}"/>
          </ac:cxnSpMkLst>
        </pc:cxnChg>
      </pc:sldChg>
      <pc:sldChg chg="new">
        <pc:chgData name="Bilal Abdul Gafoor" userId="359d198d2b50e3f0" providerId="LiveId" clId="{DC596C5E-279E-4857-AD3E-6E6CF65BCCA2}" dt="2023-04-03T20:31:49.079" v="6" actId="680"/>
        <pc:sldMkLst>
          <pc:docMk/>
          <pc:sldMk cId="2317120561" sldId="257"/>
        </pc:sldMkLst>
      </pc:sldChg>
    </pc:docChg>
  </pc:docChgLst>
  <pc:docChgLst>
    <pc:chgData name="Ammar Mansoor" userId="623835781cc72eea" providerId="LiveId" clId="{AE6A22DA-AB13-4A2F-9005-66FBC4269DC6}"/>
    <pc:docChg chg="undo redo custSel addSld delSld modSld sldOrd delMainMaster modNotesMaster">
      <pc:chgData name="Ammar Mansoor" userId="623835781cc72eea" providerId="LiveId" clId="{AE6A22DA-AB13-4A2F-9005-66FBC4269DC6}" dt="2023-04-24T00:48:25.198" v="3758" actId="47"/>
      <pc:docMkLst>
        <pc:docMk/>
      </pc:docMkLst>
      <pc:sldChg chg="modSp mod ord">
        <pc:chgData name="Ammar Mansoor" userId="623835781cc72eea" providerId="LiveId" clId="{AE6A22DA-AB13-4A2F-9005-66FBC4269DC6}" dt="2023-04-24T00:48:19.930" v="3757" actId="20577"/>
        <pc:sldMkLst>
          <pc:docMk/>
          <pc:sldMk cId="394391204" sldId="258"/>
        </pc:sldMkLst>
        <pc:spChg chg="mod">
          <ac:chgData name="Ammar Mansoor" userId="623835781cc72eea" providerId="LiveId" clId="{AE6A22DA-AB13-4A2F-9005-66FBC4269DC6}" dt="2023-04-24T00:48:19.930" v="3757" actId="20577"/>
          <ac:spMkLst>
            <pc:docMk/>
            <pc:sldMk cId="394391204" sldId="258"/>
            <ac:spMk id="3" creationId="{3E7819F9-25AA-3A64-9EED-661DFF27D108}"/>
          </ac:spMkLst>
        </pc:spChg>
      </pc:sldChg>
      <pc:sldChg chg="addSp delSp modSp mod ord">
        <pc:chgData name="Ammar Mansoor" userId="623835781cc72eea" providerId="LiveId" clId="{AE6A22DA-AB13-4A2F-9005-66FBC4269DC6}" dt="2023-04-03T21:59:48.538" v="734" actId="26606"/>
        <pc:sldMkLst>
          <pc:docMk/>
          <pc:sldMk cId="840380898" sldId="259"/>
        </pc:sldMkLst>
        <pc:spChg chg="mod">
          <ac:chgData name="Ammar Mansoor" userId="623835781cc72eea" providerId="LiveId" clId="{AE6A22DA-AB13-4A2F-9005-66FBC4269DC6}" dt="2023-04-03T21:59:48.538" v="734" actId="26606"/>
          <ac:spMkLst>
            <pc:docMk/>
            <pc:sldMk cId="840380898" sldId="259"/>
            <ac:spMk id="2" creationId="{402AF639-6557-FC78-7F49-6F5D663F1861}"/>
          </ac:spMkLst>
        </pc:spChg>
        <pc:spChg chg="mod">
          <ac:chgData name="Ammar Mansoor" userId="623835781cc72eea" providerId="LiveId" clId="{AE6A22DA-AB13-4A2F-9005-66FBC4269DC6}" dt="2023-04-03T21:59:48.538" v="734" actId="26606"/>
          <ac:spMkLst>
            <pc:docMk/>
            <pc:sldMk cId="840380898" sldId="259"/>
            <ac:spMk id="3" creationId="{09310369-C9B8-CF15-59E3-712CE187FD76}"/>
          </ac:spMkLst>
        </pc:spChg>
        <pc:spChg chg="del">
          <ac:chgData name="Ammar Mansoor" userId="623835781cc72eea" providerId="LiveId" clId="{AE6A22DA-AB13-4A2F-9005-66FBC4269DC6}" dt="2023-04-03T21:59:48.538" v="734" actId="26606"/>
          <ac:spMkLst>
            <pc:docMk/>
            <pc:sldMk cId="840380898" sldId="259"/>
            <ac:spMk id="19" creationId="{45D37F4E-DDB4-456B-97E0-9937730A039F}"/>
          </ac:spMkLst>
        </pc:spChg>
        <pc:spChg chg="del">
          <ac:chgData name="Ammar Mansoor" userId="623835781cc72eea" providerId="LiveId" clId="{AE6A22DA-AB13-4A2F-9005-66FBC4269DC6}" dt="2023-04-03T21:59:48.538" v="734" actId="26606"/>
          <ac:spMkLst>
            <pc:docMk/>
            <pc:sldMk cId="840380898" sldId="259"/>
            <ac:spMk id="21" creationId="{B2DD41CD-8F47-4F56-AD12-4E2FF7696987}"/>
          </ac:spMkLst>
        </pc:spChg>
        <pc:spChg chg="add">
          <ac:chgData name="Ammar Mansoor" userId="623835781cc72eea" providerId="LiveId" clId="{AE6A22DA-AB13-4A2F-9005-66FBC4269DC6}" dt="2023-04-03T21:59:48.538" v="734" actId="26606"/>
          <ac:spMkLst>
            <pc:docMk/>
            <pc:sldMk cId="840380898" sldId="259"/>
            <ac:spMk id="26" creationId="{46708FAB-3898-47A9-B05A-AB9ECBD9E796}"/>
          </ac:spMkLst>
        </pc:spChg>
        <pc:spChg chg="add">
          <ac:chgData name="Ammar Mansoor" userId="623835781cc72eea" providerId="LiveId" clId="{AE6A22DA-AB13-4A2F-9005-66FBC4269DC6}" dt="2023-04-03T21:59:48.538" v="734" actId="26606"/>
          <ac:spMkLst>
            <pc:docMk/>
            <pc:sldMk cId="840380898" sldId="259"/>
            <ac:spMk id="28" creationId="{2E438CA0-CB4D-4C94-8C39-9C7FC9BBEE68}"/>
          </ac:spMkLst>
        </pc:spChg>
        <pc:spChg chg="add">
          <ac:chgData name="Ammar Mansoor" userId="623835781cc72eea" providerId="LiveId" clId="{AE6A22DA-AB13-4A2F-9005-66FBC4269DC6}" dt="2023-04-03T21:59:48.538" v="734" actId="26606"/>
          <ac:spMkLst>
            <pc:docMk/>
            <pc:sldMk cId="840380898" sldId="259"/>
            <ac:spMk id="30" creationId="{6B2C05E3-84E7-4957-95EF-B471CBF71C69}"/>
          </ac:spMkLst>
        </pc:spChg>
        <pc:picChg chg="mod">
          <ac:chgData name="Ammar Mansoor" userId="623835781cc72eea" providerId="LiveId" clId="{AE6A22DA-AB13-4A2F-9005-66FBC4269DC6}" dt="2023-04-03T21:59:48.538" v="734" actId="26606"/>
          <ac:picMkLst>
            <pc:docMk/>
            <pc:sldMk cId="840380898" sldId="259"/>
            <ac:picMk id="7" creationId="{B221F938-6455-29BB-B36A-F46D37769549}"/>
          </ac:picMkLst>
        </pc:picChg>
      </pc:sldChg>
      <pc:sldChg chg="addSp delSp modSp mod ord">
        <pc:chgData name="Ammar Mansoor" userId="623835781cc72eea" providerId="LiveId" clId="{AE6A22DA-AB13-4A2F-9005-66FBC4269DC6}" dt="2023-04-11T14:03:39.547" v="3323" actId="20577"/>
        <pc:sldMkLst>
          <pc:docMk/>
          <pc:sldMk cId="1523768898" sldId="260"/>
        </pc:sldMkLst>
        <pc:spChg chg="mod">
          <ac:chgData name="Ammar Mansoor" userId="623835781cc72eea" providerId="LiveId" clId="{AE6A22DA-AB13-4A2F-9005-66FBC4269DC6}" dt="2023-04-11T14:03:39.547" v="3323" actId="20577"/>
          <ac:spMkLst>
            <pc:docMk/>
            <pc:sldMk cId="1523768898" sldId="260"/>
            <ac:spMk id="2" creationId="{402AF639-6557-FC78-7F49-6F5D663F1861}"/>
          </ac:spMkLst>
        </pc:spChg>
        <pc:spChg chg="mod ord">
          <ac:chgData name="Ammar Mansoor" userId="623835781cc72eea" providerId="LiveId" clId="{AE6A22DA-AB13-4A2F-9005-66FBC4269DC6}" dt="2023-04-11T14:03:13.833" v="3291" actId="26606"/>
          <ac:spMkLst>
            <pc:docMk/>
            <pc:sldMk cId="1523768898" sldId="260"/>
            <ac:spMk id="3" creationId="{09310369-C9B8-CF15-59E3-712CE187FD76}"/>
          </ac:spMkLst>
        </pc:spChg>
        <pc:spChg chg="del">
          <ac:chgData name="Ammar Mansoor" userId="623835781cc72eea" providerId="LiveId" clId="{AE6A22DA-AB13-4A2F-9005-66FBC4269DC6}" dt="2023-04-03T21:59:34.233" v="733" actId="26606"/>
          <ac:spMkLst>
            <pc:docMk/>
            <pc:sldMk cId="1523768898" sldId="260"/>
            <ac:spMk id="36" creationId="{352BEC0E-22F8-46D0-9632-375DB541B06C}"/>
          </ac:spMkLst>
        </pc:spChg>
        <pc:spChg chg="del">
          <ac:chgData name="Ammar Mansoor" userId="623835781cc72eea" providerId="LiveId" clId="{AE6A22DA-AB13-4A2F-9005-66FBC4269DC6}" dt="2023-04-03T21:59:34.233" v="733" actId="26606"/>
          <ac:spMkLst>
            <pc:docMk/>
            <pc:sldMk cId="1523768898" sldId="260"/>
            <ac:spMk id="38" creationId="{3FCFB1DE-0B7E-48CC-BA90-B2AB0889F9D6}"/>
          </ac:spMkLst>
        </pc:spChg>
        <pc:spChg chg="add">
          <ac:chgData name="Ammar Mansoor" userId="623835781cc72eea" providerId="LiveId" clId="{AE6A22DA-AB13-4A2F-9005-66FBC4269DC6}" dt="2023-04-03T21:59:34.233" v="733" actId="26606"/>
          <ac:spMkLst>
            <pc:docMk/>
            <pc:sldMk cId="1523768898" sldId="260"/>
            <ac:spMk id="43" creationId="{B712E947-0734-45F9-9C4F-41114EC3A33E}"/>
          </ac:spMkLst>
        </pc:spChg>
        <pc:spChg chg="add">
          <ac:chgData name="Ammar Mansoor" userId="623835781cc72eea" providerId="LiveId" clId="{AE6A22DA-AB13-4A2F-9005-66FBC4269DC6}" dt="2023-04-03T21:59:34.233" v="733" actId="26606"/>
          <ac:spMkLst>
            <pc:docMk/>
            <pc:sldMk cId="1523768898" sldId="260"/>
            <ac:spMk id="45" creationId="{5A65989E-BBD5-44D7-AA86-7AFD5D46BBC0}"/>
          </ac:spMkLst>
        </pc:spChg>
        <pc:spChg chg="add">
          <ac:chgData name="Ammar Mansoor" userId="623835781cc72eea" providerId="LiveId" clId="{AE6A22DA-AB13-4A2F-9005-66FBC4269DC6}" dt="2023-04-03T21:59:34.233" v="733" actId="26606"/>
          <ac:spMkLst>
            <pc:docMk/>
            <pc:sldMk cId="1523768898" sldId="260"/>
            <ac:spMk id="47" creationId="{231A2881-D8D7-4A7D-ACA3-E9F849F853D8}"/>
          </ac:spMkLst>
        </pc:spChg>
        <pc:spChg chg="del">
          <ac:chgData name="Ammar Mansoor" userId="623835781cc72eea" providerId="LiveId" clId="{AE6A22DA-AB13-4A2F-9005-66FBC4269DC6}" dt="2023-04-11T14:03:13.833" v="3291" actId="26606"/>
          <ac:spMkLst>
            <pc:docMk/>
            <pc:sldMk cId="1523768898" sldId="260"/>
            <ac:spMk id="52" creationId="{20366137-3DBB-4912-98D5-6727020207DE}"/>
          </ac:spMkLst>
        </pc:spChg>
        <pc:spChg chg="del">
          <ac:chgData name="Ammar Mansoor" userId="623835781cc72eea" providerId="LiveId" clId="{AE6A22DA-AB13-4A2F-9005-66FBC4269DC6}" dt="2023-04-11T14:03:13.833" v="3291" actId="26606"/>
          <ac:spMkLst>
            <pc:docMk/>
            <pc:sldMk cId="1523768898" sldId="260"/>
            <ac:spMk id="54" creationId="{5D28D1CE-5BF4-45B7-8D6D-B31A3198079C}"/>
          </ac:spMkLst>
        </pc:spChg>
        <pc:spChg chg="add">
          <ac:chgData name="Ammar Mansoor" userId="623835781cc72eea" providerId="LiveId" clId="{AE6A22DA-AB13-4A2F-9005-66FBC4269DC6}" dt="2023-04-11T14:03:13.833" v="3291" actId="26606"/>
          <ac:spMkLst>
            <pc:docMk/>
            <pc:sldMk cId="1523768898" sldId="260"/>
            <ac:spMk id="59" creationId="{7E6D2D34-4BB4-460B-8844-027610FB21F5}"/>
          </ac:spMkLst>
        </pc:spChg>
        <pc:grpChg chg="add">
          <ac:chgData name="Ammar Mansoor" userId="623835781cc72eea" providerId="LiveId" clId="{AE6A22DA-AB13-4A2F-9005-66FBC4269DC6}" dt="2023-04-11T14:03:13.833" v="3291" actId="26606"/>
          <ac:grpSpMkLst>
            <pc:docMk/>
            <pc:sldMk cId="1523768898" sldId="260"/>
            <ac:grpSpMk id="61" creationId="{C5314570-9B06-4D37-8CBD-EDD67C2FA205}"/>
          </ac:grpSpMkLst>
        </pc:grpChg>
        <pc:picChg chg="mod">
          <ac:chgData name="Ammar Mansoor" userId="623835781cc72eea" providerId="LiveId" clId="{AE6A22DA-AB13-4A2F-9005-66FBC4269DC6}" dt="2023-04-11T14:03:13.833" v="3291" actId="26606"/>
          <ac:picMkLst>
            <pc:docMk/>
            <pc:sldMk cId="1523768898" sldId="260"/>
            <ac:picMk id="7" creationId="{B221F938-6455-29BB-B36A-F46D37769549}"/>
          </ac:picMkLst>
        </pc:picChg>
        <pc:picChg chg="mod">
          <ac:chgData name="Ammar Mansoor" userId="623835781cc72eea" providerId="LiveId" clId="{AE6A22DA-AB13-4A2F-9005-66FBC4269DC6}" dt="2023-04-11T14:03:13.833" v="3291" actId="26606"/>
          <ac:picMkLst>
            <pc:docMk/>
            <pc:sldMk cId="1523768898" sldId="260"/>
            <ac:picMk id="10" creationId="{A72F47A2-4659-E570-46DA-6EB7A5954281}"/>
          </ac:picMkLst>
        </pc:picChg>
      </pc:sldChg>
      <pc:sldChg chg="addSp delSp modSp mod ord">
        <pc:chgData name="Ammar Mansoor" userId="623835781cc72eea" providerId="LiveId" clId="{AE6A22DA-AB13-4A2F-9005-66FBC4269DC6}" dt="2023-04-03T21:59:18.319" v="732" actId="26606"/>
        <pc:sldMkLst>
          <pc:docMk/>
          <pc:sldMk cId="2737024955" sldId="261"/>
        </pc:sldMkLst>
        <pc:spChg chg="mod">
          <ac:chgData name="Ammar Mansoor" userId="623835781cc72eea" providerId="LiveId" clId="{AE6A22DA-AB13-4A2F-9005-66FBC4269DC6}" dt="2023-04-03T21:59:18.319" v="732" actId="26606"/>
          <ac:spMkLst>
            <pc:docMk/>
            <pc:sldMk cId="2737024955" sldId="261"/>
            <ac:spMk id="2" creationId="{AE007FAB-F25C-8FF4-CE69-7FA3D399272B}"/>
          </ac:spMkLst>
        </pc:spChg>
        <pc:spChg chg="mod">
          <ac:chgData name="Ammar Mansoor" userId="623835781cc72eea" providerId="LiveId" clId="{AE6A22DA-AB13-4A2F-9005-66FBC4269DC6}" dt="2023-04-03T21:59:18.319" v="732" actId="26606"/>
          <ac:spMkLst>
            <pc:docMk/>
            <pc:sldMk cId="2737024955" sldId="261"/>
            <ac:spMk id="3" creationId="{913A7E57-0E92-9EA2-8E33-7FB33740D2A8}"/>
          </ac:spMkLst>
        </pc:spChg>
        <pc:spChg chg="del">
          <ac:chgData name="Ammar Mansoor" userId="623835781cc72eea" providerId="LiveId" clId="{AE6A22DA-AB13-4A2F-9005-66FBC4269DC6}" dt="2023-04-03T21:59:18.319" v="732" actId="26606"/>
          <ac:spMkLst>
            <pc:docMk/>
            <pc:sldMk cId="2737024955" sldId="261"/>
            <ac:spMk id="26" creationId="{A7AE9375-4664-4DB2-922D-2782A6E439AC}"/>
          </ac:spMkLst>
        </pc:spChg>
        <pc:spChg chg="del">
          <ac:chgData name="Ammar Mansoor" userId="623835781cc72eea" providerId="LiveId" clId="{AE6A22DA-AB13-4A2F-9005-66FBC4269DC6}" dt="2023-04-03T21:59:18.319" v="732" actId="26606"/>
          <ac:spMkLst>
            <pc:docMk/>
            <pc:sldMk cId="2737024955" sldId="261"/>
            <ac:spMk id="30" creationId="{9DD005C1-8C51-42D6-9BEE-B9B83849743D}"/>
          </ac:spMkLst>
        </pc:spChg>
        <pc:spChg chg="add">
          <ac:chgData name="Ammar Mansoor" userId="623835781cc72eea" providerId="LiveId" clId="{AE6A22DA-AB13-4A2F-9005-66FBC4269DC6}" dt="2023-04-03T21:59:18.319" v="732" actId="26606"/>
          <ac:spMkLst>
            <pc:docMk/>
            <pc:sldMk cId="2737024955" sldId="261"/>
            <ac:spMk id="35" creationId="{09588DA8-065E-4F6F-8EFD-43104AB2E0CF}"/>
          </ac:spMkLst>
        </pc:spChg>
        <pc:spChg chg="add">
          <ac:chgData name="Ammar Mansoor" userId="623835781cc72eea" providerId="LiveId" clId="{AE6A22DA-AB13-4A2F-9005-66FBC4269DC6}" dt="2023-04-03T21:59:18.319" v="732" actId="26606"/>
          <ac:spMkLst>
            <pc:docMk/>
            <pc:sldMk cId="2737024955" sldId="261"/>
            <ac:spMk id="37" creationId="{C4285719-470E-454C-AF62-8323075F1F5B}"/>
          </ac:spMkLst>
        </pc:spChg>
        <pc:spChg chg="add">
          <ac:chgData name="Ammar Mansoor" userId="623835781cc72eea" providerId="LiveId" clId="{AE6A22DA-AB13-4A2F-9005-66FBC4269DC6}" dt="2023-04-03T21:59:18.319" v="732" actId="26606"/>
          <ac:spMkLst>
            <pc:docMk/>
            <pc:sldMk cId="2737024955" sldId="261"/>
            <ac:spMk id="39" creationId="{CD9FE4EF-C4D8-49A0-B2FF-81D8DB7D8A24}"/>
          </ac:spMkLst>
        </pc:spChg>
        <pc:spChg chg="add">
          <ac:chgData name="Ammar Mansoor" userId="623835781cc72eea" providerId="LiveId" clId="{AE6A22DA-AB13-4A2F-9005-66FBC4269DC6}" dt="2023-04-03T21:59:18.319" v="732" actId="26606"/>
          <ac:spMkLst>
            <pc:docMk/>
            <pc:sldMk cId="2737024955" sldId="261"/>
            <ac:spMk id="41" creationId="{4300840D-0A0B-4512-BACA-B439D5B9C57C}"/>
          </ac:spMkLst>
        </pc:spChg>
        <pc:spChg chg="add">
          <ac:chgData name="Ammar Mansoor" userId="623835781cc72eea" providerId="LiveId" clId="{AE6A22DA-AB13-4A2F-9005-66FBC4269DC6}" dt="2023-04-03T21:59:18.319" v="732" actId="26606"/>
          <ac:spMkLst>
            <pc:docMk/>
            <pc:sldMk cId="2737024955" sldId="261"/>
            <ac:spMk id="43" creationId="{D2B78728-A580-49A7-84F9-6EF6F583ADE0}"/>
          </ac:spMkLst>
        </pc:spChg>
        <pc:spChg chg="add">
          <ac:chgData name="Ammar Mansoor" userId="623835781cc72eea" providerId="LiveId" clId="{AE6A22DA-AB13-4A2F-9005-66FBC4269DC6}" dt="2023-04-03T21:59:18.319" v="732" actId="26606"/>
          <ac:spMkLst>
            <pc:docMk/>
            <pc:sldMk cId="2737024955" sldId="261"/>
            <ac:spMk id="45" creationId="{38FAA1A1-D861-433F-88FA-1E9D6FD31D11}"/>
          </ac:spMkLst>
        </pc:spChg>
        <pc:spChg chg="add">
          <ac:chgData name="Ammar Mansoor" userId="623835781cc72eea" providerId="LiveId" clId="{AE6A22DA-AB13-4A2F-9005-66FBC4269DC6}" dt="2023-04-03T21:59:18.319" v="732" actId="26606"/>
          <ac:spMkLst>
            <pc:docMk/>
            <pc:sldMk cId="2737024955" sldId="261"/>
            <ac:spMk id="47" creationId="{8D71EDA1-87BF-4D5D-AB79-F346FD19278A}"/>
          </ac:spMkLst>
        </pc:spChg>
        <pc:cxnChg chg="del">
          <ac:chgData name="Ammar Mansoor" userId="623835781cc72eea" providerId="LiveId" clId="{AE6A22DA-AB13-4A2F-9005-66FBC4269DC6}" dt="2023-04-03T21:59:18.319" v="732" actId="26606"/>
          <ac:cxnSpMkLst>
            <pc:docMk/>
            <pc:sldMk cId="2737024955" sldId="261"/>
            <ac:cxnSpMk id="28" creationId="{EE504C98-6397-41C1-A8D8-2D9C4ED307E0}"/>
          </ac:cxnSpMkLst>
        </pc:cxnChg>
      </pc:sldChg>
      <pc:sldChg chg="ord">
        <pc:chgData name="Ammar Mansoor" userId="623835781cc72eea" providerId="LiveId" clId="{AE6A22DA-AB13-4A2F-9005-66FBC4269DC6}" dt="2023-04-03T21:56:36.056" v="590"/>
        <pc:sldMkLst>
          <pc:docMk/>
          <pc:sldMk cId="4146565819" sldId="262"/>
        </pc:sldMkLst>
      </pc:sldChg>
      <pc:sldChg chg="addSp modSp mod ord">
        <pc:chgData name="Ammar Mansoor" userId="623835781cc72eea" providerId="LiveId" clId="{AE6A22DA-AB13-4A2F-9005-66FBC4269DC6}" dt="2023-04-03T21:58:45.088" v="731" actId="20577"/>
        <pc:sldMkLst>
          <pc:docMk/>
          <pc:sldMk cId="1775004376" sldId="263"/>
        </pc:sldMkLst>
        <pc:spChg chg="add mod">
          <ac:chgData name="Ammar Mansoor" userId="623835781cc72eea" providerId="LiveId" clId="{AE6A22DA-AB13-4A2F-9005-66FBC4269DC6}" dt="2023-04-03T21:58:45.088" v="731" actId="20577"/>
          <ac:spMkLst>
            <pc:docMk/>
            <pc:sldMk cId="1775004376" sldId="263"/>
            <ac:spMk id="5" creationId="{18BBD496-9BD6-7E78-08A2-46D7883FB063}"/>
          </ac:spMkLst>
        </pc:spChg>
      </pc:sldChg>
      <pc:sldChg chg="ord">
        <pc:chgData name="Ammar Mansoor" userId="623835781cc72eea" providerId="LiveId" clId="{AE6A22DA-AB13-4A2F-9005-66FBC4269DC6}" dt="2023-04-03T21:56:36.056" v="590"/>
        <pc:sldMkLst>
          <pc:docMk/>
          <pc:sldMk cId="4276636028" sldId="264"/>
        </pc:sldMkLst>
      </pc:sldChg>
      <pc:sldChg chg="del">
        <pc:chgData name="Ammar Mansoor" userId="623835781cc72eea" providerId="LiveId" clId="{AE6A22DA-AB13-4A2F-9005-66FBC4269DC6}" dt="2023-04-11T14:20:11.489" v="3680" actId="47"/>
        <pc:sldMkLst>
          <pc:docMk/>
          <pc:sldMk cId="4160059609" sldId="265"/>
        </pc:sldMkLst>
      </pc:sldChg>
      <pc:sldChg chg="del">
        <pc:chgData name="Ammar Mansoor" userId="623835781cc72eea" providerId="LiveId" clId="{AE6A22DA-AB13-4A2F-9005-66FBC4269DC6}" dt="2023-04-11T14:20:11.489" v="3680" actId="47"/>
        <pc:sldMkLst>
          <pc:docMk/>
          <pc:sldMk cId="2236491609" sldId="266"/>
        </pc:sldMkLst>
      </pc:sldChg>
      <pc:sldChg chg="del">
        <pc:chgData name="Ammar Mansoor" userId="623835781cc72eea" providerId="LiveId" clId="{AE6A22DA-AB13-4A2F-9005-66FBC4269DC6}" dt="2023-04-11T14:20:11.489" v="3680" actId="47"/>
        <pc:sldMkLst>
          <pc:docMk/>
          <pc:sldMk cId="4213396916" sldId="267"/>
        </pc:sldMkLst>
      </pc:sldChg>
      <pc:sldChg chg="del">
        <pc:chgData name="Ammar Mansoor" userId="623835781cc72eea" providerId="LiveId" clId="{AE6A22DA-AB13-4A2F-9005-66FBC4269DC6}" dt="2023-04-11T14:20:11.489" v="3680" actId="47"/>
        <pc:sldMkLst>
          <pc:docMk/>
          <pc:sldMk cId="1171740401" sldId="268"/>
        </pc:sldMkLst>
      </pc:sldChg>
      <pc:sldChg chg="del">
        <pc:chgData name="Ammar Mansoor" userId="623835781cc72eea" providerId="LiveId" clId="{AE6A22DA-AB13-4A2F-9005-66FBC4269DC6}" dt="2023-04-11T14:20:11.489" v="3680" actId="47"/>
        <pc:sldMkLst>
          <pc:docMk/>
          <pc:sldMk cId="1804285692" sldId="269"/>
        </pc:sldMkLst>
      </pc:sldChg>
      <pc:sldChg chg="del">
        <pc:chgData name="Ammar Mansoor" userId="623835781cc72eea" providerId="LiveId" clId="{AE6A22DA-AB13-4A2F-9005-66FBC4269DC6}" dt="2023-04-11T14:20:11.489" v="3680" actId="47"/>
        <pc:sldMkLst>
          <pc:docMk/>
          <pc:sldMk cId="1200919784" sldId="270"/>
        </pc:sldMkLst>
      </pc:sldChg>
      <pc:sldChg chg="addSp delSp modSp del mod setBg">
        <pc:chgData name="Ammar Mansoor" userId="623835781cc72eea" providerId="LiveId" clId="{AE6A22DA-AB13-4A2F-9005-66FBC4269DC6}" dt="2023-04-24T00:48:25.198" v="3758" actId="47"/>
        <pc:sldMkLst>
          <pc:docMk/>
          <pc:sldMk cId="4120338086" sldId="272"/>
        </pc:sldMkLst>
        <pc:spChg chg="mod">
          <ac:chgData name="Ammar Mansoor" userId="623835781cc72eea" providerId="LiveId" clId="{AE6A22DA-AB13-4A2F-9005-66FBC4269DC6}" dt="2023-04-03T21:52:59.543" v="454" actId="26606"/>
          <ac:spMkLst>
            <pc:docMk/>
            <pc:sldMk cId="4120338086" sldId="272"/>
            <ac:spMk id="2" creationId="{88541549-00BA-51F2-445E-869B8D81F841}"/>
          </ac:spMkLst>
        </pc:spChg>
        <pc:spChg chg="del">
          <ac:chgData name="Ammar Mansoor" userId="623835781cc72eea" providerId="LiveId" clId="{AE6A22DA-AB13-4A2F-9005-66FBC4269DC6}" dt="2023-04-03T21:52:33.608" v="451" actId="478"/>
          <ac:spMkLst>
            <pc:docMk/>
            <pc:sldMk cId="4120338086" sldId="272"/>
            <ac:spMk id="3" creationId="{AB1F9B24-9153-770D-1071-5D075547B88E}"/>
          </ac:spMkLst>
        </pc:spChg>
        <pc:spChg chg="del">
          <ac:chgData name="Ammar Mansoor" userId="623835781cc72eea" providerId="LiveId" clId="{AE6A22DA-AB13-4A2F-9005-66FBC4269DC6}" dt="2023-04-03T21:52:07.066" v="444" actId="931"/>
          <ac:spMkLst>
            <pc:docMk/>
            <pc:sldMk cId="4120338086" sldId="272"/>
            <ac:spMk id="4" creationId="{DE12E7CA-F4A9-D609-8F9B-0BA407AEC30F}"/>
          </ac:spMkLst>
        </pc:spChg>
        <pc:spChg chg="del">
          <ac:chgData name="Ammar Mansoor" userId="623835781cc72eea" providerId="LiveId" clId="{AE6A22DA-AB13-4A2F-9005-66FBC4269DC6}" dt="2023-04-03T21:52:32.971" v="450" actId="478"/>
          <ac:spMkLst>
            <pc:docMk/>
            <pc:sldMk cId="4120338086" sldId="272"/>
            <ac:spMk id="5" creationId="{409B37A7-A801-55A1-2727-0C94DC08BD4E}"/>
          </ac:spMkLst>
        </pc:spChg>
        <pc:spChg chg="del">
          <ac:chgData name="Ammar Mansoor" userId="623835781cc72eea" providerId="LiveId" clId="{AE6A22DA-AB13-4A2F-9005-66FBC4269DC6}" dt="2023-04-03T21:52:26.499" v="447" actId="931"/>
          <ac:spMkLst>
            <pc:docMk/>
            <pc:sldMk cId="4120338086" sldId="272"/>
            <ac:spMk id="6" creationId="{83DF0BF5-4DB5-8872-43F1-421DD28C04C1}"/>
          </ac:spMkLst>
        </pc:spChg>
        <pc:spChg chg="add del mod">
          <ac:chgData name="Ammar Mansoor" userId="623835781cc72eea" providerId="LiveId" clId="{AE6A22DA-AB13-4A2F-9005-66FBC4269DC6}" dt="2023-04-03T21:52:36.187" v="453" actId="478"/>
          <ac:spMkLst>
            <pc:docMk/>
            <pc:sldMk cId="4120338086" sldId="272"/>
            <ac:spMk id="12" creationId="{E249E122-61DA-08E8-AFEE-094ECFBD7978}"/>
          </ac:spMkLst>
        </pc:spChg>
        <pc:spChg chg="add mod">
          <ac:chgData name="Ammar Mansoor" userId="623835781cc72eea" providerId="LiveId" clId="{AE6A22DA-AB13-4A2F-9005-66FBC4269DC6}" dt="2023-04-03T21:53:08.019" v="456" actId="20577"/>
          <ac:spMkLst>
            <pc:docMk/>
            <pc:sldMk cId="4120338086" sldId="272"/>
            <ac:spMk id="13" creationId="{DB82E370-AF5B-49E0-E9EE-0C9F543141C2}"/>
          </ac:spMkLst>
        </pc:spChg>
        <pc:spChg chg="add del mod">
          <ac:chgData name="Ammar Mansoor" userId="623835781cc72eea" providerId="LiveId" clId="{AE6A22DA-AB13-4A2F-9005-66FBC4269DC6}" dt="2023-04-03T21:52:35.531" v="452" actId="478"/>
          <ac:spMkLst>
            <pc:docMk/>
            <pc:sldMk cId="4120338086" sldId="272"/>
            <ac:spMk id="14" creationId="{EE816F73-BAD8-C13C-D876-844715F7841E}"/>
          </ac:spMkLst>
        </pc:spChg>
        <pc:spChg chg="add">
          <ac:chgData name="Ammar Mansoor" userId="623835781cc72eea" providerId="LiveId" clId="{AE6A22DA-AB13-4A2F-9005-66FBC4269DC6}" dt="2023-04-03T21:52:59.543" v="454" actId="26606"/>
          <ac:spMkLst>
            <pc:docMk/>
            <pc:sldMk cId="4120338086" sldId="272"/>
            <ac:spMk id="19" creationId="{02C24091-6CBB-4025-AC53-9C2BE18C139E}"/>
          </ac:spMkLst>
        </pc:spChg>
        <pc:spChg chg="add">
          <ac:chgData name="Ammar Mansoor" userId="623835781cc72eea" providerId="LiveId" clId="{AE6A22DA-AB13-4A2F-9005-66FBC4269DC6}" dt="2023-04-03T21:52:59.543" v="454" actId="26606"/>
          <ac:spMkLst>
            <pc:docMk/>
            <pc:sldMk cId="4120338086" sldId="272"/>
            <ac:spMk id="23" creationId="{EE9FADF3-BB8C-41A4-A9EC-718FFD023E1B}"/>
          </ac:spMkLst>
        </pc:spChg>
        <pc:spChg chg="add">
          <ac:chgData name="Ammar Mansoor" userId="623835781cc72eea" providerId="LiveId" clId="{AE6A22DA-AB13-4A2F-9005-66FBC4269DC6}" dt="2023-04-03T21:52:59.543" v="454" actId="26606"/>
          <ac:spMkLst>
            <pc:docMk/>
            <pc:sldMk cId="4120338086" sldId="272"/>
            <ac:spMk id="25" creationId="{4E058424-DB47-4DAF-9535-3AA665F4977E}"/>
          </ac:spMkLst>
        </pc:spChg>
        <pc:picChg chg="add mod">
          <ac:chgData name="Ammar Mansoor" userId="623835781cc72eea" providerId="LiveId" clId="{AE6A22DA-AB13-4A2F-9005-66FBC4269DC6}" dt="2023-04-03T21:52:59.543" v="454" actId="26606"/>
          <ac:picMkLst>
            <pc:docMk/>
            <pc:sldMk cId="4120338086" sldId="272"/>
            <ac:picMk id="8" creationId="{A867FDFC-1728-9D42-285D-98EE898028F0}"/>
          </ac:picMkLst>
        </pc:picChg>
        <pc:picChg chg="add mod">
          <ac:chgData name="Ammar Mansoor" userId="623835781cc72eea" providerId="LiveId" clId="{AE6A22DA-AB13-4A2F-9005-66FBC4269DC6}" dt="2023-04-03T21:52:59.543" v="454" actId="26606"/>
          <ac:picMkLst>
            <pc:docMk/>
            <pc:sldMk cId="4120338086" sldId="272"/>
            <ac:picMk id="10" creationId="{B8093945-C4A1-C1F3-16AE-1164D03A28F8}"/>
          </ac:picMkLst>
        </pc:picChg>
        <pc:cxnChg chg="add">
          <ac:chgData name="Ammar Mansoor" userId="623835781cc72eea" providerId="LiveId" clId="{AE6A22DA-AB13-4A2F-9005-66FBC4269DC6}" dt="2023-04-03T21:52:59.543" v="454" actId="26606"/>
          <ac:cxnSpMkLst>
            <pc:docMk/>
            <pc:sldMk cId="4120338086" sldId="272"/>
            <ac:cxnSpMk id="17" creationId="{C4C66818-CCDC-456D-B9B5-A5D554D30129}"/>
          </ac:cxnSpMkLst>
        </pc:cxnChg>
        <pc:cxnChg chg="add">
          <ac:chgData name="Ammar Mansoor" userId="623835781cc72eea" providerId="LiveId" clId="{AE6A22DA-AB13-4A2F-9005-66FBC4269DC6}" dt="2023-04-03T21:52:59.543" v="454" actId="26606"/>
          <ac:cxnSpMkLst>
            <pc:docMk/>
            <pc:sldMk cId="4120338086" sldId="272"/>
            <ac:cxnSpMk id="21" creationId="{94E6E307-F753-4D8B-8C37-73D4208D650F}"/>
          </ac:cxnSpMkLst>
        </pc:cxnChg>
      </pc:sldChg>
      <pc:sldChg chg="addSp delSp modSp mod">
        <pc:chgData name="Ammar Mansoor" userId="623835781cc72eea" providerId="LiveId" clId="{AE6A22DA-AB13-4A2F-9005-66FBC4269DC6}" dt="2023-04-03T21:54:38.756" v="562" actId="26606"/>
        <pc:sldMkLst>
          <pc:docMk/>
          <pc:sldMk cId="3459699412" sldId="274"/>
        </pc:sldMkLst>
        <pc:spChg chg="mod">
          <ac:chgData name="Ammar Mansoor" userId="623835781cc72eea" providerId="LiveId" clId="{AE6A22DA-AB13-4A2F-9005-66FBC4269DC6}" dt="2023-04-03T21:54:38.756" v="562" actId="26606"/>
          <ac:spMkLst>
            <pc:docMk/>
            <pc:sldMk cId="3459699412" sldId="274"/>
            <ac:spMk id="2" creationId="{883E1813-B468-01F6-EBBE-AE31C858AD90}"/>
          </ac:spMkLst>
        </pc:spChg>
        <pc:spChg chg="mod">
          <ac:chgData name="Ammar Mansoor" userId="623835781cc72eea" providerId="LiveId" clId="{AE6A22DA-AB13-4A2F-9005-66FBC4269DC6}" dt="2023-04-03T21:54:38.756" v="562" actId="26606"/>
          <ac:spMkLst>
            <pc:docMk/>
            <pc:sldMk cId="3459699412" sldId="274"/>
            <ac:spMk id="3" creationId="{030B5DAF-0427-2F78-0465-69765CC44628}"/>
          </ac:spMkLst>
        </pc:spChg>
        <pc:spChg chg="add del mod">
          <ac:chgData name="Ammar Mansoor" userId="623835781cc72eea" providerId="LiveId" clId="{AE6A22DA-AB13-4A2F-9005-66FBC4269DC6}" dt="2023-04-03T21:54:35.925" v="561" actId="478"/>
          <ac:spMkLst>
            <pc:docMk/>
            <pc:sldMk cId="3459699412" sldId="274"/>
            <ac:spMk id="7" creationId="{08234975-96D6-DE9A-1B67-76251E216E4A}"/>
          </ac:spMkLst>
        </pc:spChg>
        <pc:spChg chg="add">
          <ac:chgData name="Ammar Mansoor" userId="623835781cc72eea" providerId="LiveId" clId="{AE6A22DA-AB13-4A2F-9005-66FBC4269DC6}" dt="2023-04-03T21:54:38.756" v="562" actId="26606"/>
          <ac:spMkLst>
            <pc:docMk/>
            <pc:sldMk cId="3459699412" sldId="274"/>
            <ac:spMk id="9" creationId="{D009D6D5-DAC2-4A8B-A17A-E206B9012D09}"/>
          </ac:spMkLst>
        </pc:spChg>
        <pc:graphicFrameChg chg="add del">
          <ac:chgData name="Ammar Mansoor" userId="623835781cc72eea" providerId="LiveId" clId="{AE6A22DA-AB13-4A2F-9005-66FBC4269DC6}" dt="2023-04-03T21:37:30.029" v="1" actId="478"/>
          <ac:graphicFrameMkLst>
            <pc:docMk/>
            <pc:sldMk cId="3459699412" sldId="274"/>
            <ac:graphicFrameMk id="4" creationId="{F06DDDDA-F277-1CA8-A59D-2CA7EE127BBE}"/>
          </ac:graphicFrameMkLst>
        </pc:graphicFrameChg>
        <pc:picChg chg="add del mod">
          <ac:chgData name="Ammar Mansoor" userId="623835781cc72eea" providerId="LiveId" clId="{AE6A22DA-AB13-4A2F-9005-66FBC4269DC6}" dt="2023-04-03T21:54:35.925" v="561" actId="478"/>
          <ac:picMkLst>
            <pc:docMk/>
            <pc:sldMk cId="3459699412" sldId="274"/>
            <ac:picMk id="6" creationId="{F267AF02-F534-2CC1-907D-9B72687BF2CD}"/>
          </ac:picMkLst>
        </pc:picChg>
        <pc:picChg chg="add">
          <ac:chgData name="Ammar Mansoor" userId="623835781cc72eea" providerId="LiveId" clId="{AE6A22DA-AB13-4A2F-9005-66FBC4269DC6}" dt="2023-04-03T21:54:38.756" v="562" actId="26606"/>
          <ac:picMkLst>
            <pc:docMk/>
            <pc:sldMk cId="3459699412" sldId="274"/>
            <ac:picMk id="8" creationId="{08B046C3-5D1C-ED6C-0434-2E3680C09BFD}"/>
          </ac:picMkLst>
        </pc:picChg>
      </pc:sldChg>
      <pc:sldChg chg="addSp delSp modSp mod setBg">
        <pc:chgData name="Ammar Mansoor" userId="623835781cc72eea" providerId="LiveId" clId="{AE6A22DA-AB13-4A2F-9005-66FBC4269DC6}" dt="2023-04-03T21:56:18.604" v="588" actId="26606"/>
        <pc:sldMkLst>
          <pc:docMk/>
          <pc:sldMk cId="1706878943" sldId="275"/>
        </pc:sldMkLst>
        <pc:spChg chg="mod">
          <ac:chgData name="Ammar Mansoor" userId="623835781cc72eea" providerId="LiveId" clId="{AE6A22DA-AB13-4A2F-9005-66FBC4269DC6}" dt="2023-04-03T21:56:18.604" v="588" actId="26606"/>
          <ac:spMkLst>
            <pc:docMk/>
            <pc:sldMk cId="1706878943" sldId="275"/>
            <ac:spMk id="2" creationId="{02FF26B6-2DE9-D38A-D439-B7860AD847B4}"/>
          </ac:spMkLst>
        </pc:spChg>
        <pc:spChg chg="mod">
          <ac:chgData name="Ammar Mansoor" userId="623835781cc72eea" providerId="LiveId" clId="{AE6A22DA-AB13-4A2F-9005-66FBC4269DC6}" dt="2023-04-03T21:56:18.604" v="588" actId="26606"/>
          <ac:spMkLst>
            <pc:docMk/>
            <pc:sldMk cId="1706878943" sldId="275"/>
            <ac:spMk id="3" creationId="{1F5E5086-65FF-CAFF-BD0B-066089E6C8E0}"/>
          </ac:spMkLst>
        </pc:spChg>
        <pc:spChg chg="add mod">
          <ac:chgData name="Ammar Mansoor" userId="623835781cc72eea" providerId="LiveId" clId="{AE6A22DA-AB13-4A2F-9005-66FBC4269DC6}" dt="2023-04-03T21:56:18.604" v="588" actId="26606"/>
          <ac:spMkLst>
            <pc:docMk/>
            <pc:sldMk cId="1706878943" sldId="275"/>
            <ac:spMk id="7" creationId="{1FCEE62B-FFAD-683F-83D8-B196134B23E4}"/>
          </ac:spMkLst>
        </pc:spChg>
        <pc:spChg chg="add">
          <ac:chgData name="Ammar Mansoor" userId="623835781cc72eea" providerId="LiveId" clId="{AE6A22DA-AB13-4A2F-9005-66FBC4269DC6}" dt="2023-04-03T21:56:18.604" v="588" actId="26606"/>
          <ac:spMkLst>
            <pc:docMk/>
            <pc:sldMk cId="1706878943" sldId="275"/>
            <ac:spMk id="12" creationId="{12609869-9E80-471B-A487-A53288E0E791}"/>
          </ac:spMkLst>
        </pc:spChg>
        <pc:spChg chg="add">
          <ac:chgData name="Ammar Mansoor" userId="623835781cc72eea" providerId="LiveId" clId="{AE6A22DA-AB13-4A2F-9005-66FBC4269DC6}" dt="2023-04-03T21:56:18.604" v="588" actId="26606"/>
          <ac:spMkLst>
            <pc:docMk/>
            <pc:sldMk cId="1706878943" sldId="275"/>
            <ac:spMk id="14" creationId="{7004738A-9D34-43E8-97D2-CA0EED4F8BE0}"/>
          </ac:spMkLst>
        </pc:spChg>
        <pc:spChg chg="add">
          <ac:chgData name="Ammar Mansoor" userId="623835781cc72eea" providerId="LiveId" clId="{AE6A22DA-AB13-4A2F-9005-66FBC4269DC6}" dt="2023-04-03T21:56:18.604" v="588" actId="26606"/>
          <ac:spMkLst>
            <pc:docMk/>
            <pc:sldMk cId="1706878943" sldId="275"/>
            <ac:spMk id="16" creationId="{B8B8D07F-F13E-443E-BA68-2D26672D76B9}"/>
          </ac:spMkLst>
        </pc:spChg>
        <pc:spChg chg="add">
          <ac:chgData name="Ammar Mansoor" userId="623835781cc72eea" providerId="LiveId" clId="{AE6A22DA-AB13-4A2F-9005-66FBC4269DC6}" dt="2023-04-03T21:56:18.604" v="588" actId="26606"/>
          <ac:spMkLst>
            <pc:docMk/>
            <pc:sldMk cId="1706878943" sldId="275"/>
            <ac:spMk id="18" creationId="{2813A4FA-24A5-41ED-A534-3807D1B2F344}"/>
          </ac:spMkLst>
        </pc:spChg>
        <pc:spChg chg="add">
          <ac:chgData name="Ammar Mansoor" userId="623835781cc72eea" providerId="LiveId" clId="{AE6A22DA-AB13-4A2F-9005-66FBC4269DC6}" dt="2023-04-03T21:56:18.604" v="588" actId="26606"/>
          <ac:spMkLst>
            <pc:docMk/>
            <pc:sldMk cId="1706878943" sldId="275"/>
            <ac:spMk id="20" creationId="{C3944F27-CA70-4E84-A51A-E6BF89558979}"/>
          </ac:spMkLst>
        </pc:spChg>
        <pc:picChg chg="add del">
          <ac:chgData name="Ammar Mansoor" userId="623835781cc72eea" providerId="LiveId" clId="{AE6A22DA-AB13-4A2F-9005-66FBC4269DC6}" dt="2023-04-03T21:55:12.403" v="581" actId="478"/>
          <ac:picMkLst>
            <pc:docMk/>
            <pc:sldMk cId="1706878943" sldId="275"/>
            <ac:picMk id="5" creationId="{E560A47B-430E-EB1A-6C19-B0BFB89C25CB}"/>
          </ac:picMkLst>
        </pc:picChg>
        <pc:picChg chg="add mod">
          <ac:chgData name="Ammar Mansoor" userId="623835781cc72eea" providerId="LiveId" clId="{AE6A22DA-AB13-4A2F-9005-66FBC4269DC6}" dt="2023-04-03T21:56:18.604" v="588" actId="26606"/>
          <ac:picMkLst>
            <pc:docMk/>
            <pc:sldMk cId="1706878943" sldId="275"/>
            <ac:picMk id="6" creationId="{0DB4CDB7-5738-BC0C-EAFE-C5B1643C2513}"/>
          </ac:picMkLst>
        </pc:picChg>
      </pc:sldChg>
      <pc:sldChg chg="addSp delSp add del setBg delDesignElem">
        <pc:chgData name="Ammar Mansoor" userId="623835781cc72eea" providerId="LiveId" clId="{AE6A22DA-AB13-4A2F-9005-66FBC4269DC6}" dt="2023-04-03T21:54:05.951" v="532"/>
        <pc:sldMkLst>
          <pc:docMk/>
          <pc:sldMk cId="541395651" sldId="276"/>
        </pc:sldMkLst>
        <pc:spChg chg="add del">
          <ac:chgData name="Ammar Mansoor" userId="623835781cc72eea" providerId="LiveId" clId="{AE6A22DA-AB13-4A2F-9005-66FBC4269DC6}" dt="2023-04-03T21:54:05.951" v="532"/>
          <ac:spMkLst>
            <pc:docMk/>
            <pc:sldMk cId="541395651" sldId="276"/>
            <ac:spMk id="8" creationId="{FB5B0058-AF13-4859-B429-4EDDE2A26F7F}"/>
          </ac:spMkLst>
        </pc:spChg>
        <pc:cxnChg chg="add del">
          <ac:chgData name="Ammar Mansoor" userId="623835781cc72eea" providerId="LiveId" clId="{AE6A22DA-AB13-4A2F-9005-66FBC4269DC6}" dt="2023-04-03T21:54:05.951" v="532"/>
          <ac:cxnSpMkLst>
            <pc:docMk/>
            <pc:sldMk cId="541395651" sldId="276"/>
            <ac:cxnSpMk id="10" creationId="{C4C8A451-B6C1-4CB1-95FC-2DBDEC61FF17}"/>
          </ac:cxnSpMkLst>
        </pc:cxnChg>
        <pc:cxnChg chg="add del">
          <ac:chgData name="Ammar Mansoor" userId="623835781cc72eea" providerId="LiveId" clId="{AE6A22DA-AB13-4A2F-9005-66FBC4269DC6}" dt="2023-04-03T21:54:05.951" v="532"/>
          <ac:cxnSpMkLst>
            <pc:docMk/>
            <pc:sldMk cId="541395651" sldId="276"/>
            <ac:cxnSpMk id="12" creationId="{E8439DD6-1CCF-48C6-AF10-B7018793022A}"/>
          </ac:cxnSpMkLst>
        </pc:cxnChg>
      </pc:sldChg>
      <pc:sldChg chg="addSp delSp modSp add mod ord setBg setClrOvrMap">
        <pc:chgData name="Ammar Mansoor" userId="623835781cc72eea" providerId="LiveId" clId="{AE6A22DA-AB13-4A2F-9005-66FBC4269DC6}" dt="2023-04-03T21:54:29.395" v="560" actId="26606"/>
        <pc:sldMkLst>
          <pc:docMk/>
          <pc:sldMk cId="754845279" sldId="276"/>
        </pc:sldMkLst>
        <pc:spChg chg="mod">
          <ac:chgData name="Ammar Mansoor" userId="623835781cc72eea" providerId="LiveId" clId="{AE6A22DA-AB13-4A2F-9005-66FBC4269DC6}" dt="2023-04-03T21:54:29.395" v="560" actId="26606"/>
          <ac:spMkLst>
            <pc:docMk/>
            <pc:sldMk cId="754845279" sldId="276"/>
            <ac:spMk id="2" creationId="{D7FC9D07-4CDC-5091-B3D0-12319C4F757B}"/>
          </ac:spMkLst>
        </pc:spChg>
        <pc:spChg chg="del">
          <ac:chgData name="Ammar Mansoor" userId="623835781cc72eea" providerId="LiveId" clId="{AE6A22DA-AB13-4A2F-9005-66FBC4269DC6}" dt="2023-04-03T21:54:29.395" v="560" actId="26606"/>
          <ac:spMkLst>
            <pc:docMk/>
            <pc:sldMk cId="754845279" sldId="276"/>
            <ac:spMk id="8" creationId="{FB5B0058-AF13-4859-B429-4EDDE2A26F7F}"/>
          </ac:spMkLst>
        </pc:spChg>
        <pc:spChg chg="add">
          <ac:chgData name="Ammar Mansoor" userId="623835781cc72eea" providerId="LiveId" clId="{AE6A22DA-AB13-4A2F-9005-66FBC4269DC6}" dt="2023-04-03T21:54:29.395" v="560" actId="26606"/>
          <ac:spMkLst>
            <pc:docMk/>
            <pc:sldMk cId="754845279" sldId="276"/>
            <ac:spMk id="18" creationId="{71B2258F-86CA-4D4D-8270-BC05FCDEBFB3}"/>
          </ac:spMkLst>
        </pc:spChg>
        <pc:picChg chg="add">
          <ac:chgData name="Ammar Mansoor" userId="623835781cc72eea" providerId="LiveId" clId="{AE6A22DA-AB13-4A2F-9005-66FBC4269DC6}" dt="2023-04-03T21:54:29.395" v="560" actId="26606"/>
          <ac:picMkLst>
            <pc:docMk/>
            <pc:sldMk cId="754845279" sldId="276"/>
            <ac:picMk id="14" creationId="{2AE82042-36B5-87F9-F66F-F1B013BFD714}"/>
          </ac:picMkLst>
        </pc:picChg>
        <pc:cxnChg chg="del">
          <ac:chgData name="Ammar Mansoor" userId="623835781cc72eea" providerId="LiveId" clId="{AE6A22DA-AB13-4A2F-9005-66FBC4269DC6}" dt="2023-04-03T21:54:29.395" v="560" actId="26606"/>
          <ac:cxnSpMkLst>
            <pc:docMk/>
            <pc:sldMk cId="754845279" sldId="276"/>
            <ac:cxnSpMk id="10" creationId="{C4C8A451-B6C1-4CB1-95FC-2DBDEC61FF17}"/>
          </ac:cxnSpMkLst>
        </pc:cxnChg>
        <pc:cxnChg chg="del">
          <ac:chgData name="Ammar Mansoor" userId="623835781cc72eea" providerId="LiveId" clId="{AE6A22DA-AB13-4A2F-9005-66FBC4269DC6}" dt="2023-04-03T21:54:29.395" v="560" actId="26606"/>
          <ac:cxnSpMkLst>
            <pc:docMk/>
            <pc:sldMk cId="754845279" sldId="276"/>
            <ac:cxnSpMk id="12" creationId="{E8439DD6-1CCF-48C6-AF10-B7018793022A}"/>
          </ac:cxnSpMkLst>
        </pc:cxnChg>
      </pc:sldChg>
      <pc:sldChg chg="addSp delSp add del setBg delDesignElem">
        <pc:chgData name="Ammar Mansoor" userId="623835781cc72eea" providerId="LiveId" clId="{AE6A22DA-AB13-4A2F-9005-66FBC4269DC6}" dt="2023-04-03T21:54:01.074" v="529"/>
        <pc:sldMkLst>
          <pc:docMk/>
          <pc:sldMk cId="1641315017" sldId="276"/>
        </pc:sldMkLst>
        <pc:spChg chg="add del">
          <ac:chgData name="Ammar Mansoor" userId="623835781cc72eea" providerId="LiveId" clId="{AE6A22DA-AB13-4A2F-9005-66FBC4269DC6}" dt="2023-04-03T21:54:01.074" v="529"/>
          <ac:spMkLst>
            <pc:docMk/>
            <pc:sldMk cId="1641315017" sldId="276"/>
            <ac:spMk id="8" creationId="{FB5B0058-AF13-4859-B429-4EDDE2A26F7F}"/>
          </ac:spMkLst>
        </pc:spChg>
        <pc:cxnChg chg="add del">
          <ac:chgData name="Ammar Mansoor" userId="623835781cc72eea" providerId="LiveId" clId="{AE6A22DA-AB13-4A2F-9005-66FBC4269DC6}" dt="2023-04-03T21:54:01.074" v="529"/>
          <ac:cxnSpMkLst>
            <pc:docMk/>
            <pc:sldMk cId="1641315017" sldId="276"/>
            <ac:cxnSpMk id="10" creationId="{C4C8A451-B6C1-4CB1-95FC-2DBDEC61FF17}"/>
          </ac:cxnSpMkLst>
        </pc:cxnChg>
        <pc:cxnChg chg="add del">
          <ac:chgData name="Ammar Mansoor" userId="623835781cc72eea" providerId="LiveId" clId="{AE6A22DA-AB13-4A2F-9005-66FBC4269DC6}" dt="2023-04-03T21:54:01.074" v="529"/>
          <ac:cxnSpMkLst>
            <pc:docMk/>
            <pc:sldMk cId="1641315017" sldId="276"/>
            <ac:cxnSpMk id="12" creationId="{E8439DD6-1CCF-48C6-AF10-B7018793022A}"/>
          </ac:cxnSpMkLst>
        </pc:cxnChg>
      </pc:sldChg>
      <pc:sldChg chg="delSp add del ord setBg delDesignElem">
        <pc:chgData name="Ammar Mansoor" userId="623835781cc72eea" providerId="LiveId" clId="{AE6A22DA-AB13-4A2F-9005-66FBC4269DC6}" dt="2023-04-03T21:53:55.681" v="526" actId="2696"/>
        <pc:sldMkLst>
          <pc:docMk/>
          <pc:sldMk cId="2243380484" sldId="276"/>
        </pc:sldMkLst>
        <pc:spChg chg="del">
          <ac:chgData name="Ammar Mansoor" userId="623835781cc72eea" providerId="LiveId" clId="{AE6A22DA-AB13-4A2F-9005-66FBC4269DC6}" dt="2023-04-03T21:53:43.744" v="523"/>
          <ac:spMkLst>
            <pc:docMk/>
            <pc:sldMk cId="2243380484" sldId="276"/>
            <ac:spMk id="8" creationId="{FB5B0058-AF13-4859-B429-4EDDE2A26F7F}"/>
          </ac:spMkLst>
        </pc:spChg>
        <pc:cxnChg chg="del">
          <ac:chgData name="Ammar Mansoor" userId="623835781cc72eea" providerId="LiveId" clId="{AE6A22DA-AB13-4A2F-9005-66FBC4269DC6}" dt="2023-04-03T21:53:43.744" v="523"/>
          <ac:cxnSpMkLst>
            <pc:docMk/>
            <pc:sldMk cId="2243380484" sldId="276"/>
            <ac:cxnSpMk id="10" creationId="{C4C8A451-B6C1-4CB1-95FC-2DBDEC61FF17}"/>
          </ac:cxnSpMkLst>
        </pc:cxnChg>
        <pc:cxnChg chg="del">
          <ac:chgData name="Ammar Mansoor" userId="623835781cc72eea" providerId="LiveId" clId="{AE6A22DA-AB13-4A2F-9005-66FBC4269DC6}" dt="2023-04-03T21:53:43.744" v="523"/>
          <ac:cxnSpMkLst>
            <pc:docMk/>
            <pc:sldMk cId="2243380484" sldId="276"/>
            <ac:cxnSpMk id="12" creationId="{E8439DD6-1CCF-48C6-AF10-B7018793022A}"/>
          </ac:cxnSpMkLst>
        </pc:cxnChg>
      </pc:sldChg>
      <pc:sldChg chg="addSp modSp new mod setBg">
        <pc:chgData name="Ammar Mansoor" userId="623835781cc72eea" providerId="LiveId" clId="{AE6A22DA-AB13-4A2F-9005-66FBC4269DC6}" dt="2023-04-11T14:17:41.179" v="3679" actId="20577"/>
        <pc:sldMkLst>
          <pc:docMk/>
          <pc:sldMk cId="2210402414" sldId="277"/>
        </pc:sldMkLst>
        <pc:spChg chg="mod">
          <ac:chgData name="Ammar Mansoor" userId="623835781cc72eea" providerId="LiveId" clId="{AE6A22DA-AB13-4A2F-9005-66FBC4269DC6}" dt="2023-04-11T14:17:11.039" v="3631" actId="26606"/>
          <ac:spMkLst>
            <pc:docMk/>
            <pc:sldMk cId="2210402414" sldId="277"/>
            <ac:spMk id="2" creationId="{BB7C85E9-872E-5A60-1F46-1954DE11DC8B}"/>
          </ac:spMkLst>
        </pc:spChg>
        <pc:spChg chg="mod ord">
          <ac:chgData name="Ammar Mansoor" userId="623835781cc72eea" providerId="LiveId" clId="{AE6A22DA-AB13-4A2F-9005-66FBC4269DC6}" dt="2023-04-11T14:17:41.179" v="3679" actId="20577"/>
          <ac:spMkLst>
            <pc:docMk/>
            <pc:sldMk cId="2210402414" sldId="277"/>
            <ac:spMk id="3" creationId="{B8F3BAEC-49C7-37A0-432C-C8979ECAA64E}"/>
          </ac:spMkLst>
        </pc:spChg>
        <pc:spChg chg="add">
          <ac:chgData name="Ammar Mansoor" userId="623835781cc72eea" providerId="LiveId" clId="{AE6A22DA-AB13-4A2F-9005-66FBC4269DC6}" dt="2023-04-11T14:17:11.039" v="3631" actId="26606"/>
          <ac:spMkLst>
            <pc:docMk/>
            <pc:sldMk cId="2210402414" sldId="277"/>
            <ac:spMk id="10" creationId="{13EFA6C3-82DC-4131-9929-2523E6FD0B81}"/>
          </ac:spMkLst>
        </pc:spChg>
        <pc:spChg chg="add">
          <ac:chgData name="Ammar Mansoor" userId="623835781cc72eea" providerId="LiveId" clId="{AE6A22DA-AB13-4A2F-9005-66FBC4269DC6}" dt="2023-04-11T14:17:11.039" v="3631" actId="26606"/>
          <ac:spMkLst>
            <pc:docMk/>
            <pc:sldMk cId="2210402414" sldId="277"/>
            <ac:spMk id="12" creationId="{AEC9469E-14CA-4358-BABC-CBF836A6142D}"/>
          </ac:spMkLst>
        </pc:spChg>
        <pc:spChg chg="add">
          <ac:chgData name="Ammar Mansoor" userId="623835781cc72eea" providerId="LiveId" clId="{AE6A22DA-AB13-4A2F-9005-66FBC4269DC6}" dt="2023-04-11T14:17:11.039" v="3631" actId="26606"/>
          <ac:spMkLst>
            <pc:docMk/>
            <pc:sldMk cId="2210402414" sldId="277"/>
            <ac:spMk id="14" creationId="{048EB4C9-ACAF-4CCA-BA6E-9314431923B2}"/>
          </ac:spMkLst>
        </pc:spChg>
        <pc:picChg chg="add mod">
          <ac:chgData name="Ammar Mansoor" userId="623835781cc72eea" providerId="LiveId" clId="{AE6A22DA-AB13-4A2F-9005-66FBC4269DC6}" dt="2023-04-11T14:17:11.039" v="3631" actId="26606"/>
          <ac:picMkLst>
            <pc:docMk/>
            <pc:sldMk cId="2210402414" sldId="277"/>
            <ac:picMk id="5" creationId="{D8C81E9A-59FE-D0EA-5E46-439CA1B57C79}"/>
          </ac:picMkLst>
        </pc:picChg>
      </pc:sldChg>
      <pc:sldChg chg="del">
        <pc:chgData name="Ammar Mansoor" userId="623835781cc72eea" providerId="LiveId" clId="{AE6A22DA-AB13-4A2F-9005-66FBC4269DC6}" dt="2023-04-11T14:20:11.489" v="3680" actId="47"/>
        <pc:sldMkLst>
          <pc:docMk/>
          <pc:sldMk cId="3614558783" sldId="278"/>
        </pc:sldMkLst>
      </pc:sldChg>
      <pc:sldChg chg="modSp mod">
        <pc:chgData name="Ammar Mansoor" userId="623835781cc72eea" providerId="LiveId" clId="{AE6A22DA-AB13-4A2F-9005-66FBC4269DC6}" dt="2023-04-11T14:04:07.166" v="3351" actId="113"/>
        <pc:sldMkLst>
          <pc:docMk/>
          <pc:sldMk cId="3721778469" sldId="281"/>
        </pc:sldMkLst>
        <pc:spChg chg="mod">
          <ac:chgData name="Ammar Mansoor" userId="623835781cc72eea" providerId="LiveId" clId="{AE6A22DA-AB13-4A2F-9005-66FBC4269DC6}" dt="2023-04-11T14:04:07.166" v="3351" actId="113"/>
          <ac:spMkLst>
            <pc:docMk/>
            <pc:sldMk cId="3721778469" sldId="281"/>
            <ac:spMk id="3" creationId="{C35C46F7-7611-CFDD-8C4E-A0FF98219762}"/>
          </ac:spMkLst>
        </pc:spChg>
      </pc:sldChg>
      <pc:sldChg chg="del">
        <pc:chgData name="Ammar Mansoor" userId="623835781cc72eea" providerId="LiveId" clId="{AE6A22DA-AB13-4A2F-9005-66FBC4269DC6}" dt="2023-04-11T13:58:49.562" v="3165" actId="47"/>
        <pc:sldMkLst>
          <pc:docMk/>
          <pc:sldMk cId="3066375328" sldId="284"/>
        </pc:sldMkLst>
      </pc:sldChg>
      <pc:sldChg chg="del">
        <pc:chgData name="Ammar Mansoor" userId="623835781cc72eea" providerId="LiveId" clId="{AE6A22DA-AB13-4A2F-9005-66FBC4269DC6}" dt="2023-04-11T13:00:08.846" v="2552" actId="2696"/>
        <pc:sldMkLst>
          <pc:docMk/>
          <pc:sldMk cId="3118704467" sldId="287"/>
        </pc:sldMkLst>
      </pc:sldChg>
      <pc:sldChg chg="modSp mod">
        <pc:chgData name="Ammar Mansoor" userId="623835781cc72eea" providerId="LiveId" clId="{AE6A22DA-AB13-4A2F-9005-66FBC4269DC6}" dt="2023-04-11T14:04:15.288" v="3353" actId="114"/>
        <pc:sldMkLst>
          <pc:docMk/>
          <pc:sldMk cId="2577958382" sldId="289"/>
        </pc:sldMkLst>
        <pc:spChg chg="mod">
          <ac:chgData name="Ammar Mansoor" userId="623835781cc72eea" providerId="LiveId" clId="{AE6A22DA-AB13-4A2F-9005-66FBC4269DC6}" dt="2023-04-11T14:04:15.288" v="3353" actId="114"/>
          <ac:spMkLst>
            <pc:docMk/>
            <pc:sldMk cId="2577958382" sldId="289"/>
            <ac:spMk id="3" creationId="{C35C46F7-7611-CFDD-8C4E-A0FF98219762}"/>
          </ac:spMkLst>
        </pc:spChg>
      </pc:sldChg>
      <pc:sldChg chg="modSp mod">
        <pc:chgData name="Ammar Mansoor" userId="623835781cc72eea" providerId="LiveId" clId="{AE6A22DA-AB13-4A2F-9005-66FBC4269DC6}" dt="2023-04-11T14:04:24.719" v="3354" actId="113"/>
        <pc:sldMkLst>
          <pc:docMk/>
          <pc:sldMk cId="3566712104" sldId="292"/>
        </pc:sldMkLst>
        <pc:spChg chg="mod">
          <ac:chgData name="Ammar Mansoor" userId="623835781cc72eea" providerId="LiveId" clId="{AE6A22DA-AB13-4A2F-9005-66FBC4269DC6}" dt="2023-04-11T14:04:24.719" v="3354" actId="113"/>
          <ac:spMkLst>
            <pc:docMk/>
            <pc:sldMk cId="3566712104" sldId="292"/>
            <ac:spMk id="3" creationId="{C35C46F7-7611-CFDD-8C4E-A0FF98219762}"/>
          </ac:spMkLst>
        </pc:spChg>
      </pc:sldChg>
      <pc:sldChg chg="delSp modSp del mod">
        <pc:chgData name="Ammar Mansoor" userId="623835781cc72eea" providerId="LiveId" clId="{AE6A22DA-AB13-4A2F-9005-66FBC4269DC6}" dt="2023-04-08T15:20:29.922" v="1135" actId="47"/>
        <pc:sldMkLst>
          <pc:docMk/>
          <pc:sldMk cId="1654719143" sldId="296"/>
        </pc:sldMkLst>
        <pc:spChg chg="mod">
          <ac:chgData name="Ammar Mansoor" userId="623835781cc72eea" providerId="LiveId" clId="{AE6A22DA-AB13-4A2F-9005-66FBC4269DC6}" dt="2023-04-08T15:20:05.262" v="1122" actId="207"/>
          <ac:spMkLst>
            <pc:docMk/>
            <pc:sldMk cId="1654719143" sldId="296"/>
            <ac:spMk id="3" creationId="{C35C46F7-7611-CFDD-8C4E-A0FF98219762}"/>
          </ac:spMkLst>
        </pc:spChg>
        <pc:spChg chg="del">
          <ac:chgData name="Ammar Mansoor" userId="623835781cc72eea" providerId="LiveId" clId="{AE6A22DA-AB13-4A2F-9005-66FBC4269DC6}" dt="2023-04-08T15:17:54.131" v="1003" actId="478"/>
          <ac:spMkLst>
            <pc:docMk/>
            <pc:sldMk cId="1654719143" sldId="296"/>
            <ac:spMk id="4" creationId="{F56E104A-DB94-D776-3CB5-BED03682B589}"/>
          </ac:spMkLst>
        </pc:spChg>
        <pc:spChg chg="del">
          <ac:chgData name="Ammar Mansoor" userId="623835781cc72eea" providerId="LiveId" clId="{AE6A22DA-AB13-4A2F-9005-66FBC4269DC6}" dt="2023-04-08T15:17:55.106" v="1004" actId="478"/>
          <ac:spMkLst>
            <pc:docMk/>
            <pc:sldMk cId="1654719143" sldId="296"/>
            <ac:spMk id="7" creationId="{ADE4133C-E2B0-D36E-50B1-2AE7925FA4CD}"/>
          </ac:spMkLst>
        </pc:spChg>
        <pc:spChg chg="del">
          <ac:chgData name="Ammar Mansoor" userId="623835781cc72eea" providerId="LiveId" clId="{AE6A22DA-AB13-4A2F-9005-66FBC4269DC6}" dt="2023-04-08T15:17:56.042" v="1005" actId="478"/>
          <ac:spMkLst>
            <pc:docMk/>
            <pc:sldMk cId="1654719143" sldId="296"/>
            <ac:spMk id="9" creationId="{AAC7B55E-CE5D-FFFB-AACB-6B4CA7551285}"/>
          </ac:spMkLst>
        </pc:spChg>
        <pc:spChg chg="del">
          <ac:chgData name="Ammar Mansoor" userId="623835781cc72eea" providerId="LiveId" clId="{AE6A22DA-AB13-4A2F-9005-66FBC4269DC6}" dt="2023-04-08T15:17:56.970" v="1006" actId="478"/>
          <ac:spMkLst>
            <pc:docMk/>
            <pc:sldMk cId="1654719143" sldId="296"/>
            <ac:spMk id="11" creationId="{B7430645-4D7D-EBAC-56F5-5C1E39D1AE48}"/>
          </ac:spMkLst>
        </pc:spChg>
        <pc:spChg chg="del">
          <ac:chgData name="Ammar Mansoor" userId="623835781cc72eea" providerId="LiveId" clId="{AE6A22DA-AB13-4A2F-9005-66FBC4269DC6}" dt="2023-04-08T15:18:07.385" v="1013" actId="478"/>
          <ac:spMkLst>
            <pc:docMk/>
            <pc:sldMk cId="1654719143" sldId="296"/>
            <ac:spMk id="13" creationId="{BB76BAC5-7C34-3E26-1153-55F235EDA281}"/>
          </ac:spMkLst>
        </pc:spChg>
        <pc:spChg chg="del">
          <ac:chgData name="Ammar Mansoor" userId="623835781cc72eea" providerId="LiveId" clId="{AE6A22DA-AB13-4A2F-9005-66FBC4269DC6}" dt="2023-04-08T15:17:58.818" v="1007" actId="478"/>
          <ac:spMkLst>
            <pc:docMk/>
            <pc:sldMk cId="1654719143" sldId="296"/>
            <ac:spMk id="15" creationId="{342C6272-3E44-2E57-04DF-76DC9CE052E5}"/>
          </ac:spMkLst>
        </pc:spChg>
        <pc:graphicFrameChg chg="modGraphic">
          <ac:chgData name="Ammar Mansoor" userId="623835781cc72eea" providerId="LiveId" clId="{AE6A22DA-AB13-4A2F-9005-66FBC4269DC6}" dt="2023-04-08T15:18:12.730" v="1020" actId="20577"/>
          <ac:graphicFrameMkLst>
            <pc:docMk/>
            <pc:sldMk cId="1654719143" sldId="296"/>
            <ac:graphicFrameMk id="5" creationId="{57BF41E4-A3A8-3F03-A66C-E4FF834CEBDE}"/>
          </ac:graphicFrameMkLst>
        </pc:graphicFrameChg>
      </pc:sldChg>
      <pc:sldChg chg="addSp delSp modSp add del mod addAnim delAnim">
        <pc:chgData name="Ammar Mansoor" userId="623835781cc72eea" providerId="LiveId" clId="{AE6A22DA-AB13-4A2F-9005-66FBC4269DC6}" dt="2023-04-08T15:20:33.521" v="1137" actId="47"/>
        <pc:sldMkLst>
          <pc:docMk/>
          <pc:sldMk cId="1803154293" sldId="297"/>
        </pc:sldMkLst>
        <pc:spChg chg="mod">
          <ac:chgData name="Ammar Mansoor" userId="623835781cc72eea" providerId="LiveId" clId="{AE6A22DA-AB13-4A2F-9005-66FBC4269DC6}" dt="2023-04-08T15:20:19.313" v="1130" actId="27636"/>
          <ac:spMkLst>
            <pc:docMk/>
            <pc:sldMk cId="1803154293" sldId="297"/>
            <ac:spMk id="3" creationId="{C35C46F7-7611-CFDD-8C4E-A0FF98219762}"/>
          </ac:spMkLst>
        </pc:spChg>
        <pc:spChg chg="add del">
          <ac:chgData name="Ammar Mansoor" userId="623835781cc72eea" providerId="LiveId" clId="{AE6A22DA-AB13-4A2F-9005-66FBC4269DC6}" dt="2023-04-08T15:19:05.639" v="1061" actId="478"/>
          <ac:spMkLst>
            <pc:docMk/>
            <pc:sldMk cId="1803154293" sldId="297"/>
            <ac:spMk id="4" creationId="{F56E104A-DB94-D776-3CB5-BED03682B589}"/>
          </ac:spMkLst>
        </pc:spChg>
        <pc:spChg chg="add del">
          <ac:chgData name="Ammar Mansoor" userId="623835781cc72eea" providerId="LiveId" clId="{AE6A22DA-AB13-4A2F-9005-66FBC4269DC6}" dt="2023-04-08T15:19:05.319" v="1060" actId="478"/>
          <ac:spMkLst>
            <pc:docMk/>
            <pc:sldMk cId="1803154293" sldId="297"/>
            <ac:spMk id="6" creationId="{CBFB0FB9-F4FE-27AF-578B-715B207E2766}"/>
          </ac:spMkLst>
        </pc:spChg>
        <pc:spChg chg="add del">
          <ac:chgData name="Ammar Mansoor" userId="623835781cc72eea" providerId="LiveId" clId="{AE6A22DA-AB13-4A2F-9005-66FBC4269DC6}" dt="2023-04-08T15:19:04.958" v="1059" actId="478"/>
          <ac:spMkLst>
            <pc:docMk/>
            <pc:sldMk cId="1803154293" sldId="297"/>
            <ac:spMk id="9" creationId="{AAC7B55E-CE5D-FFFB-AACB-6B4CA7551285}"/>
          </ac:spMkLst>
        </pc:spChg>
        <pc:spChg chg="add del">
          <ac:chgData name="Ammar Mansoor" userId="623835781cc72eea" providerId="LiveId" clId="{AE6A22DA-AB13-4A2F-9005-66FBC4269DC6}" dt="2023-04-08T15:19:04.440" v="1058" actId="478"/>
          <ac:spMkLst>
            <pc:docMk/>
            <pc:sldMk cId="1803154293" sldId="297"/>
            <ac:spMk id="11" creationId="{B7430645-4D7D-EBAC-56F5-5C1E39D1AE48}"/>
          </ac:spMkLst>
        </pc:spChg>
        <pc:spChg chg="add del">
          <ac:chgData name="Ammar Mansoor" userId="623835781cc72eea" providerId="LiveId" clId="{AE6A22DA-AB13-4A2F-9005-66FBC4269DC6}" dt="2023-04-08T15:19:03.784" v="1056" actId="478"/>
          <ac:spMkLst>
            <pc:docMk/>
            <pc:sldMk cId="1803154293" sldId="297"/>
            <ac:spMk id="13" creationId="{BB76BAC5-7C34-3E26-1153-55F235EDA281}"/>
          </ac:spMkLst>
        </pc:spChg>
        <pc:spChg chg="add del">
          <ac:chgData name="Ammar Mansoor" userId="623835781cc72eea" providerId="LiveId" clId="{AE6A22DA-AB13-4A2F-9005-66FBC4269DC6}" dt="2023-04-08T15:19:04.072" v="1057" actId="478"/>
          <ac:spMkLst>
            <pc:docMk/>
            <pc:sldMk cId="1803154293" sldId="297"/>
            <ac:spMk id="15" creationId="{342C6272-3E44-2E57-04DF-76DC9CE052E5}"/>
          </ac:spMkLst>
        </pc:spChg>
        <pc:graphicFrameChg chg="modGraphic">
          <ac:chgData name="Ammar Mansoor" userId="623835781cc72eea" providerId="LiveId" clId="{AE6A22DA-AB13-4A2F-9005-66FBC4269DC6}" dt="2023-04-08T15:19:03.536" v="1055" actId="20577"/>
          <ac:graphicFrameMkLst>
            <pc:docMk/>
            <pc:sldMk cId="1803154293" sldId="297"/>
            <ac:graphicFrameMk id="5" creationId="{57BF41E4-A3A8-3F03-A66C-E4FF834CEBDE}"/>
          </ac:graphicFrameMkLst>
        </pc:graphicFrameChg>
      </pc:sldChg>
      <pc:sldChg chg="delSp modSp add del mod">
        <pc:chgData name="Ammar Mansoor" userId="623835781cc72eea" providerId="LiveId" clId="{AE6A22DA-AB13-4A2F-9005-66FBC4269DC6}" dt="2023-04-08T15:20:31.771" v="1136" actId="47"/>
        <pc:sldMkLst>
          <pc:docMk/>
          <pc:sldMk cId="3062511095" sldId="298"/>
        </pc:sldMkLst>
        <pc:spChg chg="mod">
          <ac:chgData name="Ammar Mansoor" userId="623835781cc72eea" providerId="LiveId" clId="{AE6A22DA-AB13-4A2F-9005-66FBC4269DC6}" dt="2023-04-08T15:20:14.031" v="1126" actId="27636"/>
          <ac:spMkLst>
            <pc:docMk/>
            <pc:sldMk cId="3062511095" sldId="298"/>
            <ac:spMk id="3" creationId="{C35C46F7-7611-CFDD-8C4E-A0FF98219762}"/>
          </ac:spMkLst>
        </pc:spChg>
        <pc:spChg chg="del">
          <ac:chgData name="Ammar Mansoor" userId="623835781cc72eea" providerId="LiveId" clId="{AE6A22DA-AB13-4A2F-9005-66FBC4269DC6}" dt="2023-04-08T15:18:30.241" v="1026" actId="478"/>
          <ac:spMkLst>
            <pc:docMk/>
            <pc:sldMk cId="3062511095" sldId="298"/>
            <ac:spMk id="6" creationId="{CBFB0FB9-F4FE-27AF-578B-715B207E2766}"/>
          </ac:spMkLst>
        </pc:spChg>
        <pc:spChg chg="del">
          <ac:chgData name="Ammar Mansoor" userId="623835781cc72eea" providerId="LiveId" clId="{AE6A22DA-AB13-4A2F-9005-66FBC4269DC6}" dt="2023-04-08T15:18:31.280" v="1027" actId="478"/>
          <ac:spMkLst>
            <pc:docMk/>
            <pc:sldMk cId="3062511095" sldId="298"/>
            <ac:spMk id="7" creationId="{ADE4133C-E2B0-D36E-50B1-2AE7925FA4CD}"/>
          </ac:spMkLst>
        </pc:spChg>
        <pc:spChg chg="del">
          <ac:chgData name="Ammar Mansoor" userId="623835781cc72eea" providerId="LiveId" clId="{AE6A22DA-AB13-4A2F-9005-66FBC4269DC6}" dt="2023-04-08T15:18:32.216" v="1028" actId="478"/>
          <ac:spMkLst>
            <pc:docMk/>
            <pc:sldMk cId="3062511095" sldId="298"/>
            <ac:spMk id="9" creationId="{AAC7B55E-CE5D-FFFB-AACB-6B4CA7551285}"/>
          </ac:spMkLst>
        </pc:spChg>
        <pc:spChg chg="del">
          <ac:chgData name="Ammar Mansoor" userId="623835781cc72eea" providerId="LiveId" clId="{AE6A22DA-AB13-4A2F-9005-66FBC4269DC6}" dt="2023-04-08T15:18:33.144" v="1029" actId="478"/>
          <ac:spMkLst>
            <pc:docMk/>
            <pc:sldMk cId="3062511095" sldId="298"/>
            <ac:spMk id="11" creationId="{B7430645-4D7D-EBAC-56F5-5C1E39D1AE48}"/>
          </ac:spMkLst>
        </pc:spChg>
        <pc:spChg chg="del">
          <ac:chgData name="Ammar Mansoor" userId="623835781cc72eea" providerId="LiveId" clId="{AE6A22DA-AB13-4A2F-9005-66FBC4269DC6}" dt="2023-04-08T15:18:19.881" v="1021" actId="478"/>
          <ac:spMkLst>
            <pc:docMk/>
            <pc:sldMk cId="3062511095" sldId="298"/>
            <ac:spMk id="13" creationId="{BB76BAC5-7C34-3E26-1153-55F235EDA281}"/>
          </ac:spMkLst>
        </pc:spChg>
        <pc:spChg chg="del">
          <ac:chgData name="Ammar Mansoor" userId="623835781cc72eea" providerId="LiveId" clId="{AE6A22DA-AB13-4A2F-9005-66FBC4269DC6}" dt="2023-04-08T15:18:21.729" v="1022" actId="478"/>
          <ac:spMkLst>
            <pc:docMk/>
            <pc:sldMk cId="3062511095" sldId="298"/>
            <ac:spMk id="15" creationId="{342C6272-3E44-2E57-04DF-76DC9CE052E5}"/>
          </ac:spMkLst>
        </pc:spChg>
        <pc:graphicFrameChg chg="modGraphic">
          <ac:chgData name="Ammar Mansoor" userId="623835781cc72eea" providerId="LiveId" clId="{AE6A22DA-AB13-4A2F-9005-66FBC4269DC6}" dt="2023-04-08T15:18:25.700" v="1025" actId="6549"/>
          <ac:graphicFrameMkLst>
            <pc:docMk/>
            <pc:sldMk cId="3062511095" sldId="298"/>
            <ac:graphicFrameMk id="5" creationId="{57BF41E4-A3A8-3F03-A66C-E4FF834CEBDE}"/>
          </ac:graphicFrameMkLst>
        </pc:graphicFrameChg>
      </pc:sldChg>
      <pc:sldChg chg="addSp delSp modSp add del mod">
        <pc:chgData name="Ammar Mansoor" userId="623835781cc72eea" providerId="LiveId" clId="{AE6A22DA-AB13-4A2F-9005-66FBC4269DC6}" dt="2023-04-08T15:26:28.998" v="1281" actId="47"/>
        <pc:sldMkLst>
          <pc:docMk/>
          <pc:sldMk cId="2365148780" sldId="299"/>
        </pc:sldMkLst>
        <pc:spChg chg="mod">
          <ac:chgData name="Ammar Mansoor" userId="623835781cc72eea" providerId="LiveId" clId="{AE6A22DA-AB13-4A2F-9005-66FBC4269DC6}" dt="2023-04-08T15:20:41.639" v="1144" actId="27636"/>
          <ac:spMkLst>
            <pc:docMk/>
            <pc:sldMk cId="2365148780" sldId="299"/>
            <ac:spMk id="3" creationId="{C35C46F7-7611-CFDD-8C4E-A0FF98219762}"/>
          </ac:spMkLst>
        </pc:spChg>
        <pc:spChg chg="del mod">
          <ac:chgData name="Ammar Mansoor" userId="623835781cc72eea" providerId="LiveId" clId="{AE6A22DA-AB13-4A2F-9005-66FBC4269DC6}" dt="2023-04-08T15:24:57.242" v="1187" actId="478"/>
          <ac:spMkLst>
            <pc:docMk/>
            <pc:sldMk cId="2365148780" sldId="299"/>
            <ac:spMk id="4" creationId="{F56E104A-DB94-D776-3CB5-BED03682B589}"/>
          </ac:spMkLst>
        </pc:spChg>
        <pc:spChg chg="mod">
          <ac:chgData name="Ammar Mansoor" userId="623835781cc72eea" providerId="LiveId" clId="{AE6A22DA-AB13-4A2F-9005-66FBC4269DC6}" dt="2023-04-08T15:20:45.555" v="1145" actId="1076"/>
          <ac:spMkLst>
            <pc:docMk/>
            <pc:sldMk cId="2365148780" sldId="299"/>
            <ac:spMk id="6" creationId="{CBFB0FB9-F4FE-27AF-578B-715B207E2766}"/>
          </ac:spMkLst>
        </pc:spChg>
        <pc:spChg chg="del mod">
          <ac:chgData name="Ammar Mansoor" userId="623835781cc72eea" providerId="LiveId" clId="{AE6A22DA-AB13-4A2F-9005-66FBC4269DC6}" dt="2023-04-08T15:24:58.076" v="1188" actId="478"/>
          <ac:spMkLst>
            <pc:docMk/>
            <pc:sldMk cId="2365148780" sldId="299"/>
            <ac:spMk id="7" creationId="{ADE4133C-E2B0-D36E-50B1-2AE7925FA4CD}"/>
          </ac:spMkLst>
        </pc:spChg>
        <pc:spChg chg="del mod">
          <ac:chgData name="Ammar Mansoor" userId="623835781cc72eea" providerId="LiveId" clId="{AE6A22DA-AB13-4A2F-9005-66FBC4269DC6}" dt="2023-04-08T15:24:58.723" v="1189" actId="478"/>
          <ac:spMkLst>
            <pc:docMk/>
            <pc:sldMk cId="2365148780" sldId="299"/>
            <ac:spMk id="9" creationId="{AAC7B55E-CE5D-FFFB-AACB-6B4CA7551285}"/>
          </ac:spMkLst>
        </pc:spChg>
        <pc:spChg chg="del mod">
          <ac:chgData name="Ammar Mansoor" userId="623835781cc72eea" providerId="LiveId" clId="{AE6A22DA-AB13-4A2F-9005-66FBC4269DC6}" dt="2023-04-08T15:24:59.410" v="1190" actId="478"/>
          <ac:spMkLst>
            <pc:docMk/>
            <pc:sldMk cId="2365148780" sldId="299"/>
            <ac:spMk id="11" creationId="{B7430645-4D7D-EBAC-56F5-5C1E39D1AE48}"/>
          </ac:spMkLst>
        </pc:spChg>
        <pc:spChg chg="del">
          <ac:chgData name="Ammar Mansoor" userId="623835781cc72eea" providerId="LiveId" clId="{AE6A22DA-AB13-4A2F-9005-66FBC4269DC6}" dt="2023-04-08T15:25:03.082" v="1194" actId="478"/>
          <ac:spMkLst>
            <pc:docMk/>
            <pc:sldMk cId="2365148780" sldId="299"/>
            <ac:spMk id="13" creationId="{BB76BAC5-7C34-3E26-1153-55F235EDA281}"/>
          </ac:spMkLst>
        </pc:spChg>
        <pc:spChg chg="del">
          <ac:chgData name="Ammar Mansoor" userId="623835781cc72eea" providerId="LiveId" clId="{AE6A22DA-AB13-4A2F-9005-66FBC4269DC6}" dt="2023-04-08T15:25:10.851" v="1204" actId="478"/>
          <ac:spMkLst>
            <pc:docMk/>
            <pc:sldMk cId="2365148780" sldId="299"/>
            <ac:spMk id="15" creationId="{342C6272-3E44-2E57-04DF-76DC9CE052E5}"/>
          </ac:spMkLst>
        </pc:spChg>
        <pc:spChg chg="add del mod">
          <ac:chgData name="Ammar Mansoor" userId="623835781cc72eea" providerId="LiveId" clId="{AE6A22DA-AB13-4A2F-9005-66FBC4269DC6}" dt="2023-04-08T15:25:00.083" v="1191" actId="478"/>
          <ac:spMkLst>
            <pc:docMk/>
            <pc:sldMk cId="2365148780" sldId="299"/>
            <ac:spMk id="16" creationId="{7A9903C5-8A06-2152-C3EA-966F96E6EFB3}"/>
          </ac:spMkLst>
        </pc:spChg>
        <pc:spChg chg="add del mod">
          <ac:chgData name="Ammar Mansoor" userId="623835781cc72eea" providerId="LiveId" clId="{AE6A22DA-AB13-4A2F-9005-66FBC4269DC6}" dt="2023-04-08T15:25:00.851" v="1192" actId="478"/>
          <ac:spMkLst>
            <pc:docMk/>
            <pc:sldMk cId="2365148780" sldId="299"/>
            <ac:spMk id="17" creationId="{C1E7383E-0D69-33D4-EADA-B6D539230943}"/>
          </ac:spMkLst>
        </pc:spChg>
        <pc:spChg chg="add del mod">
          <ac:chgData name="Ammar Mansoor" userId="623835781cc72eea" providerId="LiveId" clId="{AE6A22DA-AB13-4A2F-9005-66FBC4269DC6}" dt="2023-04-08T15:25:01.530" v="1193" actId="478"/>
          <ac:spMkLst>
            <pc:docMk/>
            <pc:sldMk cId="2365148780" sldId="299"/>
            <ac:spMk id="18" creationId="{59BE9D85-2A15-F67A-C0D1-BE6237EA1358}"/>
          </ac:spMkLst>
        </pc:spChg>
        <pc:spChg chg="add mod">
          <ac:chgData name="Ammar Mansoor" userId="623835781cc72eea" providerId="LiveId" clId="{AE6A22DA-AB13-4A2F-9005-66FBC4269DC6}" dt="2023-04-08T15:25:19.109" v="1212" actId="20577"/>
          <ac:spMkLst>
            <pc:docMk/>
            <pc:sldMk cId="2365148780" sldId="299"/>
            <ac:spMk id="19" creationId="{ED6917AC-FECF-EF22-5360-4D472D87EA8B}"/>
          </ac:spMkLst>
        </pc:spChg>
        <pc:graphicFrameChg chg="modGraphic">
          <ac:chgData name="Ammar Mansoor" userId="623835781cc72eea" providerId="LiveId" clId="{AE6A22DA-AB13-4A2F-9005-66FBC4269DC6}" dt="2023-04-08T15:25:16.805" v="1211" actId="20577"/>
          <ac:graphicFrameMkLst>
            <pc:docMk/>
            <pc:sldMk cId="2365148780" sldId="299"/>
            <ac:graphicFrameMk id="5" creationId="{57BF41E4-A3A8-3F03-A66C-E4FF834CEBDE}"/>
          </ac:graphicFrameMkLst>
        </pc:graphicFrameChg>
      </pc:sldChg>
      <pc:sldChg chg="modSp add del mod">
        <pc:chgData name="Ammar Mansoor" userId="623835781cc72eea" providerId="LiveId" clId="{AE6A22DA-AB13-4A2F-9005-66FBC4269DC6}" dt="2023-04-08T15:20:39.714" v="1140" actId="47"/>
        <pc:sldMkLst>
          <pc:docMk/>
          <pc:sldMk cId="768498540" sldId="300"/>
        </pc:sldMkLst>
        <pc:spChg chg="mod">
          <ac:chgData name="Ammar Mansoor" userId="623835781cc72eea" providerId="LiveId" clId="{AE6A22DA-AB13-4A2F-9005-66FBC4269DC6}" dt="2023-04-08T15:20:23.900" v="1134" actId="27636"/>
          <ac:spMkLst>
            <pc:docMk/>
            <pc:sldMk cId="768498540" sldId="300"/>
            <ac:spMk id="3" creationId="{C35C46F7-7611-CFDD-8C4E-A0FF98219762}"/>
          </ac:spMkLst>
        </pc:spChg>
      </pc:sldChg>
      <pc:sldChg chg="addSp delSp modSp add del mod addAnim delAnim">
        <pc:chgData name="Ammar Mansoor" userId="623835781cc72eea" providerId="LiveId" clId="{AE6A22DA-AB13-4A2F-9005-66FBC4269DC6}" dt="2023-04-08T15:26:27.329" v="1280" actId="47"/>
        <pc:sldMkLst>
          <pc:docMk/>
          <pc:sldMk cId="1000246824" sldId="300"/>
        </pc:sldMkLst>
        <pc:spChg chg="del">
          <ac:chgData name="Ammar Mansoor" userId="623835781cc72eea" providerId="LiveId" clId="{AE6A22DA-AB13-4A2F-9005-66FBC4269DC6}" dt="2023-04-08T15:25:25.626" v="1213" actId="478"/>
          <ac:spMkLst>
            <pc:docMk/>
            <pc:sldMk cId="1000246824" sldId="300"/>
            <ac:spMk id="6" creationId="{CBFB0FB9-F4FE-27AF-578B-715B207E2766}"/>
          </ac:spMkLst>
        </pc:spChg>
        <pc:spChg chg="del">
          <ac:chgData name="Ammar Mansoor" userId="623835781cc72eea" providerId="LiveId" clId="{AE6A22DA-AB13-4A2F-9005-66FBC4269DC6}" dt="2023-04-08T15:25:26.353" v="1214" actId="478"/>
          <ac:spMkLst>
            <pc:docMk/>
            <pc:sldMk cId="1000246824" sldId="300"/>
            <ac:spMk id="7" creationId="{ADE4133C-E2B0-D36E-50B1-2AE7925FA4CD}"/>
          </ac:spMkLst>
        </pc:spChg>
        <pc:spChg chg="del">
          <ac:chgData name="Ammar Mansoor" userId="623835781cc72eea" providerId="LiveId" clId="{AE6A22DA-AB13-4A2F-9005-66FBC4269DC6}" dt="2023-04-08T15:25:26.970" v="1215" actId="478"/>
          <ac:spMkLst>
            <pc:docMk/>
            <pc:sldMk cId="1000246824" sldId="300"/>
            <ac:spMk id="9" creationId="{AAC7B55E-CE5D-FFFB-AACB-6B4CA7551285}"/>
          </ac:spMkLst>
        </pc:spChg>
        <pc:spChg chg="del">
          <ac:chgData name="Ammar Mansoor" userId="623835781cc72eea" providerId="LiveId" clId="{AE6A22DA-AB13-4A2F-9005-66FBC4269DC6}" dt="2023-04-08T15:25:27.865" v="1216" actId="478"/>
          <ac:spMkLst>
            <pc:docMk/>
            <pc:sldMk cId="1000246824" sldId="300"/>
            <ac:spMk id="11" creationId="{B7430645-4D7D-EBAC-56F5-5C1E39D1AE48}"/>
          </ac:spMkLst>
        </pc:spChg>
        <pc:spChg chg="del">
          <ac:chgData name="Ammar Mansoor" userId="623835781cc72eea" providerId="LiveId" clId="{AE6A22DA-AB13-4A2F-9005-66FBC4269DC6}" dt="2023-04-08T15:25:31.777" v="1220" actId="478"/>
          <ac:spMkLst>
            <pc:docMk/>
            <pc:sldMk cId="1000246824" sldId="300"/>
            <ac:spMk id="13" creationId="{BB76BAC5-7C34-3E26-1153-55F235EDA281}"/>
          </ac:spMkLst>
        </pc:spChg>
        <pc:spChg chg="add del">
          <ac:chgData name="Ammar Mansoor" userId="623835781cc72eea" providerId="LiveId" clId="{AE6A22DA-AB13-4A2F-9005-66FBC4269DC6}" dt="2023-04-08T15:26:22.331" v="1276" actId="478"/>
          <ac:spMkLst>
            <pc:docMk/>
            <pc:sldMk cId="1000246824" sldId="300"/>
            <ac:spMk id="15" creationId="{342C6272-3E44-2E57-04DF-76DC9CE052E5}"/>
          </ac:spMkLst>
        </pc:spChg>
        <pc:spChg chg="del">
          <ac:chgData name="Ammar Mansoor" userId="623835781cc72eea" providerId="LiveId" clId="{AE6A22DA-AB13-4A2F-9005-66FBC4269DC6}" dt="2023-04-08T15:25:28.482" v="1217" actId="478"/>
          <ac:spMkLst>
            <pc:docMk/>
            <pc:sldMk cId="1000246824" sldId="300"/>
            <ac:spMk id="16" creationId="{7A9903C5-8A06-2152-C3EA-966F96E6EFB3}"/>
          </ac:spMkLst>
        </pc:spChg>
        <pc:spChg chg="del">
          <ac:chgData name="Ammar Mansoor" userId="623835781cc72eea" providerId="LiveId" clId="{AE6A22DA-AB13-4A2F-9005-66FBC4269DC6}" dt="2023-04-08T15:25:28.985" v="1218" actId="478"/>
          <ac:spMkLst>
            <pc:docMk/>
            <pc:sldMk cId="1000246824" sldId="300"/>
            <ac:spMk id="17" creationId="{C1E7383E-0D69-33D4-EADA-B6D539230943}"/>
          </ac:spMkLst>
        </pc:spChg>
        <pc:spChg chg="del">
          <ac:chgData name="Ammar Mansoor" userId="623835781cc72eea" providerId="LiveId" clId="{AE6A22DA-AB13-4A2F-9005-66FBC4269DC6}" dt="2023-04-08T15:25:29.714" v="1219" actId="478"/>
          <ac:spMkLst>
            <pc:docMk/>
            <pc:sldMk cId="1000246824" sldId="300"/>
            <ac:spMk id="18" creationId="{59BE9D85-2A15-F67A-C0D1-BE6237EA1358}"/>
          </ac:spMkLst>
        </pc:spChg>
        <pc:spChg chg="mod">
          <ac:chgData name="Ammar Mansoor" userId="623835781cc72eea" providerId="LiveId" clId="{AE6A22DA-AB13-4A2F-9005-66FBC4269DC6}" dt="2023-04-08T15:26:21.289" v="1272" actId="20577"/>
          <ac:spMkLst>
            <pc:docMk/>
            <pc:sldMk cId="1000246824" sldId="300"/>
            <ac:spMk id="19" creationId="{ED6917AC-FECF-EF22-5360-4D472D87EA8B}"/>
          </ac:spMkLst>
        </pc:spChg>
        <pc:graphicFrameChg chg="modGraphic">
          <ac:chgData name="Ammar Mansoor" userId="623835781cc72eea" providerId="LiveId" clId="{AE6A22DA-AB13-4A2F-9005-66FBC4269DC6}" dt="2023-04-08T15:26:26.296" v="1279" actId="6549"/>
          <ac:graphicFrameMkLst>
            <pc:docMk/>
            <pc:sldMk cId="1000246824" sldId="300"/>
            <ac:graphicFrameMk id="5" creationId="{57BF41E4-A3A8-3F03-A66C-E4FF834CEBDE}"/>
          </ac:graphicFrameMkLst>
        </pc:graphicFrameChg>
      </pc:sldChg>
      <pc:sldChg chg="addSp delSp modSp add mod modAnim delDesignElem">
        <pc:chgData name="Ammar Mansoor" userId="623835781cc72eea" providerId="LiveId" clId="{AE6A22DA-AB13-4A2F-9005-66FBC4269DC6}" dt="2023-04-08T15:38:02.955" v="1767" actId="20577"/>
        <pc:sldMkLst>
          <pc:docMk/>
          <pc:sldMk cId="2918719490" sldId="301"/>
        </pc:sldMkLst>
        <pc:spChg chg="mod">
          <ac:chgData name="Ammar Mansoor" userId="623835781cc72eea" providerId="LiveId" clId="{AE6A22DA-AB13-4A2F-9005-66FBC4269DC6}" dt="2023-04-08T15:35:19.263" v="1560"/>
          <ac:spMkLst>
            <pc:docMk/>
            <pc:sldMk cId="2918719490" sldId="301"/>
            <ac:spMk id="2" creationId="{26FA26CB-5D5F-6872-1AD2-6F3B1C551C29}"/>
          </ac:spMkLst>
        </pc:spChg>
        <pc:spChg chg="mod">
          <ac:chgData name="Ammar Mansoor" userId="623835781cc72eea" providerId="LiveId" clId="{AE6A22DA-AB13-4A2F-9005-66FBC4269DC6}" dt="2023-04-08T15:38:02.955" v="1767" actId="20577"/>
          <ac:spMkLst>
            <pc:docMk/>
            <pc:sldMk cId="2918719490" sldId="301"/>
            <ac:spMk id="3" creationId="{C35C46F7-7611-CFDD-8C4E-A0FF98219762}"/>
          </ac:spMkLst>
        </pc:spChg>
        <pc:spChg chg="del">
          <ac:chgData name="Ammar Mansoor" userId="623835781cc72eea" providerId="LiveId" clId="{AE6A22DA-AB13-4A2F-9005-66FBC4269DC6}" dt="2023-04-08T15:28:03.085" v="1338" actId="478"/>
          <ac:spMkLst>
            <pc:docMk/>
            <pc:sldMk cId="2918719490" sldId="301"/>
            <ac:spMk id="4" creationId="{F56E104A-DB94-D776-3CB5-BED03682B589}"/>
          </ac:spMkLst>
        </pc:spChg>
        <pc:spChg chg="mod">
          <ac:chgData name="Ammar Mansoor" userId="623835781cc72eea" providerId="LiveId" clId="{AE6A22DA-AB13-4A2F-9005-66FBC4269DC6}" dt="2023-04-08T15:32:14.648" v="1540" actId="26606"/>
          <ac:spMkLst>
            <pc:docMk/>
            <pc:sldMk cId="2918719490" sldId="301"/>
            <ac:spMk id="6" creationId="{CBFB0FB9-F4FE-27AF-578B-715B207E2766}"/>
          </ac:spMkLst>
        </pc:spChg>
        <pc:spChg chg="del">
          <ac:chgData name="Ammar Mansoor" userId="623835781cc72eea" providerId="LiveId" clId="{AE6A22DA-AB13-4A2F-9005-66FBC4269DC6}" dt="2023-04-08T15:28:03.684" v="1339" actId="478"/>
          <ac:spMkLst>
            <pc:docMk/>
            <pc:sldMk cId="2918719490" sldId="301"/>
            <ac:spMk id="7" creationId="{ADE4133C-E2B0-D36E-50B1-2AE7925FA4CD}"/>
          </ac:spMkLst>
        </pc:spChg>
        <pc:spChg chg="del">
          <ac:chgData name="Ammar Mansoor" userId="623835781cc72eea" providerId="LiveId" clId="{AE6A22DA-AB13-4A2F-9005-66FBC4269DC6}" dt="2023-04-08T15:32:12.707" v="1539"/>
          <ac:spMkLst>
            <pc:docMk/>
            <pc:sldMk cId="2918719490" sldId="301"/>
            <ac:spMk id="8" creationId="{DAF1966E-FD40-4A4A-B61B-C4DF7FA05F06}"/>
          </ac:spMkLst>
        </pc:spChg>
        <pc:spChg chg="del">
          <ac:chgData name="Ammar Mansoor" userId="623835781cc72eea" providerId="LiveId" clId="{AE6A22DA-AB13-4A2F-9005-66FBC4269DC6}" dt="2023-04-08T15:28:04.388" v="1340" actId="478"/>
          <ac:spMkLst>
            <pc:docMk/>
            <pc:sldMk cId="2918719490" sldId="301"/>
            <ac:spMk id="9" creationId="{AAC7B55E-CE5D-FFFB-AACB-6B4CA7551285}"/>
          </ac:spMkLst>
        </pc:spChg>
        <pc:spChg chg="del">
          <ac:chgData name="Ammar Mansoor" userId="623835781cc72eea" providerId="LiveId" clId="{AE6A22DA-AB13-4A2F-9005-66FBC4269DC6}" dt="2023-04-08T15:32:12.707" v="1539"/>
          <ac:spMkLst>
            <pc:docMk/>
            <pc:sldMk cId="2918719490" sldId="301"/>
            <ac:spMk id="10" creationId="{047BFA19-D45E-416B-A404-7AF2F3F27017}"/>
          </ac:spMkLst>
        </pc:spChg>
        <pc:spChg chg="del">
          <ac:chgData name="Ammar Mansoor" userId="623835781cc72eea" providerId="LiveId" clId="{AE6A22DA-AB13-4A2F-9005-66FBC4269DC6}" dt="2023-04-08T15:28:04.956" v="1341" actId="478"/>
          <ac:spMkLst>
            <pc:docMk/>
            <pc:sldMk cId="2918719490" sldId="301"/>
            <ac:spMk id="11" creationId="{B7430645-4D7D-EBAC-56F5-5C1E39D1AE48}"/>
          </ac:spMkLst>
        </pc:spChg>
        <pc:spChg chg="del">
          <ac:chgData name="Ammar Mansoor" userId="623835781cc72eea" providerId="LiveId" clId="{AE6A22DA-AB13-4A2F-9005-66FBC4269DC6}" dt="2023-04-08T15:32:12.707" v="1539"/>
          <ac:spMkLst>
            <pc:docMk/>
            <pc:sldMk cId="2918719490" sldId="301"/>
            <ac:spMk id="12" creationId="{8E0105E7-23DB-4CF2-8258-FF47C7620F6E}"/>
          </ac:spMkLst>
        </pc:spChg>
        <pc:spChg chg="del">
          <ac:chgData name="Ammar Mansoor" userId="623835781cc72eea" providerId="LiveId" clId="{AE6A22DA-AB13-4A2F-9005-66FBC4269DC6}" dt="2023-04-08T15:28:08.523" v="1345" actId="478"/>
          <ac:spMkLst>
            <pc:docMk/>
            <pc:sldMk cId="2918719490" sldId="301"/>
            <ac:spMk id="13" creationId="{BB76BAC5-7C34-3E26-1153-55F235EDA281}"/>
          </ac:spMkLst>
        </pc:spChg>
        <pc:spChg chg="del">
          <ac:chgData name="Ammar Mansoor" userId="623835781cc72eea" providerId="LiveId" clId="{AE6A22DA-AB13-4A2F-9005-66FBC4269DC6}" dt="2023-04-08T15:32:12.707" v="1539"/>
          <ac:spMkLst>
            <pc:docMk/>
            <pc:sldMk cId="2918719490" sldId="301"/>
            <ac:spMk id="14" creationId="{074B4F7D-14B2-478B-8BF5-01E4E0C5D263}"/>
          </ac:spMkLst>
        </pc:spChg>
        <pc:spChg chg="del">
          <ac:chgData name="Ammar Mansoor" userId="623835781cc72eea" providerId="LiveId" clId="{AE6A22DA-AB13-4A2F-9005-66FBC4269DC6}" dt="2023-04-08T15:28:09.163" v="1346" actId="478"/>
          <ac:spMkLst>
            <pc:docMk/>
            <pc:sldMk cId="2918719490" sldId="301"/>
            <ac:spMk id="15" creationId="{342C6272-3E44-2E57-04DF-76DC9CE052E5}"/>
          </ac:spMkLst>
        </pc:spChg>
        <pc:spChg chg="del">
          <ac:chgData name="Ammar Mansoor" userId="623835781cc72eea" providerId="LiveId" clId="{AE6A22DA-AB13-4A2F-9005-66FBC4269DC6}" dt="2023-04-08T15:28:05.564" v="1342" actId="478"/>
          <ac:spMkLst>
            <pc:docMk/>
            <pc:sldMk cId="2918719490" sldId="301"/>
            <ac:spMk id="16" creationId="{7A9903C5-8A06-2152-C3EA-966F96E6EFB3}"/>
          </ac:spMkLst>
        </pc:spChg>
        <pc:spChg chg="del">
          <ac:chgData name="Ammar Mansoor" userId="623835781cc72eea" providerId="LiveId" clId="{AE6A22DA-AB13-4A2F-9005-66FBC4269DC6}" dt="2023-04-08T15:28:06.227" v="1343" actId="478"/>
          <ac:spMkLst>
            <pc:docMk/>
            <pc:sldMk cId="2918719490" sldId="301"/>
            <ac:spMk id="17" creationId="{C1E7383E-0D69-33D4-EADA-B6D539230943}"/>
          </ac:spMkLst>
        </pc:spChg>
        <pc:spChg chg="del">
          <ac:chgData name="Ammar Mansoor" userId="623835781cc72eea" providerId="LiveId" clId="{AE6A22DA-AB13-4A2F-9005-66FBC4269DC6}" dt="2023-04-08T15:28:06.876" v="1344" actId="478"/>
          <ac:spMkLst>
            <pc:docMk/>
            <pc:sldMk cId="2918719490" sldId="301"/>
            <ac:spMk id="18" creationId="{59BE9D85-2A15-F67A-C0D1-BE6237EA1358}"/>
          </ac:spMkLst>
        </pc:spChg>
        <pc:spChg chg="mod">
          <ac:chgData name="Ammar Mansoor" userId="623835781cc72eea" providerId="LiveId" clId="{AE6A22DA-AB13-4A2F-9005-66FBC4269DC6}" dt="2023-04-08T15:32:14.648" v="1540" actId="26606"/>
          <ac:spMkLst>
            <pc:docMk/>
            <pc:sldMk cId="2918719490" sldId="301"/>
            <ac:spMk id="19" creationId="{ED6917AC-FECF-EF22-5360-4D472D87EA8B}"/>
          </ac:spMkLst>
        </pc:spChg>
        <pc:spChg chg="add">
          <ac:chgData name="Ammar Mansoor" userId="623835781cc72eea" providerId="LiveId" clId="{AE6A22DA-AB13-4A2F-9005-66FBC4269DC6}" dt="2023-04-08T15:32:14.648" v="1540" actId="26606"/>
          <ac:spMkLst>
            <pc:docMk/>
            <pc:sldMk cId="2918719490" sldId="301"/>
            <ac:spMk id="24" creationId="{AE2B703B-46F9-481A-A605-82E2A828C4FA}"/>
          </ac:spMkLst>
        </pc:spChg>
        <pc:spChg chg="add">
          <ac:chgData name="Ammar Mansoor" userId="623835781cc72eea" providerId="LiveId" clId="{AE6A22DA-AB13-4A2F-9005-66FBC4269DC6}" dt="2023-04-08T15:32:14.648" v="1540" actId="26606"/>
          <ac:spMkLst>
            <pc:docMk/>
            <pc:sldMk cId="2918719490" sldId="301"/>
            <ac:spMk id="26" creationId="{F13BE4D7-0C3D-4906-B230-A1C5B4665CCF}"/>
          </ac:spMkLst>
        </pc:spChg>
        <pc:graphicFrameChg chg="mod modGraphic">
          <ac:chgData name="Ammar Mansoor" userId="623835781cc72eea" providerId="LiveId" clId="{AE6A22DA-AB13-4A2F-9005-66FBC4269DC6}" dt="2023-04-08T15:32:14.648" v="1540" actId="26606"/>
          <ac:graphicFrameMkLst>
            <pc:docMk/>
            <pc:sldMk cId="2918719490" sldId="301"/>
            <ac:graphicFrameMk id="5" creationId="{57BF41E4-A3A8-3F03-A66C-E4FF834CEBDE}"/>
          </ac:graphicFrameMkLst>
        </pc:graphicFrameChg>
      </pc:sldChg>
      <pc:sldChg chg="add del">
        <pc:chgData name="Ammar Mansoor" userId="623835781cc72eea" providerId="LiveId" clId="{AE6A22DA-AB13-4A2F-9005-66FBC4269DC6}" dt="2023-04-08T15:26:32.904" v="1282" actId="47"/>
        <pc:sldMkLst>
          <pc:docMk/>
          <pc:sldMk cId="1298364831" sldId="302"/>
        </pc:sldMkLst>
      </pc:sldChg>
      <pc:sldChg chg="addSp delSp modSp add mod setBg modAnim delDesignElem">
        <pc:chgData name="Ammar Mansoor" userId="623835781cc72eea" providerId="LiveId" clId="{AE6A22DA-AB13-4A2F-9005-66FBC4269DC6}" dt="2023-04-08T15:38:27.827" v="1840" actId="313"/>
        <pc:sldMkLst>
          <pc:docMk/>
          <pc:sldMk cId="3960325646" sldId="302"/>
        </pc:sldMkLst>
        <pc:spChg chg="mod">
          <ac:chgData name="Ammar Mansoor" userId="623835781cc72eea" providerId="LiveId" clId="{AE6A22DA-AB13-4A2F-9005-66FBC4269DC6}" dt="2023-04-08T15:35:13.422" v="1559" actId="20577"/>
          <ac:spMkLst>
            <pc:docMk/>
            <pc:sldMk cId="3960325646" sldId="302"/>
            <ac:spMk id="2" creationId="{26FA26CB-5D5F-6872-1AD2-6F3B1C551C29}"/>
          </ac:spMkLst>
        </pc:spChg>
        <pc:spChg chg="mod">
          <ac:chgData name="Ammar Mansoor" userId="623835781cc72eea" providerId="LiveId" clId="{AE6A22DA-AB13-4A2F-9005-66FBC4269DC6}" dt="2023-04-08T15:38:27.827" v="1840" actId="313"/>
          <ac:spMkLst>
            <pc:docMk/>
            <pc:sldMk cId="3960325646" sldId="302"/>
            <ac:spMk id="3" creationId="{C35C46F7-7611-CFDD-8C4E-A0FF98219762}"/>
          </ac:spMkLst>
        </pc:spChg>
        <pc:spChg chg="mod">
          <ac:chgData name="Ammar Mansoor" userId="623835781cc72eea" providerId="LiveId" clId="{AE6A22DA-AB13-4A2F-9005-66FBC4269DC6}" dt="2023-04-08T15:31:56.794" v="1537" actId="26606"/>
          <ac:spMkLst>
            <pc:docMk/>
            <pc:sldMk cId="3960325646" sldId="302"/>
            <ac:spMk id="4" creationId="{F56E104A-DB94-D776-3CB5-BED03682B589}"/>
          </ac:spMkLst>
        </pc:spChg>
        <pc:spChg chg="del">
          <ac:chgData name="Ammar Mansoor" userId="623835781cc72eea" providerId="LiveId" clId="{AE6A22DA-AB13-4A2F-9005-66FBC4269DC6}" dt="2023-04-08T15:28:35.466" v="1379" actId="478"/>
          <ac:spMkLst>
            <pc:docMk/>
            <pc:sldMk cId="3960325646" sldId="302"/>
            <ac:spMk id="6" creationId="{CBFB0FB9-F4FE-27AF-578B-715B207E2766}"/>
          </ac:spMkLst>
        </pc:spChg>
        <pc:spChg chg="del">
          <ac:chgData name="Ammar Mansoor" userId="623835781cc72eea" providerId="LiveId" clId="{AE6A22DA-AB13-4A2F-9005-66FBC4269DC6}" dt="2023-04-08T15:28:36.219" v="1380" actId="478"/>
          <ac:spMkLst>
            <pc:docMk/>
            <pc:sldMk cId="3960325646" sldId="302"/>
            <ac:spMk id="7" creationId="{ADE4133C-E2B0-D36E-50B1-2AE7925FA4CD}"/>
          </ac:spMkLst>
        </pc:spChg>
        <pc:spChg chg="del">
          <ac:chgData name="Ammar Mansoor" userId="623835781cc72eea" providerId="LiveId" clId="{AE6A22DA-AB13-4A2F-9005-66FBC4269DC6}" dt="2023-04-08T15:27:39.930" v="1321"/>
          <ac:spMkLst>
            <pc:docMk/>
            <pc:sldMk cId="3960325646" sldId="302"/>
            <ac:spMk id="8" creationId="{DAF1966E-FD40-4A4A-B61B-C4DF7FA05F06}"/>
          </ac:spMkLst>
        </pc:spChg>
        <pc:spChg chg="del">
          <ac:chgData name="Ammar Mansoor" userId="623835781cc72eea" providerId="LiveId" clId="{AE6A22DA-AB13-4A2F-9005-66FBC4269DC6}" dt="2023-04-08T15:28:37.043" v="1381" actId="478"/>
          <ac:spMkLst>
            <pc:docMk/>
            <pc:sldMk cId="3960325646" sldId="302"/>
            <ac:spMk id="9" creationId="{AAC7B55E-CE5D-FFFB-AACB-6B4CA7551285}"/>
          </ac:spMkLst>
        </pc:spChg>
        <pc:spChg chg="del">
          <ac:chgData name="Ammar Mansoor" userId="623835781cc72eea" providerId="LiveId" clId="{AE6A22DA-AB13-4A2F-9005-66FBC4269DC6}" dt="2023-04-08T15:27:39.930" v="1321"/>
          <ac:spMkLst>
            <pc:docMk/>
            <pc:sldMk cId="3960325646" sldId="302"/>
            <ac:spMk id="10" creationId="{047BFA19-D45E-416B-A404-7AF2F3F27017}"/>
          </ac:spMkLst>
        </pc:spChg>
        <pc:spChg chg="del">
          <ac:chgData name="Ammar Mansoor" userId="623835781cc72eea" providerId="LiveId" clId="{AE6A22DA-AB13-4A2F-9005-66FBC4269DC6}" dt="2023-04-08T15:28:37.731" v="1382" actId="478"/>
          <ac:spMkLst>
            <pc:docMk/>
            <pc:sldMk cId="3960325646" sldId="302"/>
            <ac:spMk id="11" creationId="{B7430645-4D7D-EBAC-56F5-5C1E39D1AE48}"/>
          </ac:spMkLst>
        </pc:spChg>
        <pc:spChg chg="del">
          <ac:chgData name="Ammar Mansoor" userId="623835781cc72eea" providerId="LiveId" clId="{AE6A22DA-AB13-4A2F-9005-66FBC4269DC6}" dt="2023-04-08T15:27:39.930" v="1321"/>
          <ac:spMkLst>
            <pc:docMk/>
            <pc:sldMk cId="3960325646" sldId="302"/>
            <ac:spMk id="12" creationId="{8E0105E7-23DB-4CF2-8258-FF47C7620F6E}"/>
          </ac:spMkLst>
        </pc:spChg>
        <pc:spChg chg="del">
          <ac:chgData name="Ammar Mansoor" userId="623835781cc72eea" providerId="LiveId" clId="{AE6A22DA-AB13-4A2F-9005-66FBC4269DC6}" dt="2023-04-08T15:28:25.891" v="1354" actId="478"/>
          <ac:spMkLst>
            <pc:docMk/>
            <pc:sldMk cId="3960325646" sldId="302"/>
            <ac:spMk id="13" creationId="{BB76BAC5-7C34-3E26-1153-55F235EDA281}"/>
          </ac:spMkLst>
        </pc:spChg>
        <pc:spChg chg="del">
          <ac:chgData name="Ammar Mansoor" userId="623835781cc72eea" providerId="LiveId" clId="{AE6A22DA-AB13-4A2F-9005-66FBC4269DC6}" dt="2023-04-08T15:27:39.930" v="1321"/>
          <ac:spMkLst>
            <pc:docMk/>
            <pc:sldMk cId="3960325646" sldId="302"/>
            <ac:spMk id="14" creationId="{074B4F7D-14B2-478B-8BF5-01E4E0C5D263}"/>
          </ac:spMkLst>
        </pc:spChg>
        <pc:spChg chg="del">
          <ac:chgData name="Ammar Mansoor" userId="623835781cc72eea" providerId="LiveId" clId="{AE6A22DA-AB13-4A2F-9005-66FBC4269DC6}" dt="2023-04-08T15:28:26.433" v="1355" actId="478"/>
          <ac:spMkLst>
            <pc:docMk/>
            <pc:sldMk cId="3960325646" sldId="302"/>
            <ac:spMk id="15" creationId="{342C6272-3E44-2E57-04DF-76DC9CE052E5}"/>
          </ac:spMkLst>
        </pc:spChg>
        <pc:spChg chg="del">
          <ac:chgData name="Ammar Mansoor" userId="623835781cc72eea" providerId="LiveId" clId="{AE6A22DA-AB13-4A2F-9005-66FBC4269DC6}" dt="2023-04-08T15:28:38.242" v="1383" actId="478"/>
          <ac:spMkLst>
            <pc:docMk/>
            <pc:sldMk cId="3960325646" sldId="302"/>
            <ac:spMk id="16" creationId="{7A9903C5-8A06-2152-C3EA-966F96E6EFB3}"/>
          </ac:spMkLst>
        </pc:spChg>
        <pc:spChg chg="del">
          <ac:chgData name="Ammar Mansoor" userId="623835781cc72eea" providerId="LiveId" clId="{AE6A22DA-AB13-4A2F-9005-66FBC4269DC6}" dt="2023-04-08T15:28:38.815" v="1384" actId="478"/>
          <ac:spMkLst>
            <pc:docMk/>
            <pc:sldMk cId="3960325646" sldId="302"/>
            <ac:spMk id="17" creationId="{C1E7383E-0D69-33D4-EADA-B6D539230943}"/>
          </ac:spMkLst>
        </pc:spChg>
        <pc:spChg chg="del">
          <ac:chgData name="Ammar Mansoor" userId="623835781cc72eea" providerId="LiveId" clId="{AE6A22DA-AB13-4A2F-9005-66FBC4269DC6}" dt="2023-04-08T15:28:39.449" v="1385" actId="478"/>
          <ac:spMkLst>
            <pc:docMk/>
            <pc:sldMk cId="3960325646" sldId="302"/>
            <ac:spMk id="18" creationId="{59BE9D85-2A15-F67A-C0D1-BE6237EA1358}"/>
          </ac:spMkLst>
        </pc:spChg>
        <pc:spChg chg="mod">
          <ac:chgData name="Ammar Mansoor" userId="623835781cc72eea" providerId="LiveId" clId="{AE6A22DA-AB13-4A2F-9005-66FBC4269DC6}" dt="2023-04-08T15:31:56.794" v="1537" actId="26606"/>
          <ac:spMkLst>
            <pc:docMk/>
            <pc:sldMk cId="3960325646" sldId="302"/>
            <ac:spMk id="19" creationId="{ED6917AC-FECF-EF22-5360-4D472D87EA8B}"/>
          </ac:spMkLst>
        </pc:spChg>
        <pc:spChg chg="add">
          <ac:chgData name="Ammar Mansoor" userId="623835781cc72eea" providerId="LiveId" clId="{AE6A22DA-AB13-4A2F-9005-66FBC4269DC6}" dt="2023-04-08T15:31:56.794" v="1537" actId="26606"/>
          <ac:spMkLst>
            <pc:docMk/>
            <pc:sldMk cId="3960325646" sldId="302"/>
            <ac:spMk id="24" creationId="{AE2B703B-46F9-481A-A605-82E2A828C4FA}"/>
          </ac:spMkLst>
        </pc:spChg>
        <pc:spChg chg="add">
          <ac:chgData name="Ammar Mansoor" userId="623835781cc72eea" providerId="LiveId" clId="{AE6A22DA-AB13-4A2F-9005-66FBC4269DC6}" dt="2023-04-08T15:31:56.794" v="1537" actId="26606"/>
          <ac:spMkLst>
            <pc:docMk/>
            <pc:sldMk cId="3960325646" sldId="302"/>
            <ac:spMk id="26" creationId="{F13BE4D7-0C3D-4906-B230-A1C5B4665CCF}"/>
          </ac:spMkLst>
        </pc:spChg>
        <pc:graphicFrameChg chg="mod modGraphic">
          <ac:chgData name="Ammar Mansoor" userId="623835781cc72eea" providerId="LiveId" clId="{AE6A22DA-AB13-4A2F-9005-66FBC4269DC6}" dt="2023-04-08T15:31:56.794" v="1537" actId="26606"/>
          <ac:graphicFrameMkLst>
            <pc:docMk/>
            <pc:sldMk cId="3960325646" sldId="302"/>
            <ac:graphicFrameMk id="5" creationId="{57BF41E4-A3A8-3F03-A66C-E4FF834CEBDE}"/>
          </ac:graphicFrameMkLst>
        </pc:graphicFrameChg>
      </pc:sldChg>
      <pc:sldChg chg="add del">
        <pc:chgData name="Ammar Mansoor" userId="623835781cc72eea" providerId="LiveId" clId="{AE6A22DA-AB13-4A2F-9005-66FBC4269DC6}" dt="2023-04-08T15:26:33.927" v="1283" actId="47"/>
        <pc:sldMkLst>
          <pc:docMk/>
          <pc:sldMk cId="311069612" sldId="303"/>
        </pc:sldMkLst>
      </pc:sldChg>
      <pc:sldChg chg="addSp delSp modSp add mod setBg modAnim delDesignElem">
        <pc:chgData name="Ammar Mansoor" userId="623835781cc72eea" providerId="LiveId" clId="{AE6A22DA-AB13-4A2F-9005-66FBC4269DC6}" dt="2023-04-08T15:39:01.345" v="1912" actId="20577"/>
        <pc:sldMkLst>
          <pc:docMk/>
          <pc:sldMk cId="3221394365" sldId="303"/>
        </pc:sldMkLst>
        <pc:spChg chg="mod">
          <ac:chgData name="Ammar Mansoor" userId="623835781cc72eea" providerId="LiveId" clId="{AE6A22DA-AB13-4A2F-9005-66FBC4269DC6}" dt="2023-04-08T15:35:22.864" v="1561"/>
          <ac:spMkLst>
            <pc:docMk/>
            <pc:sldMk cId="3221394365" sldId="303"/>
            <ac:spMk id="2" creationId="{26FA26CB-5D5F-6872-1AD2-6F3B1C551C29}"/>
          </ac:spMkLst>
        </pc:spChg>
        <pc:spChg chg="mod">
          <ac:chgData name="Ammar Mansoor" userId="623835781cc72eea" providerId="LiveId" clId="{AE6A22DA-AB13-4A2F-9005-66FBC4269DC6}" dt="2023-04-08T15:39:01.345" v="1912" actId="20577"/>
          <ac:spMkLst>
            <pc:docMk/>
            <pc:sldMk cId="3221394365" sldId="303"/>
            <ac:spMk id="3" creationId="{C35C46F7-7611-CFDD-8C4E-A0FF98219762}"/>
          </ac:spMkLst>
        </pc:spChg>
        <pc:spChg chg="del">
          <ac:chgData name="Ammar Mansoor" userId="623835781cc72eea" providerId="LiveId" clId="{AE6A22DA-AB13-4A2F-9005-66FBC4269DC6}" dt="2023-04-08T15:28:47.410" v="1392" actId="478"/>
          <ac:spMkLst>
            <pc:docMk/>
            <pc:sldMk cId="3221394365" sldId="303"/>
            <ac:spMk id="4" creationId="{F56E104A-DB94-D776-3CB5-BED03682B589}"/>
          </ac:spMkLst>
        </pc:spChg>
        <pc:spChg chg="del">
          <ac:chgData name="Ammar Mansoor" userId="623835781cc72eea" providerId="LiveId" clId="{AE6A22DA-AB13-4A2F-9005-66FBC4269DC6}" dt="2023-04-08T15:28:48.139" v="1393" actId="478"/>
          <ac:spMkLst>
            <pc:docMk/>
            <pc:sldMk cId="3221394365" sldId="303"/>
            <ac:spMk id="6" creationId="{CBFB0FB9-F4FE-27AF-578B-715B207E2766}"/>
          </ac:spMkLst>
        </pc:spChg>
        <pc:spChg chg="mod">
          <ac:chgData name="Ammar Mansoor" userId="623835781cc72eea" providerId="LiveId" clId="{AE6A22DA-AB13-4A2F-9005-66FBC4269DC6}" dt="2023-04-08T15:32:23.258" v="1542" actId="1076"/>
          <ac:spMkLst>
            <pc:docMk/>
            <pc:sldMk cId="3221394365" sldId="303"/>
            <ac:spMk id="7" creationId="{ADE4133C-E2B0-D36E-50B1-2AE7925FA4CD}"/>
          </ac:spMkLst>
        </pc:spChg>
        <pc:spChg chg="del">
          <ac:chgData name="Ammar Mansoor" userId="623835781cc72eea" providerId="LiveId" clId="{AE6A22DA-AB13-4A2F-9005-66FBC4269DC6}" dt="2023-04-08T15:27:40.437" v="1323"/>
          <ac:spMkLst>
            <pc:docMk/>
            <pc:sldMk cId="3221394365" sldId="303"/>
            <ac:spMk id="8" creationId="{DAF1966E-FD40-4A4A-B61B-C4DF7FA05F06}"/>
          </ac:spMkLst>
        </pc:spChg>
        <pc:spChg chg="del">
          <ac:chgData name="Ammar Mansoor" userId="623835781cc72eea" providerId="LiveId" clId="{AE6A22DA-AB13-4A2F-9005-66FBC4269DC6}" dt="2023-04-08T15:28:48.779" v="1394" actId="478"/>
          <ac:spMkLst>
            <pc:docMk/>
            <pc:sldMk cId="3221394365" sldId="303"/>
            <ac:spMk id="9" creationId="{AAC7B55E-CE5D-FFFB-AACB-6B4CA7551285}"/>
          </ac:spMkLst>
        </pc:spChg>
        <pc:spChg chg="del">
          <ac:chgData name="Ammar Mansoor" userId="623835781cc72eea" providerId="LiveId" clId="{AE6A22DA-AB13-4A2F-9005-66FBC4269DC6}" dt="2023-04-08T15:27:40.437" v="1323"/>
          <ac:spMkLst>
            <pc:docMk/>
            <pc:sldMk cId="3221394365" sldId="303"/>
            <ac:spMk id="10" creationId="{047BFA19-D45E-416B-A404-7AF2F3F27017}"/>
          </ac:spMkLst>
        </pc:spChg>
        <pc:spChg chg="del">
          <ac:chgData name="Ammar Mansoor" userId="623835781cc72eea" providerId="LiveId" clId="{AE6A22DA-AB13-4A2F-9005-66FBC4269DC6}" dt="2023-04-08T15:28:49.346" v="1395" actId="478"/>
          <ac:spMkLst>
            <pc:docMk/>
            <pc:sldMk cId="3221394365" sldId="303"/>
            <ac:spMk id="11" creationId="{B7430645-4D7D-EBAC-56F5-5C1E39D1AE48}"/>
          </ac:spMkLst>
        </pc:spChg>
        <pc:spChg chg="del">
          <ac:chgData name="Ammar Mansoor" userId="623835781cc72eea" providerId="LiveId" clId="{AE6A22DA-AB13-4A2F-9005-66FBC4269DC6}" dt="2023-04-08T15:27:40.437" v="1323"/>
          <ac:spMkLst>
            <pc:docMk/>
            <pc:sldMk cId="3221394365" sldId="303"/>
            <ac:spMk id="12" creationId="{8E0105E7-23DB-4CF2-8258-FF47C7620F6E}"/>
          </ac:spMkLst>
        </pc:spChg>
        <pc:spChg chg="del">
          <ac:chgData name="Ammar Mansoor" userId="623835781cc72eea" providerId="LiveId" clId="{AE6A22DA-AB13-4A2F-9005-66FBC4269DC6}" dt="2023-04-08T15:28:52.465" v="1399" actId="478"/>
          <ac:spMkLst>
            <pc:docMk/>
            <pc:sldMk cId="3221394365" sldId="303"/>
            <ac:spMk id="13" creationId="{BB76BAC5-7C34-3E26-1153-55F235EDA281}"/>
          </ac:spMkLst>
        </pc:spChg>
        <pc:spChg chg="del">
          <ac:chgData name="Ammar Mansoor" userId="623835781cc72eea" providerId="LiveId" clId="{AE6A22DA-AB13-4A2F-9005-66FBC4269DC6}" dt="2023-04-08T15:27:40.437" v="1323"/>
          <ac:spMkLst>
            <pc:docMk/>
            <pc:sldMk cId="3221394365" sldId="303"/>
            <ac:spMk id="14" creationId="{074B4F7D-14B2-478B-8BF5-01E4E0C5D263}"/>
          </ac:spMkLst>
        </pc:spChg>
        <pc:spChg chg="del">
          <ac:chgData name="Ammar Mansoor" userId="623835781cc72eea" providerId="LiveId" clId="{AE6A22DA-AB13-4A2F-9005-66FBC4269DC6}" dt="2023-04-08T15:28:53.115" v="1400" actId="478"/>
          <ac:spMkLst>
            <pc:docMk/>
            <pc:sldMk cId="3221394365" sldId="303"/>
            <ac:spMk id="15" creationId="{342C6272-3E44-2E57-04DF-76DC9CE052E5}"/>
          </ac:spMkLst>
        </pc:spChg>
        <pc:spChg chg="del">
          <ac:chgData name="Ammar Mansoor" userId="623835781cc72eea" providerId="LiveId" clId="{AE6A22DA-AB13-4A2F-9005-66FBC4269DC6}" dt="2023-04-08T15:28:49.909" v="1396" actId="478"/>
          <ac:spMkLst>
            <pc:docMk/>
            <pc:sldMk cId="3221394365" sldId="303"/>
            <ac:spMk id="16" creationId="{7A9903C5-8A06-2152-C3EA-966F96E6EFB3}"/>
          </ac:spMkLst>
        </pc:spChg>
        <pc:spChg chg="del">
          <ac:chgData name="Ammar Mansoor" userId="623835781cc72eea" providerId="LiveId" clId="{AE6A22DA-AB13-4A2F-9005-66FBC4269DC6}" dt="2023-04-08T15:28:50.522" v="1397" actId="478"/>
          <ac:spMkLst>
            <pc:docMk/>
            <pc:sldMk cId="3221394365" sldId="303"/>
            <ac:spMk id="17" creationId="{C1E7383E-0D69-33D4-EADA-B6D539230943}"/>
          </ac:spMkLst>
        </pc:spChg>
        <pc:spChg chg="del">
          <ac:chgData name="Ammar Mansoor" userId="623835781cc72eea" providerId="LiveId" clId="{AE6A22DA-AB13-4A2F-9005-66FBC4269DC6}" dt="2023-04-08T15:28:51.129" v="1398" actId="478"/>
          <ac:spMkLst>
            <pc:docMk/>
            <pc:sldMk cId="3221394365" sldId="303"/>
            <ac:spMk id="18" creationId="{59BE9D85-2A15-F67A-C0D1-BE6237EA1358}"/>
          </ac:spMkLst>
        </pc:spChg>
        <pc:spChg chg="mod">
          <ac:chgData name="Ammar Mansoor" userId="623835781cc72eea" providerId="LiveId" clId="{AE6A22DA-AB13-4A2F-9005-66FBC4269DC6}" dt="2023-04-08T15:32:20.288" v="1541" actId="26606"/>
          <ac:spMkLst>
            <pc:docMk/>
            <pc:sldMk cId="3221394365" sldId="303"/>
            <ac:spMk id="19" creationId="{ED6917AC-FECF-EF22-5360-4D472D87EA8B}"/>
          </ac:spMkLst>
        </pc:spChg>
        <pc:spChg chg="add">
          <ac:chgData name="Ammar Mansoor" userId="623835781cc72eea" providerId="LiveId" clId="{AE6A22DA-AB13-4A2F-9005-66FBC4269DC6}" dt="2023-04-08T15:32:20.288" v="1541" actId="26606"/>
          <ac:spMkLst>
            <pc:docMk/>
            <pc:sldMk cId="3221394365" sldId="303"/>
            <ac:spMk id="24" creationId="{AE2B703B-46F9-481A-A605-82E2A828C4FA}"/>
          </ac:spMkLst>
        </pc:spChg>
        <pc:spChg chg="add">
          <ac:chgData name="Ammar Mansoor" userId="623835781cc72eea" providerId="LiveId" clId="{AE6A22DA-AB13-4A2F-9005-66FBC4269DC6}" dt="2023-04-08T15:32:20.288" v="1541" actId="26606"/>
          <ac:spMkLst>
            <pc:docMk/>
            <pc:sldMk cId="3221394365" sldId="303"/>
            <ac:spMk id="26" creationId="{F13BE4D7-0C3D-4906-B230-A1C5B4665CCF}"/>
          </ac:spMkLst>
        </pc:spChg>
        <pc:graphicFrameChg chg="mod modGraphic">
          <ac:chgData name="Ammar Mansoor" userId="623835781cc72eea" providerId="LiveId" clId="{AE6A22DA-AB13-4A2F-9005-66FBC4269DC6}" dt="2023-04-08T15:32:20.288" v="1541" actId="26606"/>
          <ac:graphicFrameMkLst>
            <pc:docMk/>
            <pc:sldMk cId="3221394365" sldId="303"/>
            <ac:graphicFrameMk id="5" creationId="{57BF41E4-A3A8-3F03-A66C-E4FF834CEBDE}"/>
          </ac:graphicFrameMkLst>
        </pc:graphicFrameChg>
      </pc:sldChg>
      <pc:sldChg chg="addSp delSp modSp add mod setBg modAnim delDesignElem">
        <pc:chgData name="Ammar Mansoor" userId="623835781cc72eea" providerId="LiveId" clId="{AE6A22DA-AB13-4A2F-9005-66FBC4269DC6}" dt="2023-04-08T15:39:48.847" v="2040" actId="20577"/>
        <pc:sldMkLst>
          <pc:docMk/>
          <pc:sldMk cId="1439740757" sldId="304"/>
        </pc:sldMkLst>
        <pc:spChg chg="mod">
          <ac:chgData name="Ammar Mansoor" userId="623835781cc72eea" providerId="LiveId" clId="{AE6A22DA-AB13-4A2F-9005-66FBC4269DC6}" dt="2023-04-08T15:35:26.144" v="1562"/>
          <ac:spMkLst>
            <pc:docMk/>
            <pc:sldMk cId="1439740757" sldId="304"/>
            <ac:spMk id="2" creationId="{26FA26CB-5D5F-6872-1AD2-6F3B1C551C29}"/>
          </ac:spMkLst>
        </pc:spChg>
        <pc:spChg chg="mod">
          <ac:chgData name="Ammar Mansoor" userId="623835781cc72eea" providerId="LiveId" clId="{AE6A22DA-AB13-4A2F-9005-66FBC4269DC6}" dt="2023-04-08T15:39:48.847" v="2040" actId="20577"/>
          <ac:spMkLst>
            <pc:docMk/>
            <pc:sldMk cId="1439740757" sldId="304"/>
            <ac:spMk id="3" creationId="{C35C46F7-7611-CFDD-8C4E-A0FF98219762}"/>
          </ac:spMkLst>
        </pc:spChg>
        <pc:spChg chg="del">
          <ac:chgData name="Ammar Mansoor" userId="623835781cc72eea" providerId="LiveId" clId="{AE6A22DA-AB13-4A2F-9005-66FBC4269DC6}" dt="2023-04-08T15:29:04.650" v="1421" actId="478"/>
          <ac:spMkLst>
            <pc:docMk/>
            <pc:sldMk cId="1439740757" sldId="304"/>
            <ac:spMk id="4" creationId="{F56E104A-DB94-D776-3CB5-BED03682B589}"/>
          </ac:spMkLst>
        </pc:spChg>
        <pc:spChg chg="del">
          <ac:chgData name="Ammar Mansoor" userId="623835781cc72eea" providerId="LiveId" clId="{AE6A22DA-AB13-4A2F-9005-66FBC4269DC6}" dt="2023-04-08T15:29:05.234" v="1422" actId="478"/>
          <ac:spMkLst>
            <pc:docMk/>
            <pc:sldMk cId="1439740757" sldId="304"/>
            <ac:spMk id="6" creationId="{CBFB0FB9-F4FE-27AF-578B-715B207E2766}"/>
          </ac:spMkLst>
        </pc:spChg>
        <pc:spChg chg="del">
          <ac:chgData name="Ammar Mansoor" userId="623835781cc72eea" providerId="LiveId" clId="{AE6A22DA-AB13-4A2F-9005-66FBC4269DC6}" dt="2023-04-08T15:29:03.969" v="1420" actId="478"/>
          <ac:spMkLst>
            <pc:docMk/>
            <pc:sldMk cId="1439740757" sldId="304"/>
            <ac:spMk id="7" creationId="{ADE4133C-E2B0-D36E-50B1-2AE7925FA4CD}"/>
          </ac:spMkLst>
        </pc:spChg>
        <pc:spChg chg="del">
          <ac:chgData name="Ammar Mansoor" userId="623835781cc72eea" providerId="LiveId" clId="{AE6A22DA-AB13-4A2F-9005-66FBC4269DC6}" dt="2023-04-08T15:27:41.083" v="1325"/>
          <ac:spMkLst>
            <pc:docMk/>
            <pc:sldMk cId="1439740757" sldId="304"/>
            <ac:spMk id="8" creationId="{DAF1966E-FD40-4A4A-B61B-C4DF7FA05F06}"/>
          </ac:spMkLst>
        </pc:spChg>
        <pc:spChg chg="mod">
          <ac:chgData name="Ammar Mansoor" userId="623835781cc72eea" providerId="LiveId" clId="{AE6A22DA-AB13-4A2F-9005-66FBC4269DC6}" dt="2023-04-08T15:32:28.471" v="1543" actId="26606"/>
          <ac:spMkLst>
            <pc:docMk/>
            <pc:sldMk cId="1439740757" sldId="304"/>
            <ac:spMk id="9" creationId="{AAC7B55E-CE5D-FFFB-AACB-6B4CA7551285}"/>
          </ac:spMkLst>
        </pc:spChg>
        <pc:spChg chg="del">
          <ac:chgData name="Ammar Mansoor" userId="623835781cc72eea" providerId="LiveId" clId="{AE6A22DA-AB13-4A2F-9005-66FBC4269DC6}" dt="2023-04-08T15:27:41.083" v="1325"/>
          <ac:spMkLst>
            <pc:docMk/>
            <pc:sldMk cId="1439740757" sldId="304"/>
            <ac:spMk id="10" creationId="{047BFA19-D45E-416B-A404-7AF2F3F27017}"/>
          </ac:spMkLst>
        </pc:spChg>
        <pc:spChg chg="del">
          <ac:chgData name="Ammar Mansoor" userId="623835781cc72eea" providerId="LiveId" clId="{AE6A22DA-AB13-4A2F-9005-66FBC4269DC6}" dt="2023-04-08T15:29:05.921" v="1423" actId="478"/>
          <ac:spMkLst>
            <pc:docMk/>
            <pc:sldMk cId="1439740757" sldId="304"/>
            <ac:spMk id="11" creationId="{B7430645-4D7D-EBAC-56F5-5C1E39D1AE48}"/>
          </ac:spMkLst>
        </pc:spChg>
        <pc:spChg chg="del">
          <ac:chgData name="Ammar Mansoor" userId="623835781cc72eea" providerId="LiveId" clId="{AE6A22DA-AB13-4A2F-9005-66FBC4269DC6}" dt="2023-04-08T15:27:41.083" v="1325"/>
          <ac:spMkLst>
            <pc:docMk/>
            <pc:sldMk cId="1439740757" sldId="304"/>
            <ac:spMk id="12" creationId="{8E0105E7-23DB-4CF2-8258-FF47C7620F6E}"/>
          </ac:spMkLst>
        </pc:spChg>
        <pc:spChg chg="del">
          <ac:chgData name="Ammar Mansoor" userId="623835781cc72eea" providerId="LiveId" clId="{AE6A22DA-AB13-4A2F-9005-66FBC4269DC6}" dt="2023-04-08T15:29:08.745" v="1427" actId="478"/>
          <ac:spMkLst>
            <pc:docMk/>
            <pc:sldMk cId="1439740757" sldId="304"/>
            <ac:spMk id="13" creationId="{BB76BAC5-7C34-3E26-1153-55F235EDA281}"/>
          </ac:spMkLst>
        </pc:spChg>
        <pc:spChg chg="del">
          <ac:chgData name="Ammar Mansoor" userId="623835781cc72eea" providerId="LiveId" clId="{AE6A22DA-AB13-4A2F-9005-66FBC4269DC6}" dt="2023-04-08T15:27:41.083" v="1325"/>
          <ac:spMkLst>
            <pc:docMk/>
            <pc:sldMk cId="1439740757" sldId="304"/>
            <ac:spMk id="14" creationId="{074B4F7D-14B2-478B-8BF5-01E4E0C5D263}"/>
          </ac:spMkLst>
        </pc:spChg>
        <pc:spChg chg="del">
          <ac:chgData name="Ammar Mansoor" userId="623835781cc72eea" providerId="LiveId" clId="{AE6A22DA-AB13-4A2F-9005-66FBC4269DC6}" dt="2023-04-08T15:29:09.553" v="1428" actId="478"/>
          <ac:spMkLst>
            <pc:docMk/>
            <pc:sldMk cId="1439740757" sldId="304"/>
            <ac:spMk id="15" creationId="{342C6272-3E44-2E57-04DF-76DC9CE052E5}"/>
          </ac:spMkLst>
        </pc:spChg>
        <pc:spChg chg="del">
          <ac:chgData name="Ammar Mansoor" userId="623835781cc72eea" providerId="LiveId" clId="{AE6A22DA-AB13-4A2F-9005-66FBC4269DC6}" dt="2023-04-08T15:29:06.449" v="1424" actId="478"/>
          <ac:spMkLst>
            <pc:docMk/>
            <pc:sldMk cId="1439740757" sldId="304"/>
            <ac:spMk id="16" creationId="{7A9903C5-8A06-2152-C3EA-966F96E6EFB3}"/>
          </ac:spMkLst>
        </pc:spChg>
        <pc:spChg chg="del">
          <ac:chgData name="Ammar Mansoor" userId="623835781cc72eea" providerId="LiveId" clId="{AE6A22DA-AB13-4A2F-9005-66FBC4269DC6}" dt="2023-04-08T15:29:06.921" v="1425" actId="478"/>
          <ac:spMkLst>
            <pc:docMk/>
            <pc:sldMk cId="1439740757" sldId="304"/>
            <ac:spMk id="17" creationId="{C1E7383E-0D69-33D4-EADA-B6D539230943}"/>
          </ac:spMkLst>
        </pc:spChg>
        <pc:spChg chg="del">
          <ac:chgData name="Ammar Mansoor" userId="623835781cc72eea" providerId="LiveId" clId="{AE6A22DA-AB13-4A2F-9005-66FBC4269DC6}" dt="2023-04-08T15:29:07.383" v="1426" actId="478"/>
          <ac:spMkLst>
            <pc:docMk/>
            <pc:sldMk cId="1439740757" sldId="304"/>
            <ac:spMk id="18" creationId="{59BE9D85-2A15-F67A-C0D1-BE6237EA1358}"/>
          </ac:spMkLst>
        </pc:spChg>
        <pc:spChg chg="mod">
          <ac:chgData name="Ammar Mansoor" userId="623835781cc72eea" providerId="LiveId" clId="{AE6A22DA-AB13-4A2F-9005-66FBC4269DC6}" dt="2023-04-08T15:32:28.471" v="1543" actId="26606"/>
          <ac:spMkLst>
            <pc:docMk/>
            <pc:sldMk cId="1439740757" sldId="304"/>
            <ac:spMk id="19" creationId="{ED6917AC-FECF-EF22-5360-4D472D87EA8B}"/>
          </ac:spMkLst>
        </pc:spChg>
        <pc:spChg chg="add">
          <ac:chgData name="Ammar Mansoor" userId="623835781cc72eea" providerId="LiveId" clId="{AE6A22DA-AB13-4A2F-9005-66FBC4269DC6}" dt="2023-04-08T15:32:28.471" v="1543" actId="26606"/>
          <ac:spMkLst>
            <pc:docMk/>
            <pc:sldMk cId="1439740757" sldId="304"/>
            <ac:spMk id="24" creationId="{AE2B703B-46F9-481A-A605-82E2A828C4FA}"/>
          </ac:spMkLst>
        </pc:spChg>
        <pc:spChg chg="add">
          <ac:chgData name="Ammar Mansoor" userId="623835781cc72eea" providerId="LiveId" clId="{AE6A22DA-AB13-4A2F-9005-66FBC4269DC6}" dt="2023-04-08T15:32:28.471" v="1543" actId="26606"/>
          <ac:spMkLst>
            <pc:docMk/>
            <pc:sldMk cId="1439740757" sldId="304"/>
            <ac:spMk id="26" creationId="{F13BE4D7-0C3D-4906-B230-A1C5B4665CCF}"/>
          </ac:spMkLst>
        </pc:spChg>
        <pc:graphicFrameChg chg="mod modGraphic">
          <ac:chgData name="Ammar Mansoor" userId="623835781cc72eea" providerId="LiveId" clId="{AE6A22DA-AB13-4A2F-9005-66FBC4269DC6}" dt="2023-04-08T15:32:28.471" v="1543" actId="26606"/>
          <ac:graphicFrameMkLst>
            <pc:docMk/>
            <pc:sldMk cId="1439740757" sldId="304"/>
            <ac:graphicFrameMk id="5" creationId="{57BF41E4-A3A8-3F03-A66C-E4FF834CEBDE}"/>
          </ac:graphicFrameMkLst>
        </pc:graphicFrameChg>
      </pc:sldChg>
      <pc:sldChg chg="add del">
        <pc:chgData name="Ammar Mansoor" userId="623835781cc72eea" providerId="LiveId" clId="{AE6A22DA-AB13-4A2F-9005-66FBC4269DC6}" dt="2023-04-08T15:26:34.697" v="1284" actId="47"/>
        <pc:sldMkLst>
          <pc:docMk/>
          <pc:sldMk cId="2186192339" sldId="304"/>
        </pc:sldMkLst>
      </pc:sldChg>
      <pc:sldChg chg="add del">
        <pc:chgData name="Ammar Mansoor" userId="623835781cc72eea" providerId="LiveId" clId="{AE6A22DA-AB13-4A2F-9005-66FBC4269DC6}" dt="2023-04-08T15:26:35.606" v="1285" actId="47"/>
        <pc:sldMkLst>
          <pc:docMk/>
          <pc:sldMk cId="1334996878" sldId="305"/>
        </pc:sldMkLst>
      </pc:sldChg>
      <pc:sldChg chg="addSp delSp modSp add mod setBg modAnim delDesignElem">
        <pc:chgData name="Ammar Mansoor" userId="623835781cc72eea" providerId="LiveId" clId="{AE6A22DA-AB13-4A2F-9005-66FBC4269DC6}" dt="2023-04-08T15:40:57.421" v="2201" actId="1076"/>
        <pc:sldMkLst>
          <pc:docMk/>
          <pc:sldMk cId="1464042207" sldId="305"/>
        </pc:sldMkLst>
        <pc:spChg chg="mod">
          <ac:chgData name="Ammar Mansoor" userId="623835781cc72eea" providerId="LiveId" clId="{AE6A22DA-AB13-4A2F-9005-66FBC4269DC6}" dt="2023-04-08T15:35:29.352" v="1563"/>
          <ac:spMkLst>
            <pc:docMk/>
            <pc:sldMk cId="1464042207" sldId="305"/>
            <ac:spMk id="2" creationId="{26FA26CB-5D5F-6872-1AD2-6F3B1C551C29}"/>
          </ac:spMkLst>
        </pc:spChg>
        <pc:spChg chg="mod">
          <ac:chgData name="Ammar Mansoor" userId="623835781cc72eea" providerId="LiveId" clId="{AE6A22DA-AB13-4A2F-9005-66FBC4269DC6}" dt="2023-04-08T15:40:53.296" v="2200" actId="33524"/>
          <ac:spMkLst>
            <pc:docMk/>
            <pc:sldMk cId="1464042207" sldId="305"/>
            <ac:spMk id="3" creationId="{C35C46F7-7611-CFDD-8C4E-A0FF98219762}"/>
          </ac:spMkLst>
        </pc:spChg>
        <pc:spChg chg="del">
          <ac:chgData name="Ammar Mansoor" userId="623835781cc72eea" providerId="LiveId" clId="{AE6A22DA-AB13-4A2F-9005-66FBC4269DC6}" dt="2023-04-08T15:29:35.700" v="1450" actId="478"/>
          <ac:spMkLst>
            <pc:docMk/>
            <pc:sldMk cId="1464042207" sldId="305"/>
            <ac:spMk id="4" creationId="{F56E104A-DB94-D776-3CB5-BED03682B589}"/>
          </ac:spMkLst>
        </pc:spChg>
        <pc:spChg chg="del">
          <ac:chgData name="Ammar Mansoor" userId="623835781cc72eea" providerId="LiveId" clId="{AE6A22DA-AB13-4A2F-9005-66FBC4269DC6}" dt="2023-04-08T15:29:36.153" v="1451" actId="478"/>
          <ac:spMkLst>
            <pc:docMk/>
            <pc:sldMk cId="1464042207" sldId="305"/>
            <ac:spMk id="6" creationId="{CBFB0FB9-F4FE-27AF-578B-715B207E2766}"/>
          </ac:spMkLst>
        </pc:spChg>
        <pc:spChg chg="del">
          <ac:chgData name="Ammar Mansoor" userId="623835781cc72eea" providerId="LiveId" clId="{AE6A22DA-AB13-4A2F-9005-66FBC4269DC6}" dt="2023-04-08T15:29:35.153" v="1449" actId="478"/>
          <ac:spMkLst>
            <pc:docMk/>
            <pc:sldMk cId="1464042207" sldId="305"/>
            <ac:spMk id="7" creationId="{ADE4133C-E2B0-D36E-50B1-2AE7925FA4CD}"/>
          </ac:spMkLst>
        </pc:spChg>
        <pc:spChg chg="del">
          <ac:chgData name="Ammar Mansoor" userId="623835781cc72eea" providerId="LiveId" clId="{AE6A22DA-AB13-4A2F-9005-66FBC4269DC6}" dt="2023-04-08T15:27:41.742" v="1327"/>
          <ac:spMkLst>
            <pc:docMk/>
            <pc:sldMk cId="1464042207" sldId="305"/>
            <ac:spMk id="8" creationId="{DAF1966E-FD40-4A4A-B61B-C4DF7FA05F06}"/>
          </ac:spMkLst>
        </pc:spChg>
        <pc:spChg chg="del">
          <ac:chgData name="Ammar Mansoor" userId="623835781cc72eea" providerId="LiveId" clId="{AE6A22DA-AB13-4A2F-9005-66FBC4269DC6}" dt="2023-04-08T15:29:34.345" v="1448" actId="478"/>
          <ac:spMkLst>
            <pc:docMk/>
            <pc:sldMk cId="1464042207" sldId="305"/>
            <ac:spMk id="9" creationId="{AAC7B55E-CE5D-FFFB-AACB-6B4CA7551285}"/>
          </ac:spMkLst>
        </pc:spChg>
        <pc:spChg chg="del">
          <ac:chgData name="Ammar Mansoor" userId="623835781cc72eea" providerId="LiveId" clId="{AE6A22DA-AB13-4A2F-9005-66FBC4269DC6}" dt="2023-04-08T15:27:41.742" v="1327"/>
          <ac:spMkLst>
            <pc:docMk/>
            <pc:sldMk cId="1464042207" sldId="305"/>
            <ac:spMk id="10" creationId="{047BFA19-D45E-416B-A404-7AF2F3F27017}"/>
          </ac:spMkLst>
        </pc:spChg>
        <pc:spChg chg="mod">
          <ac:chgData name="Ammar Mansoor" userId="623835781cc72eea" providerId="LiveId" clId="{AE6A22DA-AB13-4A2F-9005-66FBC4269DC6}" dt="2023-04-08T15:40:57.421" v="2201" actId="1076"/>
          <ac:spMkLst>
            <pc:docMk/>
            <pc:sldMk cId="1464042207" sldId="305"/>
            <ac:spMk id="11" creationId="{B7430645-4D7D-EBAC-56F5-5C1E39D1AE48}"/>
          </ac:spMkLst>
        </pc:spChg>
        <pc:spChg chg="del">
          <ac:chgData name="Ammar Mansoor" userId="623835781cc72eea" providerId="LiveId" clId="{AE6A22DA-AB13-4A2F-9005-66FBC4269DC6}" dt="2023-04-08T15:27:41.742" v="1327"/>
          <ac:spMkLst>
            <pc:docMk/>
            <pc:sldMk cId="1464042207" sldId="305"/>
            <ac:spMk id="12" creationId="{8E0105E7-23DB-4CF2-8258-FF47C7620F6E}"/>
          </ac:spMkLst>
        </pc:spChg>
        <pc:spChg chg="del">
          <ac:chgData name="Ammar Mansoor" userId="623835781cc72eea" providerId="LiveId" clId="{AE6A22DA-AB13-4A2F-9005-66FBC4269DC6}" dt="2023-04-08T15:29:39.680" v="1455" actId="478"/>
          <ac:spMkLst>
            <pc:docMk/>
            <pc:sldMk cId="1464042207" sldId="305"/>
            <ac:spMk id="13" creationId="{BB76BAC5-7C34-3E26-1153-55F235EDA281}"/>
          </ac:spMkLst>
        </pc:spChg>
        <pc:spChg chg="del">
          <ac:chgData name="Ammar Mansoor" userId="623835781cc72eea" providerId="LiveId" clId="{AE6A22DA-AB13-4A2F-9005-66FBC4269DC6}" dt="2023-04-08T15:27:41.742" v="1327"/>
          <ac:spMkLst>
            <pc:docMk/>
            <pc:sldMk cId="1464042207" sldId="305"/>
            <ac:spMk id="14" creationId="{074B4F7D-14B2-478B-8BF5-01E4E0C5D263}"/>
          </ac:spMkLst>
        </pc:spChg>
        <pc:spChg chg="del">
          <ac:chgData name="Ammar Mansoor" userId="623835781cc72eea" providerId="LiveId" clId="{AE6A22DA-AB13-4A2F-9005-66FBC4269DC6}" dt="2023-04-08T15:29:42.936" v="1462" actId="478"/>
          <ac:spMkLst>
            <pc:docMk/>
            <pc:sldMk cId="1464042207" sldId="305"/>
            <ac:spMk id="15" creationId="{342C6272-3E44-2E57-04DF-76DC9CE052E5}"/>
          </ac:spMkLst>
        </pc:spChg>
        <pc:spChg chg="del">
          <ac:chgData name="Ammar Mansoor" userId="623835781cc72eea" providerId="LiveId" clId="{AE6A22DA-AB13-4A2F-9005-66FBC4269DC6}" dt="2023-04-08T15:29:36.944" v="1452" actId="478"/>
          <ac:spMkLst>
            <pc:docMk/>
            <pc:sldMk cId="1464042207" sldId="305"/>
            <ac:spMk id="16" creationId="{7A9903C5-8A06-2152-C3EA-966F96E6EFB3}"/>
          </ac:spMkLst>
        </pc:spChg>
        <pc:spChg chg="del">
          <ac:chgData name="Ammar Mansoor" userId="623835781cc72eea" providerId="LiveId" clId="{AE6A22DA-AB13-4A2F-9005-66FBC4269DC6}" dt="2023-04-08T15:29:37.856" v="1453" actId="478"/>
          <ac:spMkLst>
            <pc:docMk/>
            <pc:sldMk cId="1464042207" sldId="305"/>
            <ac:spMk id="17" creationId="{C1E7383E-0D69-33D4-EADA-B6D539230943}"/>
          </ac:spMkLst>
        </pc:spChg>
        <pc:spChg chg="del">
          <ac:chgData name="Ammar Mansoor" userId="623835781cc72eea" providerId="LiveId" clId="{AE6A22DA-AB13-4A2F-9005-66FBC4269DC6}" dt="2023-04-08T15:29:38.666" v="1454" actId="478"/>
          <ac:spMkLst>
            <pc:docMk/>
            <pc:sldMk cId="1464042207" sldId="305"/>
            <ac:spMk id="18" creationId="{59BE9D85-2A15-F67A-C0D1-BE6237EA1358}"/>
          </ac:spMkLst>
        </pc:spChg>
        <pc:spChg chg="mod">
          <ac:chgData name="Ammar Mansoor" userId="623835781cc72eea" providerId="LiveId" clId="{AE6A22DA-AB13-4A2F-9005-66FBC4269DC6}" dt="2023-04-08T15:32:49.837" v="1544" actId="26606"/>
          <ac:spMkLst>
            <pc:docMk/>
            <pc:sldMk cId="1464042207" sldId="305"/>
            <ac:spMk id="19" creationId="{ED6917AC-FECF-EF22-5360-4D472D87EA8B}"/>
          </ac:spMkLst>
        </pc:spChg>
        <pc:spChg chg="add">
          <ac:chgData name="Ammar Mansoor" userId="623835781cc72eea" providerId="LiveId" clId="{AE6A22DA-AB13-4A2F-9005-66FBC4269DC6}" dt="2023-04-08T15:32:49.837" v="1544" actId="26606"/>
          <ac:spMkLst>
            <pc:docMk/>
            <pc:sldMk cId="1464042207" sldId="305"/>
            <ac:spMk id="24" creationId="{AE2B703B-46F9-481A-A605-82E2A828C4FA}"/>
          </ac:spMkLst>
        </pc:spChg>
        <pc:spChg chg="add">
          <ac:chgData name="Ammar Mansoor" userId="623835781cc72eea" providerId="LiveId" clId="{AE6A22DA-AB13-4A2F-9005-66FBC4269DC6}" dt="2023-04-08T15:32:49.837" v="1544" actId="26606"/>
          <ac:spMkLst>
            <pc:docMk/>
            <pc:sldMk cId="1464042207" sldId="305"/>
            <ac:spMk id="26" creationId="{F13BE4D7-0C3D-4906-B230-A1C5B4665CCF}"/>
          </ac:spMkLst>
        </pc:spChg>
        <pc:graphicFrameChg chg="mod modGraphic">
          <ac:chgData name="Ammar Mansoor" userId="623835781cc72eea" providerId="LiveId" clId="{AE6A22DA-AB13-4A2F-9005-66FBC4269DC6}" dt="2023-04-08T15:32:49.837" v="1544" actId="26606"/>
          <ac:graphicFrameMkLst>
            <pc:docMk/>
            <pc:sldMk cId="1464042207" sldId="305"/>
            <ac:graphicFrameMk id="5" creationId="{57BF41E4-A3A8-3F03-A66C-E4FF834CEBDE}"/>
          </ac:graphicFrameMkLst>
        </pc:graphicFrameChg>
      </pc:sldChg>
      <pc:sldChg chg="add del">
        <pc:chgData name="Ammar Mansoor" userId="623835781cc72eea" providerId="LiveId" clId="{AE6A22DA-AB13-4A2F-9005-66FBC4269DC6}" dt="2023-04-08T15:26:36.550" v="1286" actId="47"/>
        <pc:sldMkLst>
          <pc:docMk/>
          <pc:sldMk cId="827938744" sldId="306"/>
        </pc:sldMkLst>
      </pc:sldChg>
      <pc:sldChg chg="addSp delSp modSp add mod setBg modAnim delDesignElem">
        <pc:chgData name="Ammar Mansoor" userId="623835781cc72eea" providerId="LiveId" clId="{AE6A22DA-AB13-4A2F-9005-66FBC4269DC6}" dt="2023-04-08T15:41:47.630" v="2260" actId="313"/>
        <pc:sldMkLst>
          <pc:docMk/>
          <pc:sldMk cId="1412578371" sldId="306"/>
        </pc:sldMkLst>
        <pc:spChg chg="mod">
          <ac:chgData name="Ammar Mansoor" userId="623835781cc72eea" providerId="LiveId" clId="{AE6A22DA-AB13-4A2F-9005-66FBC4269DC6}" dt="2023-04-08T15:35:32.254" v="1564"/>
          <ac:spMkLst>
            <pc:docMk/>
            <pc:sldMk cId="1412578371" sldId="306"/>
            <ac:spMk id="2" creationId="{26FA26CB-5D5F-6872-1AD2-6F3B1C551C29}"/>
          </ac:spMkLst>
        </pc:spChg>
        <pc:spChg chg="mod">
          <ac:chgData name="Ammar Mansoor" userId="623835781cc72eea" providerId="LiveId" clId="{AE6A22DA-AB13-4A2F-9005-66FBC4269DC6}" dt="2023-04-08T15:41:47.630" v="2260" actId="313"/>
          <ac:spMkLst>
            <pc:docMk/>
            <pc:sldMk cId="1412578371" sldId="306"/>
            <ac:spMk id="3" creationId="{C35C46F7-7611-CFDD-8C4E-A0FF98219762}"/>
          </ac:spMkLst>
        </pc:spChg>
        <pc:spChg chg="del">
          <ac:chgData name="Ammar Mansoor" userId="623835781cc72eea" providerId="LiveId" clId="{AE6A22DA-AB13-4A2F-9005-66FBC4269DC6}" dt="2023-04-08T15:29:55.831" v="1468" actId="478"/>
          <ac:spMkLst>
            <pc:docMk/>
            <pc:sldMk cId="1412578371" sldId="306"/>
            <ac:spMk id="4" creationId="{F56E104A-DB94-D776-3CB5-BED03682B589}"/>
          </ac:spMkLst>
        </pc:spChg>
        <pc:spChg chg="del">
          <ac:chgData name="Ammar Mansoor" userId="623835781cc72eea" providerId="LiveId" clId="{AE6A22DA-AB13-4A2F-9005-66FBC4269DC6}" dt="2023-04-08T15:29:56.409" v="1469" actId="478"/>
          <ac:spMkLst>
            <pc:docMk/>
            <pc:sldMk cId="1412578371" sldId="306"/>
            <ac:spMk id="6" creationId="{CBFB0FB9-F4FE-27AF-578B-715B207E2766}"/>
          </ac:spMkLst>
        </pc:spChg>
        <pc:spChg chg="del">
          <ac:chgData name="Ammar Mansoor" userId="623835781cc72eea" providerId="LiveId" clId="{AE6A22DA-AB13-4A2F-9005-66FBC4269DC6}" dt="2023-04-08T15:29:55.385" v="1467" actId="478"/>
          <ac:spMkLst>
            <pc:docMk/>
            <pc:sldMk cId="1412578371" sldId="306"/>
            <ac:spMk id="7" creationId="{ADE4133C-E2B0-D36E-50B1-2AE7925FA4CD}"/>
          </ac:spMkLst>
        </pc:spChg>
        <pc:spChg chg="del">
          <ac:chgData name="Ammar Mansoor" userId="623835781cc72eea" providerId="LiveId" clId="{AE6A22DA-AB13-4A2F-9005-66FBC4269DC6}" dt="2023-04-08T15:27:42.410" v="1329"/>
          <ac:spMkLst>
            <pc:docMk/>
            <pc:sldMk cId="1412578371" sldId="306"/>
            <ac:spMk id="8" creationId="{DAF1966E-FD40-4A4A-B61B-C4DF7FA05F06}"/>
          </ac:spMkLst>
        </pc:spChg>
        <pc:spChg chg="del">
          <ac:chgData name="Ammar Mansoor" userId="623835781cc72eea" providerId="LiveId" clId="{AE6A22DA-AB13-4A2F-9005-66FBC4269DC6}" dt="2023-04-08T15:29:54.728" v="1466" actId="478"/>
          <ac:spMkLst>
            <pc:docMk/>
            <pc:sldMk cId="1412578371" sldId="306"/>
            <ac:spMk id="9" creationId="{AAC7B55E-CE5D-FFFB-AACB-6B4CA7551285}"/>
          </ac:spMkLst>
        </pc:spChg>
        <pc:spChg chg="del">
          <ac:chgData name="Ammar Mansoor" userId="623835781cc72eea" providerId="LiveId" clId="{AE6A22DA-AB13-4A2F-9005-66FBC4269DC6}" dt="2023-04-08T15:27:42.410" v="1329"/>
          <ac:spMkLst>
            <pc:docMk/>
            <pc:sldMk cId="1412578371" sldId="306"/>
            <ac:spMk id="10" creationId="{047BFA19-D45E-416B-A404-7AF2F3F27017}"/>
          </ac:spMkLst>
        </pc:spChg>
        <pc:spChg chg="del">
          <ac:chgData name="Ammar Mansoor" userId="623835781cc72eea" providerId="LiveId" clId="{AE6A22DA-AB13-4A2F-9005-66FBC4269DC6}" dt="2023-04-08T15:29:53.936" v="1465" actId="478"/>
          <ac:spMkLst>
            <pc:docMk/>
            <pc:sldMk cId="1412578371" sldId="306"/>
            <ac:spMk id="11" creationId="{B7430645-4D7D-EBAC-56F5-5C1E39D1AE48}"/>
          </ac:spMkLst>
        </pc:spChg>
        <pc:spChg chg="del">
          <ac:chgData name="Ammar Mansoor" userId="623835781cc72eea" providerId="LiveId" clId="{AE6A22DA-AB13-4A2F-9005-66FBC4269DC6}" dt="2023-04-08T15:27:42.410" v="1329"/>
          <ac:spMkLst>
            <pc:docMk/>
            <pc:sldMk cId="1412578371" sldId="306"/>
            <ac:spMk id="12" creationId="{8E0105E7-23DB-4CF2-8258-FF47C7620F6E}"/>
          </ac:spMkLst>
        </pc:spChg>
        <pc:spChg chg="del">
          <ac:chgData name="Ammar Mansoor" userId="623835781cc72eea" providerId="LiveId" clId="{AE6A22DA-AB13-4A2F-9005-66FBC4269DC6}" dt="2023-04-08T15:29:59.071" v="1472" actId="478"/>
          <ac:spMkLst>
            <pc:docMk/>
            <pc:sldMk cId="1412578371" sldId="306"/>
            <ac:spMk id="13" creationId="{BB76BAC5-7C34-3E26-1153-55F235EDA281}"/>
          </ac:spMkLst>
        </pc:spChg>
        <pc:spChg chg="del">
          <ac:chgData name="Ammar Mansoor" userId="623835781cc72eea" providerId="LiveId" clId="{AE6A22DA-AB13-4A2F-9005-66FBC4269DC6}" dt="2023-04-08T15:27:42.410" v="1329"/>
          <ac:spMkLst>
            <pc:docMk/>
            <pc:sldMk cId="1412578371" sldId="306"/>
            <ac:spMk id="14" creationId="{074B4F7D-14B2-478B-8BF5-01E4E0C5D263}"/>
          </ac:spMkLst>
        </pc:spChg>
        <pc:spChg chg="del">
          <ac:chgData name="Ammar Mansoor" userId="623835781cc72eea" providerId="LiveId" clId="{AE6A22DA-AB13-4A2F-9005-66FBC4269DC6}" dt="2023-04-08T15:30:02.463" v="1479" actId="478"/>
          <ac:spMkLst>
            <pc:docMk/>
            <pc:sldMk cId="1412578371" sldId="306"/>
            <ac:spMk id="15" creationId="{342C6272-3E44-2E57-04DF-76DC9CE052E5}"/>
          </ac:spMkLst>
        </pc:spChg>
        <pc:spChg chg="mod">
          <ac:chgData name="Ammar Mansoor" userId="623835781cc72eea" providerId="LiveId" clId="{AE6A22DA-AB13-4A2F-9005-66FBC4269DC6}" dt="2023-04-08T15:41:22.476" v="2202" actId="1076"/>
          <ac:spMkLst>
            <pc:docMk/>
            <pc:sldMk cId="1412578371" sldId="306"/>
            <ac:spMk id="16" creationId="{7A9903C5-8A06-2152-C3EA-966F96E6EFB3}"/>
          </ac:spMkLst>
        </pc:spChg>
        <pc:spChg chg="del">
          <ac:chgData name="Ammar Mansoor" userId="623835781cc72eea" providerId="LiveId" clId="{AE6A22DA-AB13-4A2F-9005-66FBC4269DC6}" dt="2023-04-08T15:29:57.273" v="1470" actId="478"/>
          <ac:spMkLst>
            <pc:docMk/>
            <pc:sldMk cId="1412578371" sldId="306"/>
            <ac:spMk id="17" creationId="{C1E7383E-0D69-33D4-EADA-B6D539230943}"/>
          </ac:spMkLst>
        </pc:spChg>
        <pc:spChg chg="del">
          <ac:chgData name="Ammar Mansoor" userId="623835781cc72eea" providerId="LiveId" clId="{AE6A22DA-AB13-4A2F-9005-66FBC4269DC6}" dt="2023-04-08T15:29:57.736" v="1471" actId="478"/>
          <ac:spMkLst>
            <pc:docMk/>
            <pc:sldMk cId="1412578371" sldId="306"/>
            <ac:spMk id="18" creationId="{59BE9D85-2A15-F67A-C0D1-BE6237EA1358}"/>
          </ac:spMkLst>
        </pc:spChg>
        <pc:spChg chg="mod">
          <ac:chgData name="Ammar Mansoor" userId="623835781cc72eea" providerId="LiveId" clId="{AE6A22DA-AB13-4A2F-9005-66FBC4269DC6}" dt="2023-04-08T15:33:39.437" v="1547" actId="26606"/>
          <ac:spMkLst>
            <pc:docMk/>
            <pc:sldMk cId="1412578371" sldId="306"/>
            <ac:spMk id="19" creationId="{ED6917AC-FECF-EF22-5360-4D472D87EA8B}"/>
          </ac:spMkLst>
        </pc:spChg>
        <pc:spChg chg="add">
          <ac:chgData name="Ammar Mansoor" userId="623835781cc72eea" providerId="LiveId" clId="{AE6A22DA-AB13-4A2F-9005-66FBC4269DC6}" dt="2023-04-08T15:33:39.437" v="1547" actId="26606"/>
          <ac:spMkLst>
            <pc:docMk/>
            <pc:sldMk cId="1412578371" sldId="306"/>
            <ac:spMk id="24" creationId="{AE2B703B-46F9-481A-A605-82E2A828C4FA}"/>
          </ac:spMkLst>
        </pc:spChg>
        <pc:spChg chg="add">
          <ac:chgData name="Ammar Mansoor" userId="623835781cc72eea" providerId="LiveId" clId="{AE6A22DA-AB13-4A2F-9005-66FBC4269DC6}" dt="2023-04-08T15:33:39.437" v="1547" actId="26606"/>
          <ac:spMkLst>
            <pc:docMk/>
            <pc:sldMk cId="1412578371" sldId="306"/>
            <ac:spMk id="26" creationId="{F13BE4D7-0C3D-4906-B230-A1C5B4665CCF}"/>
          </ac:spMkLst>
        </pc:spChg>
        <pc:graphicFrameChg chg="mod modGraphic">
          <ac:chgData name="Ammar Mansoor" userId="623835781cc72eea" providerId="LiveId" clId="{AE6A22DA-AB13-4A2F-9005-66FBC4269DC6}" dt="2023-04-08T15:33:39.437" v="1547" actId="26606"/>
          <ac:graphicFrameMkLst>
            <pc:docMk/>
            <pc:sldMk cId="1412578371" sldId="306"/>
            <ac:graphicFrameMk id="5" creationId="{57BF41E4-A3A8-3F03-A66C-E4FF834CEBDE}"/>
          </ac:graphicFrameMkLst>
        </pc:graphicFrameChg>
      </pc:sldChg>
      <pc:sldChg chg="addSp delSp modSp add del mod addAnim delAnim">
        <pc:chgData name="Ammar Mansoor" userId="623835781cc72eea" providerId="LiveId" clId="{AE6A22DA-AB13-4A2F-9005-66FBC4269DC6}" dt="2023-04-08T15:26:37.422" v="1287" actId="47"/>
        <pc:sldMkLst>
          <pc:docMk/>
          <pc:sldMk cId="446852125" sldId="307"/>
        </pc:sldMkLst>
        <pc:spChg chg="mod">
          <ac:chgData name="Ammar Mansoor" userId="623835781cc72eea" providerId="LiveId" clId="{AE6A22DA-AB13-4A2F-9005-66FBC4269DC6}" dt="2023-04-08T15:26:19.258" v="1263" actId="20577"/>
          <ac:spMkLst>
            <pc:docMk/>
            <pc:sldMk cId="446852125" sldId="307"/>
            <ac:spMk id="3" creationId="{C35C46F7-7611-CFDD-8C4E-A0FF98219762}"/>
          </ac:spMkLst>
        </pc:spChg>
        <pc:spChg chg="add del">
          <ac:chgData name="Ammar Mansoor" userId="623835781cc72eea" providerId="LiveId" clId="{AE6A22DA-AB13-4A2F-9005-66FBC4269DC6}" dt="2023-04-08T15:26:20.866" v="1270" actId="478"/>
          <ac:spMkLst>
            <pc:docMk/>
            <pc:sldMk cId="446852125" sldId="307"/>
            <ac:spMk id="13" creationId="{BB76BAC5-7C34-3E26-1153-55F235EDA281}"/>
          </ac:spMkLst>
        </pc:spChg>
        <pc:spChg chg="add del">
          <ac:chgData name="Ammar Mansoor" userId="623835781cc72eea" providerId="LiveId" clId="{AE6A22DA-AB13-4A2F-9005-66FBC4269DC6}" dt="2023-04-08T15:26:21.089" v="1271" actId="478"/>
          <ac:spMkLst>
            <pc:docMk/>
            <pc:sldMk cId="446852125" sldId="307"/>
            <ac:spMk id="15" creationId="{342C6272-3E44-2E57-04DF-76DC9CE052E5}"/>
          </ac:spMkLst>
        </pc:spChg>
        <pc:graphicFrameChg chg="modGraphic">
          <ac:chgData name="Ammar Mansoor" userId="623835781cc72eea" providerId="LiveId" clId="{AE6A22DA-AB13-4A2F-9005-66FBC4269DC6}" dt="2023-04-08T15:26:20.660" v="1269" actId="20577"/>
          <ac:graphicFrameMkLst>
            <pc:docMk/>
            <pc:sldMk cId="446852125" sldId="307"/>
            <ac:graphicFrameMk id="5" creationId="{57BF41E4-A3A8-3F03-A66C-E4FF834CEBDE}"/>
          </ac:graphicFrameMkLst>
        </pc:graphicFrameChg>
      </pc:sldChg>
      <pc:sldChg chg="addSp delSp modSp add mod setBg modAnim delDesignElem">
        <pc:chgData name="Ammar Mansoor" userId="623835781cc72eea" providerId="LiveId" clId="{AE6A22DA-AB13-4A2F-9005-66FBC4269DC6}" dt="2023-04-08T15:42:12.871" v="2316" actId="5793"/>
        <pc:sldMkLst>
          <pc:docMk/>
          <pc:sldMk cId="3900364079" sldId="307"/>
        </pc:sldMkLst>
        <pc:spChg chg="mod">
          <ac:chgData name="Ammar Mansoor" userId="623835781cc72eea" providerId="LiveId" clId="{AE6A22DA-AB13-4A2F-9005-66FBC4269DC6}" dt="2023-04-08T15:35:38.247" v="1565"/>
          <ac:spMkLst>
            <pc:docMk/>
            <pc:sldMk cId="3900364079" sldId="307"/>
            <ac:spMk id="2" creationId="{26FA26CB-5D5F-6872-1AD2-6F3B1C551C29}"/>
          </ac:spMkLst>
        </pc:spChg>
        <pc:spChg chg="mod">
          <ac:chgData name="Ammar Mansoor" userId="623835781cc72eea" providerId="LiveId" clId="{AE6A22DA-AB13-4A2F-9005-66FBC4269DC6}" dt="2023-04-08T15:42:12.871" v="2316" actId="5793"/>
          <ac:spMkLst>
            <pc:docMk/>
            <pc:sldMk cId="3900364079" sldId="307"/>
            <ac:spMk id="3" creationId="{C35C46F7-7611-CFDD-8C4E-A0FF98219762}"/>
          </ac:spMkLst>
        </pc:spChg>
        <pc:spChg chg="del">
          <ac:chgData name="Ammar Mansoor" userId="623835781cc72eea" providerId="LiveId" clId="{AE6A22DA-AB13-4A2F-9005-66FBC4269DC6}" dt="2023-04-08T15:30:15.991" v="1493" actId="478"/>
          <ac:spMkLst>
            <pc:docMk/>
            <pc:sldMk cId="3900364079" sldId="307"/>
            <ac:spMk id="4" creationId="{F56E104A-DB94-D776-3CB5-BED03682B589}"/>
          </ac:spMkLst>
        </pc:spChg>
        <pc:spChg chg="del">
          <ac:chgData name="Ammar Mansoor" userId="623835781cc72eea" providerId="LiveId" clId="{AE6A22DA-AB13-4A2F-9005-66FBC4269DC6}" dt="2023-04-08T15:30:16.520" v="1494" actId="478"/>
          <ac:spMkLst>
            <pc:docMk/>
            <pc:sldMk cId="3900364079" sldId="307"/>
            <ac:spMk id="6" creationId="{CBFB0FB9-F4FE-27AF-578B-715B207E2766}"/>
          </ac:spMkLst>
        </pc:spChg>
        <pc:spChg chg="del">
          <ac:chgData name="Ammar Mansoor" userId="623835781cc72eea" providerId="LiveId" clId="{AE6A22DA-AB13-4A2F-9005-66FBC4269DC6}" dt="2023-04-08T15:30:15.486" v="1492" actId="478"/>
          <ac:spMkLst>
            <pc:docMk/>
            <pc:sldMk cId="3900364079" sldId="307"/>
            <ac:spMk id="7" creationId="{ADE4133C-E2B0-D36E-50B1-2AE7925FA4CD}"/>
          </ac:spMkLst>
        </pc:spChg>
        <pc:spChg chg="del">
          <ac:chgData name="Ammar Mansoor" userId="623835781cc72eea" providerId="LiveId" clId="{AE6A22DA-AB13-4A2F-9005-66FBC4269DC6}" dt="2023-04-08T15:27:43.008" v="1331"/>
          <ac:spMkLst>
            <pc:docMk/>
            <pc:sldMk cId="3900364079" sldId="307"/>
            <ac:spMk id="8" creationId="{DAF1966E-FD40-4A4A-B61B-C4DF7FA05F06}"/>
          </ac:spMkLst>
        </pc:spChg>
        <pc:spChg chg="del">
          <ac:chgData name="Ammar Mansoor" userId="623835781cc72eea" providerId="LiveId" clId="{AE6A22DA-AB13-4A2F-9005-66FBC4269DC6}" dt="2023-04-08T15:30:14.821" v="1491" actId="478"/>
          <ac:spMkLst>
            <pc:docMk/>
            <pc:sldMk cId="3900364079" sldId="307"/>
            <ac:spMk id="9" creationId="{AAC7B55E-CE5D-FFFB-AACB-6B4CA7551285}"/>
          </ac:spMkLst>
        </pc:spChg>
        <pc:spChg chg="del">
          <ac:chgData name="Ammar Mansoor" userId="623835781cc72eea" providerId="LiveId" clId="{AE6A22DA-AB13-4A2F-9005-66FBC4269DC6}" dt="2023-04-08T15:27:43.008" v="1331"/>
          <ac:spMkLst>
            <pc:docMk/>
            <pc:sldMk cId="3900364079" sldId="307"/>
            <ac:spMk id="10" creationId="{047BFA19-D45E-416B-A404-7AF2F3F27017}"/>
          </ac:spMkLst>
        </pc:spChg>
        <pc:spChg chg="del">
          <ac:chgData name="Ammar Mansoor" userId="623835781cc72eea" providerId="LiveId" clId="{AE6A22DA-AB13-4A2F-9005-66FBC4269DC6}" dt="2023-04-08T15:30:14.232" v="1490" actId="478"/>
          <ac:spMkLst>
            <pc:docMk/>
            <pc:sldMk cId="3900364079" sldId="307"/>
            <ac:spMk id="11" creationId="{B7430645-4D7D-EBAC-56F5-5C1E39D1AE48}"/>
          </ac:spMkLst>
        </pc:spChg>
        <pc:spChg chg="del">
          <ac:chgData name="Ammar Mansoor" userId="623835781cc72eea" providerId="LiveId" clId="{AE6A22DA-AB13-4A2F-9005-66FBC4269DC6}" dt="2023-04-08T15:27:43.008" v="1331"/>
          <ac:spMkLst>
            <pc:docMk/>
            <pc:sldMk cId="3900364079" sldId="307"/>
            <ac:spMk id="12" creationId="{8E0105E7-23DB-4CF2-8258-FF47C7620F6E}"/>
          </ac:spMkLst>
        </pc:spChg>
        <pc:spChg chg="del">
          <ac:chgData name="Ammar Mansoor" userId="623835781cc72eea" providerId="LiveId" clId="{AE6A22DA-AB13-4A2F-9005-66FBC4269DC6}" dt="2023-04-08T15:30:25.280" v="1505" actId="478"/>
          <ac:spMkLst>
            <pc:docMk/>
            <pc:sldMk cId="3900364079" sldId="307"/>
            <ac:spMk id="13" creationId="{BB76BAC5-7C34-3E26-1153-55F235EDA281}"/>
          </ac:spMkLst>
        </pc:spChg>
        <pc:spChg chg="del">
          <ac:chgData name="Ammar Mansoor" userId="623835781cc72eea" providerId="LiveId" clId="{AE6A22DA-AB13-4A2F-9005-66FBC4269DC6}" dt="2023-04-08T15:27:43.008" v="1331"/>
          <ac:spMkLst>
            <pc:docMk/>
            <pc:sldMk cId="3900364079" sldId="307"/>
            <ac:spMk id="14" creationId="{074B4F7D-14B2-478B-8BF5-01E4E0C5D263}"/>
          </ac:spMkLst>
        </pc:spChg>
        <pc:spChg chg="del">
          <ac:chgData name="Ammar Mansoor" userId="623835781cc72eea" providerId="LiveId" clId="{AE6A22DA-AB13-4A2F-9005-66FBC4269DC6}" dt="2023-04-08T15:30:21.888" v="1496" actId="478"/>
          <ac:spMkLst>
            <pc:docMk/>
            <pc:sldMk cId="3900364079" sldId="307"/>
            <ac:spMk id="15" creationId="{342C6272-3E44-2E57-04DF-76DC9CE052E5}"/>
          </ac:spMkLst>
        </pc:spChg>
        <pc:spChg chg="del">
          <ac:chgData name="Ammar Mansoor" userId="623835781cc72eea" providerId="LiveId" clId="{AE6A22DA-AB13-4A2F-9005-66FBC4269DC6}" dt="2023-04-08T15:30:13.680" v="1489" actId="478"/>
          <ac:spMkLst>
            <pc:docMk/>
            <pc:sldMk cId="3900364079" sldId="307"/>
            <ac:spMk id="16" creationId="{7A9903C5-8A06-2152-C3EA-966F96E6EFB3}"/>
          </ac:spMkLst>
        </pc:spChg>
        <pc:spChg chg="mod">
          <ac:chgData name="Ammar Mansoor" userId="623835781cc72eea" providerId="LiveId" clId="{AE6A22DA-AB13-4A2F-9005-66FBC4269DC6}" dt="2023-04-08T15:34:33.571" v="1550" actId="26606"/>
          <ac:spMkLst>
            <pc:docMk/>
            <pc:sldMk cId="3900364079" sldId="307"/>
            <ac:spMk id="17" creationId="{C1E7383E-0D69-33D4-EADA-B6D539230943}"/>
          </ac:spMkLst>
        </pc:spChg>
        <pc:spChg chg="del">
          <ac:chgData name="Ammar Mansoor" userId="623835781cc72eea" providerId="LiveId" clId="{AE6A22DA-AB13-4A2F-9005-66FBC4269DC6}" dt="2023-04-08T15:30:17.382" v="1495" actId="478"/>
          <ac:spMkLst>
            <pc:docMk/>
            <pc:sldMk cId="3900364079" sldId="307"/>
            <ac:spMk id="18" creationId="{59BE9D85-2A15-F67A-C0D1-BE6237EA1358}"/>
          </ac:spMkLst>
        </pc:spChg>
        <pc:spChg chg="mod">
          <ac:chgData name="Ammar Mansoor" userId="623835781cc72eea" providerId="LiveId" clId="{AE6A22DA-AB13-4A2F-9005-66FBC4269DC6}" dt="2023-04-08T15:34:33.571" v="1550" actId="26606"/>
          <ac:spMkLst>
            <pc:docMk/>
            <pc:sldMk cId="3900364079" sldId="307"/>
            <ac:spMk id="19" creationId="{ED6917AC-FECF-EF22-5360-4D472D87EA8B}"/>
          </ac:spMkLst>
        </pc:spChg>
        <pc:spChg chg="add">
          <ac:chgData name="Ammar Mansoor" userId="623835781cc72eea" providerId="LiveId" clId="{AE6A22DA-AB13-4A2F-9005-66FBC4269DC6}" dt="2023-04-08T15:34:33.571" v="1550" actId="26606"/>
          <ac:spMkLst>
            <pc:docMk/>
            <pc:sldMk cId="3900364079" sldId="307"/>
            <ac:spMk id="24" creationId="{AE2B703B-46F9-481A-A605-82E2A828C4FA}"/>
          </ac:spMkLst>
        </pc:spChg>
        <pc:spChg chg="add">
          <ac:chgData name="Ammar Mansoor" userId="623835781cc72eea" providerId="LiveId" clId="{AE6A22DA-AB13-4A2F-9005-66FBC4269DC6}" dt="2023-04-08T15:34:33.571" v="1550" actId="26606"/>
          <ac:spMkLst>
            <pc:docMk/>
            <pc:sldMk cId="3900364079" sldId="307"/>
            <ac:spMk id="26" creationId="{F13BE4D7-0C3D-4906-B230-A1C5B4665CCF}"/>
          </ac:spMkLst>
        </pc:spChg>
        <pc:graphicFrameChg chg="mod modGraphic">
          <ac:chgData name="Ammar Mansoor" userId="623835781cc72eea" providerId="LiveId" clId="{AE6A22DA-AB13-4A2F-9005-66FBC4269DC6}" dt="2023-04-08T15:34:33.571" v="1550" actId="26606"/>
          <ac:graphicFrameMkLst>
            <pc:docMk/>
            <pc:sldMk cId="3900364079" sldId="307"/>
            <ac:graphicFrameMk id="5" creationId="{57BF41E4-A3A8-3F03-A66C-E4FF834CEBDE}"/>
          </ac:graphicFrameMkLst>
        </pc:graphicFrameChg>
      </pc:sldChg>
      <pc:sldChg chg="addSp delSp modSp add mod setBg modAnim delDesignElem">
        <pc:chgData name="Ammar Mansoor" userId="623835781cc72eea" providerId="LiveId" clId="{AE6A22DA-AB13-4A2F-9005-66FBC4269DC6}" dt="2023-04-08T15:42:31.042" v="2372" actId="20577"/>
        <pc:sldMkLst>
          <pc:docMk/>
          <pc:sldMk cId="2117707307" sldId="308"/>
        </pc:sldMkLst>
        <pc:spChg chg="mod">
          <ac:chgData name="Ammar Mansoor" userId="623835781cc72eea" providerId="LiveId" clId="{AE6A22DA-AB13-4A2F-9005-66FBC4269DC6}" dt="2023-04-08T15:35:41.935" v="1566"/>
          <ac:spMkLst>
            <pc:docMk/>
            <pc:sldMk cId="2117707307" sldId="308"/>
            <ac:spMk id="2" creationId="{26FA26CB-5D5F-6872-1AD2-6F3B1C551C29}"/>
          </ac:spMkLst>
        </pc:spChg>
        <pc:spChg chg="mod">
          <ac:chgData name="Ammar Mansoor" userId="623835781cc72eea" providerId="LiveId" clId="{AE6A22DA-AB13-4A2F-9005-66FBC4269DC6}" dt="2023-04-08T15:42:31.042" v="2372" actId="20577"/>
          <ac:spMkLst>
            <pc:docMk/>
            <pc:sldMk cId="2117707307" sldId="308"/>
            <ac:spMk id="3" creationId="{C35C46F7-7611-CFDD-8C4E-A0FF98219762}"/>
          </ac:spMkLst>
        </pc:spChg>
        <pc:spChg chg="del">
          <ac:chgData name="Ammar Mansoor" userId="623835781cc72eea" providerId="LiveId" clId="{AE6A22DA-AB13-4A2F-9005-66FBC4269DC6}" dt="2023-04-08T15:30:48.286" v="1519" actId="478"/>
          <ac:spMkLst>
            <pc:docMk/>
            <pc:sldMk cId="2117707307" sldId="308"/>
            <ac:spMk id="4" creationId="{F56E104A-DB94-D776-3CB5-BED03682B589}"/>
          </ac:spMkLst>
        </pc:spChg>
        <pc:spChg chg="del">
          <ac:chgData name="Ammar Mansoor" userId="623835781cc72eea" providerId="LiveId" clId="{AE6A22DA-AB13-4A2F-9005-66FBC4269DC6}" dt="2023-04-08T15:30:49.295" v="1520" actId="478"/>
          <ac:spMkLst>
            <pc:docMk/>
            <pc:sldMk cId="2117707307" sldId="308"/>
            <ac:spMk id="6" creationId="{CBFB0FB9-F4FE-27AF-578B-715B207E2766}"/>
          </ac:spMkLst>
        </pc:spChg>
        <pc:spChg chg="del">
          <ac:chgData name="Ammar Mansoor" userId="623835781cc72eea" providerId="LiveId" clId="{AE6A22DA-AB13-4A2F-9005-66FBC4269DC6}" dt="2023-04-08T15:30:47.673" v="1518" actId="478"/>
          <ac:spMkLst>
            <pc:docMk/>
            <pc:sldMk cId="2117707307" sldId="308"/>
            <ac:spMk id="7" creationId="{ADE4133C-E2B0-D36E-50B1-2AE7925FA4CD}"/>
          </ac:spMkLst>
        </pc:spChg>
        <pc:spChg chg="del">
          <ac:chgData name="Ammar Mansoor" userId="623835781cc72eea" providerId="LiveId" clId="{AE6A22DA-AB13-4A2F-9005-66FBC4269DC6}" dt="2023-04-08T15:27:43.645" v="1333"/>
          <ac:spMkLst>
            <pc:docMk/>
            <pc:sldMk cId="2117707307" sldId="308"/>
            <ac:spMk id="8" creationId="{DAF1966E-FD40-4A4A-B61B-C4DF7FA05F06}"/>
          </ac:spMkLst>
        </pc:spChg>
        <pc:spChg chg="del">
          <ac:chgData name="Ammar Mansoor" userId="623835781cc72eea" providerId="LiveId" clId="{AE6A22DA-AB13-4A2F-9005-66FBC4269DC6}" dt="2023-04-08T15:30:47.134" v="1517" actId="478"/>
          <ac:spMkLst>
            <pc:docMk/>
            <pc:sldMk cId="2117707307" sldId="308"/>
            <ac:spMk id="9" creationId="{AAC7B55E-CE5D-FFFB-AACB-6B4CA7551285}"/>
          </ac:spMkLst>
        </pc:spChg>
        <pc:spChg chg="del">
          <ac:chgData name="Ammar Mansoor" userId="623835781cc72eea" providerId="LiveId" clId="{AE6A22DA-AB13-4A2F-9005-66FBC4269DC6}" dt="2023-04-08T15:27:43.645" v="1333"/>
          <ac:spMkLst>
            <pc:docMk/>
            <pc:sldMk cId="2117707307" sldId="308"/>
            <ac:spMk id="10" creationId="{047BFA19-D45E-416B-A404-7AF2F3F27017}"/>
          </ac:spMkLst>
        </pc:spChg>
        <pc:spChg chg="del">
          <ac:chgData name="Ammar Mansoor" userId="623835781cc72eea" providerId="LiveId" clId="{AE6A22DA-AB13-4A2F-9005-66FBC4269DC6}" dt="2023-04-08T15:30:46.393" v="1516" actId="478"/>
          <ac:spMkLst>
            <pc:docMk/>
            <pc:sldMk cId="2117707307" sldId="308"/>
            <ac:spMk id="11" creationId="{B7430645-4D7D-EBAC-56F5-5C1E39D1AE48}"/>
          </ac:spMkLst>
        </pc:spChg>
        <pc:spChg chg="del">
          <ac:chgData name="Ammar Mansoor" userId="623835781cc72eea" providerId="LiveId" clId="{AE6A22DA-AB13-4A2F-9005-66FBC4269DC6}" dt="2023-04-08T15:27:43.645" v="1333"/>
          <ac:spMkLst>
            <pc:docMk/>
            <pc:sldMk cId="2117707307" sldId="308"/>
            <ac:spMk id="12" creationId="{8E0105E7-23DB-4CF2-8258-FF47C7620F6E}"/>
          </ac:spMkLst>
        </pc:spChg>
        <pc:spChg chg="del">
          <ac:chgData name="Ammar Mansoor" userId="623835781cc72eea" providerId="LiveId" clId="{AE6A22DA-AB13-4A2F-9005-66FBC4269DC6}" dt="2023-04-08T15:30:55.254" v="1524" actId="478"/>
          <ac:spMkLst>
            <pc:docMk/>
            <pc:sldMk cId="2117707307" sldId="308"/>
            <ac:spMk id="13" creationId="{BB76BAC5-7C34-3E26-1153-55F235EDA281}"/>
          </ac:spMkLst>
        </pc:spChg>
        <pc:spChg chg="del">
          <ac:chgData name="Ammar Mansoor" userId="623835781cc72eea" providerId="LiveId" clId="{AE6A22DA-AB13-4A2F-9005-66FBC4269DC6}" dt="2023-04-08T15:27:43.645" v="1333"/>
          <ac:spMkLst>
            <pc:docMk/>
            <pc:sldMk cId="2117707307" sldId="308"/>
            <ac:spMk id="14" creationId="{074B4F7D-14B2-478B-8BF5-01E4E0C5D263}"/>
          </ac:spMkLst>
        </pc:spChg>
        <pc:spChg chg="del">
          <ac:chgData name="Ammar Mansoor" userId="623835781cc72eea" providerId="LiveId" clId="{AE6A22DA-AB13-4A2F-9005-66FBC4269DC6}" dt="2023-04-08T15:30:54.663" v="1523" actId="478"/>
          <ac:spMkLst>
            <pc:docMk/>
            <pc:sldMk cId="2117707307" sldId="308"/>
            <ac:spMk id="15" creationId="{342C6272-3E44-2E57-04DF-76DC9CE052E5}"/>
          </ac:spMkLst>
        </pc:spChg>
        <pc:spChg chg="del">
          <ac:chgData name="Ammar Mansoor" userId="623835781cc72eea" providerId="LiveId" clId="{AE6A22DA-AB13-4A2F-9005-66FBC4269DC6}" dt="2023-04-08T15:30:45.790" v="1515" actId="478"/>
          <ac:spMkLst>
            <pc:docMk/>
            <pc:sldMk cId="2117707307" sldId="308"/>
            <ac:spMk id="16" creationId="{7A9903C5-8A06-2152-C3EA-966F96E6EFB3}"/>
          </ac:spMkLst>
        </pc:spChg>
        <pc:spChg chg="del">
          <ac:chgData name="Ammar Mansoor" userId="623835781cc72eea" providerId="LiveId" clId="{AE6A22DA-AB13-4A2F-9005-66FBC4269DC6}" dt="2023-04-08T15:30:45.118" v="1514" actId="478"/>
          <ac:spMkLst>
            <pc:docMk/>
            <pc:sldMk cId="2117707307" sldId="308"/>
            <ac:spMk id="17" creationId="{C1E7383E-0D69-33D4-EADA-B6D539230943}"/>
          </ac:spMkLst>
        </pc:spChg>
        <pc:spChg chg="mod">
          <ac:chgData name="Ammar Mansoor" userId="623835781cc72eea" providerId="LiveId" clId="{AE6A22DA-AB13-4A2F-9005-66FBC4269DC6}" dt="2023-04-08T15:34:53.202" v="1554" actId="26606"/>
          <ac:spMkLst>
            <pc:docMk/>
            <pc:sldMk cId="2117707307" sldId="308"/>
            <ac:spMk id="18" creationId="{59BE9D85-2A15-F67A-C0D1-BE6237EA1358}"/>
          </ac:spMkLst>
        </pc:spChg>
        <pc:spChg chg="mod">
          <ac:chgData name="Ammar Mansoor" userId="623835781cc72eea" providerId="LiveId" clId="{AE6A22DA-AB13-4A2F-9005-66FBC4269DC6}" dt="2023-04-08T15:34:53.202" v="1554" actId="26606"/>
          <ac:spMkLst>
            <pc:docMk/>
            <pc:sldMk cId="2117707307" sldId="308"/>
            <ac:spMk id="19" creationId="{ED6917AC-FECF-EF22-5360-4D472D87EA8B}"/>
          </ac:spMkLst>
        </pc:spChg>
        <pc:spChg chg="add">
          <ac:chgData name="Ammar Mansoor" userId="623835781cc72eea" providerId="LiveId" clId="{AE6A22DA-AB13-4A2F-9005-66FBC4269DC6}" dt="2023-04-08T15:34:53.202" v="1554" actId="26606"/>
          <ac:spMkLst>
            <pc:docMk/>
            <pc:sldMk cId="2117707307" sldId="308"/>
            <ac:spMk id="21" creationId="{AE2B703B-46F9-481A-A605-82E2A828C4FA}"/>
          </ac:spMkLst>
        </pc:spChg>
        <pc:spChg chg="add">
          <ac:chgData name="Ammar Mansoor" userId="623835781cc72eea" providerId="LiveId" clId="{AE6A22DA-AB13-4A2F-9005-66FBC4269DC6}" dt="2023-04-08T15:34:53.202" v="1554" actId="26606"/>
          <ac:spMkLst>
            <pc:docMk/>
            <pc:sldMk cId="2117707307" sldId="308"/>
            <ac:spMk id="22" creationId="{F13BE4D7-0C3D-4906-B230-A1C5B4665CCF}"/>
          </ac:spMkLst>
        </pc:spChg>
        <pc:spChg chg="add del">
          <ac:chgData name="Ammar Mansoor" userId="623835781cc72eea" providerId="LiveId" clId="{AE6A22DA-AB13-4A2F-9005-66FBC4269DC6}" dt="2023-04-08T15:34:49.203" v="1553" actId="26606"/>
          <ac:spMkLst>
            <pc:docMk/>
            <pc:sldMk cId="2117707307" sldId="308"/>
            <ac:spMk id="24" creationId="{AD2F5602-6586-46E4-8645-2CDA442ABFEC}"/>
          </ac:spMkLst>
        </pc:spChg>
        <pc:spChg chg="add del">
          <ac:chgData name="Ammar Mansoor" userId="623835781cc72eea" providerId="LiveId" clId="{AE6A22DA-AB13-4A2F-9005-66FBC4269DC6}" dt="2023-04-08T15:34:49.203" v="1553" actId="26606"/>
          <ac:spMkLst>
            <pc:docMk/>
            <pc:sldMk cId="2117707307" sldId="308"/>
            <ac:spMk id="26" creationId="{99434B85-DB0D-4010-A6A1-147F28D47D3B}"/>
          </ac:spMkLst>
        </pc:spChg>
        <pc:grpChg chg="add del">
          <ac:chgData name="Ammar Mansoor" userId="623835781cc72eea" providerId="LiveId" clId="{AE6A22DA-AB13-4A2F-9005-66FBC4269DC6}" dt="2023-04-08T15:34:49.203" v="1553" actId="26606"/>
          <ac:grpSpMkLst>
            <pc:docMk/>
            <pc:sldMk cId="2117707307" sldId="308"/>
            <ac:grpSpMk id="28" creationId="{F2E5F4F0-80C0-49F3-84A2-453DE42F2074}"/>
          </ac:grpSpMkLst>
        </pc:grpChg>
        <pc:graphicFrameChg chg="mod modGraphic">
          <ac:chgData name="Ammar Mansoor" userId="623835781cc72eea" providerId="LiveId" clId="{AE6A22DA-AB13-4A2F-9005-66FBC4269DC6}" dt="2023-04-08T15:34:53.202" v="1554" actId="26606"/>
          <ac:graphicFrameMkLst>
            <pc:docMk/>
            <pc:sldMk cId="2117707307" sldId="308"/>
            <ac:graphicFrameMk id="5" creationId="{57BF41E4-A3A8-3F03-A66C-E4FF834CEBDE}"/>
          </ac:graphicFrameMkLst>
        </pc:graphicFrameChg>
      </pc:sldChg>
      <pc:sldChg chg="delSp add del setBg delDesignElem">
        <pc:chgData name="Ammar Mansoor" userId="623835781cc72eea" providerId="LiveId" clId="{AE6A22DA-AB13-4A2F-9005-66FBC4269DC6}" dt="2023-04-08T15:44:22.699" v="2373" actId="47"/>
        <pc:sldMkLst>
          <pc:docMk/>
          <pc:sldMk cId="3454950245" sldId="309"/>
        </pc:sldMkLst>
        <pc:spChg chg="del">
          <ac:chgData name="Ammar Mansoor" userId="623835781cc72eea" providerId="LiveId" clId="{AE6A22DA-AB13-4A2F-9005-66FBC4269DC6}" dt="2023-04-08T15:27:44.239" v="1335"/>
          <ac:spMkLst>
            <pc:docMk/>
            <pc:sldMk cId="3454950245" sldId="309"/>
            <ac:spMk id="8" creationId="{DAF1966E-FD40-4A4A-B61B-C4DF7FA05F06}"/>
          </ac:spMkLst>
        </pc:spChg>
        <pc:spChg chg="del">
          <ac:chgData name="Ammar Mansoor" userId="623835781cc72eea" providerId="LiveId" clId="{AE6A22DA-AB13-4A2F-9005-66FBC4269DC6}" dt="2023-04-08T15:27:44.239" v="1335"/>
          <ac:spMkLst>
            <pc:docMk/>
            <pc:sldMk cId="3454950245" sldId="309"/>
            <ac:spMk id="10" creationId="{047BFA19-D45E-416B-A404-7AF2F3F27017}"/>
          </ac:spMkLst>
        </pc:spChg>
        <pc:spChg chg="del">
          <ac:chgData name="Ammar Mansoor" userId="623835781cc72eea" providerId="LiveId" clId="{AE6A22DA-AB13-4A2F-9005-66FBC4269DC6}" dt="2023-04-08T15:27:44.239" v="1335"/>
          <ac:spMkLst>
            <pc:docMk/>
            <pc:sldMk cId="3454950245" sldId="309"/>
            <ac:spMk id="12" creationId="{8E0105E7-23DB-4CF2-8258-FF47C7620F6E}"/>
          </ac:spMkLst>
        </pc:spChg>
        <pc:spChg chg="del">
          <ac:chgData name="Ammar Mansoor" userId="623835781cc72eea" providerId="LiveId" clId="{AE6A22DA-AB13-4A2F-9005-66FBC4269DC6}" dt="2023-04-08T15:27:44.239" v="1335"/>
          <ac:spMkLst>
            <pc:docMk/>
            <pc:sldMk cId="3454950245" sldId="309"/>
            <ac:spMk id="14" creationId="{074B4F7D-14B2-478B-8BF5-01E4E0C5D263}"/>
          </ac:spMkLst>
        </pc:spChg>
      </pc:sldChg>
      <pc:sldChg chg="delSp add del setBg delDesignElem">
        <pc:chgData name="Ammar Mansoor" userId="623835781cc72eea" providerId="LiveId" clId="{AE6A22DA-AB13-4A2F-9005-66FBC4269DC6}" dt="2023-04-08T15:44:25.656" v="2374" actId="47"/>
        <pc:sldMkLst>
          <pc:docMk/>
          <pc:sldMk cId="1735967239" sldId="310"/>
        </pc:sldMkLst>
        <pc:spChg chg="del">
          <ac:chgData name="Ammar Mansoor" userId="623835781cc72eea" providerId="LiveId" clId="{AE6A22DA-AB13-4A2F-9005-66FBC4269DC6}" dt="2023-04-08T15:27:44.865" v="1337"/>
          <ac:spMkLst>
            <pc:docMk/>
            <pc:sldMk cId="1735967239" sldId="310"/>
            <ac:spMk id="8" creationId="{DAF1966E-FD40-4A4A-B61B-C4DF7FA05F06}"/>
          </ac:spMkLst>
        </pc:spChg>
        <pc:spChg chg="del">
          <ac:chgData name="Ammar Mansoor" userId="623835781cc72eea" providerId="LiveId" clId="{AE6A22DA-AB13-4A2F-9005-66FBC4269DC6}" dt="2023-04-08T15:27:44.865" v="1337"/>
          <ac:spMkLst>
            <pc:docMk/>
            <pc:sldMk cId="1735967239" sldId="310"/>
            <ac:spMk id="10" creationId="{047BFA19-D45E-416B-A404-7AF2F3F27017}"/>
          </ac:spMkLst>
        </pc:spChg>
        <pc:spChg chg="del">
          <ac:chgData name="Ammar Mansoor" userId="623835781cc72eea" providerId="LiveId" clId="{AE6A22DA-AB13-4A2F-9005-66FBC4269DC6}" dt="2023-04-08T15:27:44.865" v="1337"/>
          <ac:spMkLst>
            <pc:docMk/>
            <pc:sldMk cId="1735967239" sldId="310"/>
            <ac:spMk id="12" creationId="{8E0105E7-23DB-4CF2-8258-FF47C7620F6E}"/>
          </ac:spMkLst>
        </pc:spChg>
        <pc:spChg chg="del">
          <ac:chgData name="Ammar Mansoor" userId="623835781cc72eea" providerId="LiveId" clId="{AE6A22DA-AB13-4A2F-9005-66FBC4269DC6}" dt="2023-04-08T15:27:44.865" v="1337"/>
          <ac:spMkLst>
            <pc:docMk/>
            <pc:sldMk cId="1735967239" sldId="310"/>
            <ac:spMk id="14" creationId="{074B4F7D-14B2-478B-8BF5-01E4E0C5D263}"/>
          </ac:spMkLst>
        </pc:spChg>
      </pc:sldChg>
      <pc:sldChg chg="addSp delSp add del ord setBg delDesignElem">
        <pc:chgData name="Ammar Mansoor" userId="623835781cc72eea" providerId="LiveId" clId="{AE6A22DA-AB13-4A2F-9005-66FBC4269DC6}" dt="2023-04-08T15:36:40.808" v="1580"/>
        <pc:sldMkLst>
          <pc:docMk/>
          <pc:sldMk cId="2215541345" sldId="311"/>
        </pc:sldMkLst>
        <pc:spChg chg="add del">
          <ac:chgData name="Ammar Mansoor" userId="623835781cc72eea" providerId="LiveId" clId="{AE6A22DA-AB13-4A2F-9005-66FBC4269DC6}" dt="2023-04-08T15:36:40.808" v="1580"/>
          <ac:spMkLst>
            <pc:docMk/>
            <pc:sldMk cId="2215541345" sldId="311"/>
            <ac:spMk id="24" creationId="{AE2B703B-46F9-481A-A605-82E2A828C4FA}"/>
          </ac:spMkLst>
        </pc:spChg>
        <pc:spChg chg="add del">
          <ac:chgData name="Ammar Mansoor" userId="623835781cc72eea" providerId="LiveId" clId="{AE6A22DA-AB13-4A2F-9005-66FBC4269DC6}" dt="2023-04-08T15:36:40.808" v="1580"/>
          <ac:spMkLst>
            <pc:docMk/>
            <pc:sldMk cId="2215541345" sldId="311"/>
            <ac:spMk id="26" creationId="{F13BE4D7-0C3D-4906-B230-A1C5B4665CCF}"/>
          </ac:spMkLst>
        </pc:spChg>
      </pc:sldChg>
      <pc:sldChg chg="delSp modSp add mod ord">
        <pc:chgData name="Ammar Mansoor" userId="623835781cc72eea" providerId="LiveId" clId="{AE6A22DA-AB13-4A2F-9005-66FBC4269DC6}" dt="2023-04-08T15:37:18.787" v="1668" actId="20577"/>
        <pc:sldMkLst>
          <pc:docMk/>
          <pc:sldMk cId="3439646259" sldId="311"/>
        </pc:sldMkLst>
        <pc:spChg chg="mod">
          <ac:chgData name="Ammar Mansoor" userId="623835781cc72eea" providerId="LiveId" clId="{AE6A22DA-AB13-4A2F-9005-66FBC4269DC6}" dt="2023-04-08T15:37:18.787" v="1668" actId="20577"/>
          <ac:spMkLst>
            <pc:docMk/>
            <pc:sldMk cId="3439646259" sldId="311"/>
            <ac:spMk id="3" creationId="{C35C46F7-7611-CFDD-8C4E-A0FF98219762}"/>
          </ac:spMkLst>
        </pc:spChg>
        <pc:spChg chg="del">
          <ac:chgData name="Ammar Mansoor" userId="623835781cc72eea" providerId="LiveId" clId="{AE6A22DA-AB13-4A2F-9005-66FBC4269DC6}" dt="2023-04-08T15:36:55.293" v="1586" actId="478"/>
          <ac:spMkLst>
            <pc:docMk/>
            <pc:sldMk cId="3439646259" sldId="311"/>
            <ac:spMk id="6" creationId="{CBFB0FB9-F4FE-27AF-578B-715B207E2766}"/>
          </ac:spMkLst>
        </pc:spChg>
        <pc:graphicFrameChg chg="modGraphic">
          <ac:chgData name="Ammar Mansoor" userId="623835781cc72eea" providerId="LiveId" clId="{AE6A22DA-AB13-4A2F-9005-66FBC4269DC6}" dt="2023-04-08T15:36:48.456" v="1585" actId="20577"/>
          <ac:graphicFrameMkLst>
            <pc:docMk/>
            <pc:sldMk cId="3439646259" sldId="311"/>
            <ac:graphicFrameMk id="5" creationId="{57BF41E4-A3A8-3F03-A66C-E4FF834CEBDE}"/>
          </ac:graphicFrameMkLst>
        </pc:graphicFrameChg>
      </pc:sldChg>
      <pc:sldChg chg="addSp modSp new mod ord setBg">
        <pc:chgData name="Ammar Mansoor" userId="623835781cc72eea" providerId="LiveId" clId="{AE6A22DA-AB13-4A2F-9005-66FBC4269DC6}" dt="2023-04-08T15:46:31.310" v="2439" actId="12"/>
        <pc:sldMkLst>
          <pc:docMk/>
          <pc:sldMk cId="1936737521" sldId="312"/>
        </pc:sldMkLst>
        <pc:spChg chg="mod">
          <ac:chgData name="Ammar Mansoor" userId="623835781cc72eea" providerId="LiveId" clId="{AE6A22DA-AB13-4A2F-9005-66FBC4269DC6}" dt="2023-04-08T15:46:14.584" v="2435" actId="26606"/>
          <ac:spMkLst>
            <pc:docMk/>
            <pc:sldMk cId="1936737521" sldId="312"/>
            <ac:spMk id="2" creationId="{645E7296-3670-AFD2-7740-7A9330D64ED1}"/>
          </ac:spMkLst>
        </pc:spChg>
        <pc:spChg chg="mod">
          <ac:chgData name="Ammar Mansoor" userId="623835781cc72eea" providerId="LiveId" clId="{AE6A22DA-AB13-4A2F-9005-66FBC4269DC6}" dt="2023-04-08T15:46:31.310" v="2439" actId="12"/>
          <ac:spMkLst>
            <pc:docMk/>
            <pc:sldMk cId="1936737521" sldId="312"/>
            <ac:spMk id="3" creationId="{8CA311E4-8EDF-5AF8-ED7A-6C18B295F2F2}"/>
          </ac:spMkLst>
        </pc:spChg>
        <pc:spChg chg="add">
          <ac:chgData name="Ammar Mansoor" userId="623835781cc72eea" providerId="LiveId" clId="{AE6A22DA-AB13-4A2F-9005-66FBC4269DC6}" dt="2023-04-08T15:46:14.584" v="2435" actId="26606"/>
          <ac:spMkLst>
            <pc:docMk/>
            <pc:sldMk cId="1936737521" sldId="312"/>
            <ac:spMk id="9" creationId="{D009D6D5-DAC2-4A8B-A17A-E206B9012D09}"/>
          </ac:spMkLst>
        </pc:spChg>
        <pc:picChg chg="add">
          <ac:chgData name="Ammar Mansoor" userId="623835781cc72eea" providerId="LiveId" clId="{AE6A22DA-AB13-4A2F-9005-66FBC4269DC6}" dt="2023-04-08T15:46:14.584" v="2435" actId="26606"/>
          <ac:picMkLst>
            <pc:docMk/>
            <pc:sldMk cId="1936737521" sldId="312"/>
            <ac:picMk id="5" creationId="{8A7DA531-3783-8076-294D-6D4CEE0A5767}"/>
          </ac:picMkLst>
        </pc:picChg>
      </pc:sldChg>
      <pc:sldChg chg="addSp modSp mod">
        <pc:chgData name="Ammar Mansoor" userId="623835781cc72eea" providerId="LiveId" clId="{AE6A22DA-AB13-4A2F-9005-66FBC4269DC6}" dt="2023-04-11T12:37:19.959" v="2551" actId="208"/>
        <pc:sldMkLst>
          <pc:docMk/>
          <pc:sldMk cId="2533356301" sldId="316"/>
        </pc:sldMkLst>
        <pc:spChg chg="mod">
          <ac:chgData name="Ammar Mansoor" userId="623835781cc72eea" providerId="LiveId" clId="{AE6A22DA-AB13-4A2F-9005-66FBC4269DC6}" dt="2023-04-11T12:37:04.870" v="2550" actId="20577"/>
          <ac:spMkLst>
            <pc:docMk/>
            <pc:sldMk cId="2533356301" sldId="316"/>
            <ac:spMk id="3" creationId="{C35C46F7-7611-CFDD-8C4E-A0FF98219762}"/>
          </ac:spMkLst>
        </pc:spChg>
        <pc:spChg chg="add mod">
          <ac:chgData name="Ammar Mansoor" userId="623835781cc72eea" providerId="LiveId" clId="{AE6A22DA-AB13-4A2F-9005-66FBC4269DC6}" dt="2023-04-11T12:37:19.959" v="2551" actId="208"/>
          <ac:spMkLst>
            <pc:docMk/>
            <pc:sldMk cId="2533356301" sldId="316"/>
            <ac:spMk id="4" creationId="{00858EFA-BCCB-BCBB-16A6-4971F4DC24BE}"/>
          </ac:spMkLst>
        </pc:spChg>
      </pc:sldChg>
      <pc:sldChg chg="addSp delSp modSp mod delDesignElem">
        <pc:chgData name="Ammar Mansoor" userId="623835781cc72eea" providerId="LiveId" clId="{AE6A22DA-AB13-4A2F-9005-66FBC4269DC6}" dt="2023-04-11T13:01:00.942" v="2556" actId="26606"/>
        <pc:sldMkLst>
          <pc:docMk/>
          <pc:sldMk cId="3043538234" sldId="320"/>
        </pc:sldMkLst>
        <pc:spChg chg="mod">
          <ac:chgData name="Ammar Mansoor" userId="623835781cc72eea" providerId="LiveId" clId="{AE6A22DA-AB13-4A2F-9005-66FBC4269DC6}" dt="2023-04-11T13:01:00.942" v="2556" actId="26606"/>
          <ac:spMkLst>
            <pc:docMk/>
            <pc:sldMk cId="3043538234" sldId="320"/>
            <ac:spMk id="2" creationId="{D6A9122F-015E-CB8A-D801-4136ED1D4B7C}"/>
          </ac:spMkLst>
        </pc:spChg>
        <pc:spChg chg="mod">
          <ac:chgData name="Ammar Mansoor" userId="623835781cc72eea" providerId="LiveId" clId="{AE6A22DA-AB13-4A2F-9005-66FBC4269DC6}" dt="2023-04-11T13:01:00.942" v="2556" actId="26606"/>
          <ac:spMkLst>
            <pc:docMk/>
            <pc:sldMk cId="3043538234" sldId="320"/>
            <ac:spMk id="3" creationId="{1B8A02E8-A1CE-2BC4-DE73-E9A3B4A00824}"/>
          </ac:spMkLst>
        </pc:spChg>
        <pc:spChg chg="add del">
          <ac:chgData name="Ammar Mansoor" userId="623835781cc72eea" providerId="LiveId" clId="{AE6A22DA-AB13-4A2F-9005-66FBC4269DC6}" dt="2023-04-11T13:01:00.942" v="2556" actId="26606"/>
          <ac:spMkLst>
            <pc:docMk/>
            <pc:sldMk cId="3043538234" sldId="320"/>
            <ac:spMk id="9" creationId="{B95B9BA8-1D69-4796-85F5-B6D0BD52354B}"/>
          </ac:spMkLst>
        </pc:spChg>
        <pc:spChg chg="add">
          <ac:chgData name="Ammar Mansoor" userId="623835781cc72eea" providerId="LiveId" clId="{AE6A22DA-AB13-4A2F-9005-66FBC4269DC6}" dt="2023-04-11T13:01:00.942" v="2556" actId="26606"/>
          <ac:spMkLst>
            <pc:docMk/>
            <pc:sldMk cId="3043538234" sldId="320"/>
            <ac:spMk id="14" creationId="{B95B9BA8-1D69-4796-85F5-B6D0BD52354B}"/>
          </ac:spMkLst>
        </pc:spChg>
        <pc:graphicFrameChg chg="mod modGraphic">
          <ac:chgData name="Ammar Mansoor" userId="623835781cc72eea" providerId="LiveId" clId="{AE6A22DA-AB13-4A2F-9005-66FBC4269DC6}" dt="2023-04-11T13:01:00.942" v="2556" actId="26606"/>
          <ac:graphicFrameMkLst>
            <pc:docMk/>
            <pc:sldMk cId="3043538234" sldId="320"/>
            <ac:graphicFrameMk id="4" creationId="{C02A4FFF-2D0B-7638-1416-CA4B5AB678CF}"/>
          </ac:graphicFrameMkLst>
        </pc:graphicFrameChg>
      </pc:sldChg>
      <pc:sldChg chg="addSp delSp modSp add mod ord">
        <pc:chgData name="Ammar Mansoor" userId="623835781cc72eea" providerId="LiveId" clId="{AE6A22DA-AB13-4A2F-9005-66FBC4269DC6}" dt="2023-04-11T13:54:42.370" v="2920" actId="20577"/>
        <pc:sldMkLst>
          <pc:docMk/>
          <pc:sldMk cId="495341548" sldId="321"/>
        </pc:sldMkLst>
        <pc:spChg chg="mod">
          <ac:chgData name="Ammar Mansoor" userId="623835781cc72eea" providerId="LiveId" clId="{AE6A22DA-AB13-4A2F-9005-66FBC4269DC6}" dt="2023-04-11T13:51:19.277" v="2679" actId="26606"/>
          <ac:spMkLst>
            <pc:docMk/>
            <pc:sldMk cId="495341548" sldId="321"/>
            <ac:spMk id="2" creationId="{D4C33D55-97D9-6D35-EA43-C41D3AE9D5C5}"/>
          </ac:spMkLst>
        </pc:spChg>
        <pc:spChg chg="mod">
          <ac:chgData name="Ammar Mansoor" userId="623835781cc72eea" providerId="LiveId" clId="{AE6A22DA-AB13-4A2F-9005-66FBC4269DC6}" dt="2023-04-11T13:54:42.370" v="2920" actId="20577"/>
          <ac:spMkLst>
            <pc:docMk/>
            <pc:sldMk cId="495341548" sldId="321"/>
            <ac:spMk id="3" creationId="{D2D82031-F2A6-A9A4-C502-3D2A70E20330}"/>
          </ac:spMkLst>
        </pc:spChg>
        <pc:spChg chg="del">
          <ac:chgData name="Ammar Mansoor" userId="623835781cc72eea" providerId="LiveId" clId="{AE6A22DA-AB13-4A2F-9005-66FBC4269DC6}" dt="2023-04-11T13:50:58.184" v="2668" actId="26606"/>
          <ac:spMkLst>
            <pc:docMk/>
            <pc:sldMk cId="495341548" sldId="321"/>
            <ac:spMk id="9" creationId="{2C61293E-6EBE-43EF-A52C-9BEBFD7679D4}"/>
          </ac:spMkLst>
        </pc:spChg>
        <pc:spChg chg="del">
          <ac:chgData name="Ammar Mansoor" userId="623835781cc72eea" providerId="LiveId" clId="{AE6A22DA-AB13-4A2F-9005-66FBC4269DC6}" dt="2023-04-11T13:50:58.184" v="2668" actId="26606"/>
          <ac:spMkLst>
            <pc:docMk/>
            <pc:sldMk cId="495341548" sldId="321"/>
            <ac:spMk id="11" creationId="{21540236-BFD5-4A9D-8840-4703E7F76825}"/>
          </ac:spMkLst>
        </pc:spChg>
        <pc:spChg chg="add del">
          <ac:chgData name="Ammar Mansoor" userId="623835781cc72eea" providerId="LiveId" clId="{AE6A22DA-AB13-4A2F-9005-66FBC4269DC6}" dt="2023-04-11T13:51:19.277" v="2679" actId="26606"/>
          <ac:spMkLst>
            <pc:docMk/>
            <pc:sldMk cId="495341548" sldId="321"/>
            <ac:spMk id="16" creationId="{13EFA6C3-82DC-4131-9929-2523E6FD0B81}"/>
          </ac:spMkLst>
        </pc:spChg>
        <pc:spChg chg="add del">
          <ac:chgData name="Ammar Mansoor" userId="623835781cc72eea" providerId="LiveId" clId="{AE6A22DA-AB13-4A2F-9005-66FBC4269DC6}" dt="2023-04-11T13:51:19.277" v="2679" actId="26606"/>
          <ac:spMkLst>
            <pc:docMk/>
            <pc:sldMk cId="495341548" sldId="321"/>
            <ac:spMk id="18" creationId="{AEC9469E-14CA-4358-BABC-CBF836A6142D}"/>
          </ac:spMkLst>
        </pc:spChg>
        <pc:spChg chg="add del">
          <ac:chgData name="Ammar Mansoor" userId="623835781cc72eea" providerId="LiveId" clId="{AE6A22DA-AB13-4A2F-9005-66FBC4269DC6}" dt="2023-04-11T13:51:19.277" v="2679" actId="26606"/>
          <ac:spMkLst>
            <pc:docMk/>
            <pc:sldMk cId="495341548" sldId="321"/>
            <ac:spMk id="20" creationId="{048EB4C9-ACAF-4CCA-BA6E-9314431923B2}"/>
          </ac:spMkLst>
        </pc:spChg>
        <pc:spChg chg="add">
          <ac:chgData name="Ammar Mansoor" userId="623835781cc72eea" providerId="LiveId" clId="{AE6A22DA-AB13-4A2F-9005-66FBC4269DC6}" dt="2023-04-11T13:51:19.277" v="2679" actId="26606"/>
          <ac:spMkLst>
            <pc:docMk/>
            <pc:sldMk cId="495341548" sldId="321"/>
            <ac:spMk id="25" creationId="{BFCBA134-9932-4625-92F2-ADE52ACE1BD6}"/>
          </ac:spMkLst>
        </pc:spChg>
        <pc:spChg chg="add">
          <ac:chgData name="Ammar Mansoor" userId="623835781cc72eea" providerId="LiveId" clId="{AE6A22DA-AB13-4A2F-9005-66FBC4269DC6}" dt="2023-04-11T13:51:19.277" v="2679" actId="26606"/>
          <ac:spMkLst>
            <pc:docMk/>
            <pc:sldMk cId="495341548" sldId="321"/>
            <ac:spMk id="27" creationId="{78B28E4E-0110-46E1-92BB-3DB2BAA5E975}"/>
          </ac:spMkLst>
        </pc:spChg>
        <pc:spChg chg="add">
          <ac:chgData name="Ammar Mansoor" userId="623835781cc72eea" providerId="LiveId" clId="{AE6A22DA-AB13-4A2F-9005-66FBC4269DC6}" dt="2023-04-11T13:51:19.277" v="2679" actId="26606"/>
          <ac:spMkLst>
            <pc:docMk/>
            <pc:sldMk cId="495341548" sldId="321"/>
            <ac:spMk id="29" creationId="{048EB4C9-ACAF-4CCA-BA6E-9314431923B2}"/>
          </ac:spMkLst>
        </pc:spChg>
        <pc:spChg chg="add">
          <ac:chgData name="Ammar Mansoor" userId="623835781cc72eea" providerId="LiveId" clId="{AE6A22DA-AB13-4A2F-9005-66FBC4269DC6}" dt="2023-04-11T13:51:19.277" v="2679" actId="26606"/>
          <ac:spMkLst>
            <pc:docMk/>
            <pc:sldMk cId="495341548" sldId="321"/>
            <ac:spMk id="31" creationId="{A63313B7-3007-48A7-BE97-9A74C1121EF2}"/>
          </ac:spMkLst>
        </pc:spChg>
        <pc:spChg chg="add">
          <ac:chgData name="Ammar Mansoor" userId="623835781cc72eea" providerId="LiveId" clId="{AE6A22DA-AB13-4A2F-9005-66FBC4269DC6}" dt="2023-04-11T13:51:19.277" v="2679" actId="26606"/>
          <ac:spMkLst>
            <pc:docMk/>
            <pc:sldMk cId="495341548" sldId="321"/>
            <ac:spMk id="33" creationId="{3FD46A31-BFB8-4D6E-8A49-A2DC0DEDACBB}"/>
          </ac:spMkLst>
        </pc:spChg>
        <pc:picChg chg="mod">
          <ac:chgData name="Ammar Mansoor" userId="623835781cc72eea" providerId="LiveId" clId="{AE6A22DA-AB13-4A2F-9005-66FBC4269DC6}" dt="2023-04-11T13:51:19.277" v="2679" actId="26606"/>
          <ac:picMkLst>
            <pc:docMk/>
            <pc:sldMk cId="495341548" sldId="321"/>
            <ac:picMk id="5" creationId="{39E86A37-9D99-95C0-5980-B5619BC3A85F}"/>
          </ac:picMkLst>
        </pc:picChg>
      </pc:sldChg>
      <pc:sldChg chg="modSp add del mod">
        <pc:chgData name="Ammar Mansoor" userId="623835781cc72eea" providerId="LiveId" clId="{AE6A22DA-AB13-4A2F-9005-66FBC4269DC6}" dt="2023-04-11T13:54:46.068" v="2921" actId="47"/>
        <pc:sldMkLst>
          <pc:docMk/>
          <pc:sldMk cId="1810512984" sldId="322"/>
        </pc:sldMkLst>
        <pc:spChg chg="mod">
          <ac:chgData name="Ammar Mansoor" userId="623835781cc72eea" providerId="LiveId" clId="{AE6A22DA-AB13-4A2F-9005-66FBC4269DC6}" dt="2023-04-11T13:53:20.830" v="2809" actId="20577"/>
          <ac:spMkLst>
            <pc:docMk/>
            <pc:sldMk cId="1810512984" sldId="322"/>
            <ac:spMk id="3" creationId="{D2D82031-F2A6-A9A4-C502-3D2A70E20330}"/>
          </ac:spMkLst>
        </pc:spChg>
      </pc:sldChg>
      <pc:sldChg chg="modSp add mod">
        <pc:chgData name="Ammar Mansoor" userId="623835781cc72eea" providerId="LiveId" clId="{AE6A22DA-AB13-4A2F-9005-66FBC4269DC6}" dt="2023-04-11T13:56:44.967" v="3086" actId="20577"/>
        <pc:sldMkLst>
          <pc:docMk/>
          <pc:sldMk cId="3343336564" sldId="322"/>
        </pc:sldMkLst>
        <pc:spChg chg="mod">
          <ac:chgData name="Ammar Mansoor" userId="623835781cc72eea" providerId="LiveId" clId="{AE6A22DA-AB13-4A2F-9005-66FBC4269DC6}" dt="2023-04-11T13:56:44.967" v="3086" actId="20577"/>
          <ac:spMkLst>
            <pc:docMk/>
            <pc:sldMk cId="3343336564" sldId="322"/>
            <ac:spMk id="3" creationId="{D2D82031-F2A6-A9A4-C502-3D2A70E20330}"/>
          </ac:spMkLst>
        </pc:spChg>
      </pc:sldChg>
      <pc:sldChg chg="modSp add del mod">
        <pc:chgData name="Ammar Mansoor" userId="623835781cc72eea" providerId="LiveId" clId="{AE6A22DA-AB13-4A2F-9005-66FBC4269DC6}" dt="2023-04-11T13:54:46.999" v="2922" actId="47"/>
        <pc:sldMkLst>
          <pc:docMk/>
          <pc:sldMk cId="1471477721" sldId="323"/>
        </pc:sldMkLst>
        <pc:spChg chg="mod">
          <ac:chgData name="Ammar Mansoor" userId="623835781cc72eea" providerId="LiveId" clId="{AE6A22DA-AB13-4A2F-9005-66FBC4269DC6}" dt="2023-04-11T13:54:17.046" v="2876" actId="20577"/>
          <ac:spMkLst>
            <pc:docMk/>
            <pc:sldMk cId="1471477721" sldId="323"/>
            <ac:spMk id="3" creationId="{D2D82031-F2A6-A9A4-C502-3D2A70E20330}"/>
          </ac:spMkLst>
        </pc:spChg>
      </pc:sldChg>
      <pc:sldChg chg="modSp add mod">
        <pc:chgData name="Ammar Mansoor" userId="623835781cc72eea" providerId="LiveId" clId="{AE6A22DA-AB13-4A2F-9005-66FBC4269DC6}" dt="2023-04-11T13:57:41.216" v="3164" actId="207"/>
        <pc:sldMkLst>
          <pc:docMk/>
          <pc:sldMk cId="2546647086" sldId="323"/>
        </pc:sldMkLst>
        <pc:spChg chg="mod">
          <ac:chgData name="Ammar Mansoor" userId="623835781cc72eea" providerId="LiveId" clId="{AE6A22DA-AB13-4A2F-9005-66FBC4269DC6}" dt="2023-04-11T13:57:41.216" v="3164" actId="207"/>
          <ac:spMkLst>
            <pc:docMk/>
            <pc:sldMk cId="2546647086" sldId="323"/>
            <ac:spMk id="3" creationId="{D2D82031-F2A6-A9A4-C502-3D2A70E20330}"/>
          </ac:spMkLst>
        </pc:spChg>
      </pc:sldChg>
      <pc:sldChg chg="addSp delSp modSp new mod setBg">
        <pc:chgData name="Ammar Mansoor" userId="623835781cc72eea" providerId="LiveId" clId="{AE6A22DA-AB13-4A2F-9005-66FBC4269DC6}" dt="2023-04-11T14:02:46.802" v="3290" actId="14100"/>
        <pc:sldMkLst>
          <pc:docMk/>
          <pc:sldMk cId="1625804863" sldId="324"/>
        </pc:sldMkLst>
        <pc:spChg chg="mod">
          <ac:chgData name="Ammar Mansoor" userId="623835781cc72eea" providerId="LiveId" clId="{AE6A22DA-AB13-4A2F-9005-66FBC4269DC6}" dt="2023-04-11T14:02:42.739" v="3289" actId="14100"/>
          <ac:spMkLst>
            <pc:docMk/>
            <pc:sldMk cId="1625804863" sldId="324"/>
            <ac:spMk id="2" creationId="{23D0E55B-8717-C6C6-62CC-5A788DCFFC28}"/>
          </ac:spMkLst>
        </pc:spChg>
        <pc:spChg chg="add del mod">
          <ac:chgData name="Ammar Mansoor" userId="623835781cc72eea" providerId="LiveId" clId="{AE6A22DA-AB13-4A2F-9005-66FBC4269DC6}" dt="2023-04-11T14:02:46.802" v="3290" actId="14100"/>
          <ac:spMkLst>
            <pc:docMk/>
            <pc:sldMk cId="1625804863" sldId="324"/>
            <ac:spMk id="3" creationId="{4A341062-1DE2-1A71-AE62-EE4CB76518C0}"/>
          </ac:spMkLst>
        </pc:spChg>
        <pc:spChg chg="add del mod">
          <ac:chgData name="Ammar Mansoor" userId="623835781cc72eea" providerId="LiveId" clId="{AE6A22DA-AB13-4A2F-9005-66FBC4269DC6}" dt="2023-04-11T14:00:19.141" v="3189"/>
          <ac:spMkLst>
            <pc:docMk/>
            <pc:sldMk cId="1625804863" sldId="324"/>
            <ac:spMk id="4" creationId="{90BFEE7D-AC10-3E99-B9F7-AE3064C4D5C3}"/>
          </ac:spMkLst>
        </pc:spChg>
        <pc:spChg chg="add">
          <ac:chgData name="Ammar Mansoor" userId="623835781cc72eea" providerId="LiveId" clId="{AE6A22DA-AB13-4A2F-9005-66FBC4269DC6}" dt="2023-04-11T14:01:31.247" v="3244" actId="26606"/>
          <ac:spMkLst>
            <pc:docMk/>
            <pc:sldMk cId="1625804863" sldId="324"/>
            <ac:spMk id="9" creationId="{460B0EFB-53ED-4F35-B05D-F658EA021C65}"/>
          </ac:spMkLst>
        </pc:spChg>
        <pc:spChg chg="add">
          <ac:chgData name="Ammar Mansoor" userId="623835781cc72eea" providerId="LiveId" clId="{AE6A22DA-AB13-4A2F-9005-66FBC4269DC6}" dt="2023-04-11T14:01:31.247" v="3244" actId="26606"/>
          <ac:spMkLst>
            <pc:docMk/>
            <pc:sldMk cId="1625804863" sldId="324"/>
            <ac:spMk id="11" creationId="{835EF3DD-7D43-4A27-8967-A92FD8CC9365}"/>
          </ac:spMkLst>
        </pc:spChg>
        <pc:picChg chg="add">
          <ac:chgData name="Ammar Mansoor" userId="623835781cc72eea" providerId="LiveId" clId="{AE6A22DA-AB13-4A2F-9005-66FBC4269DC6}" dt="2023-04-11T14:01:31.247" v="3244" actId="26606"/>
          <ac:picMkLst>
            <pc:docMk/>
            <pc:sldMk cId="1625804863" sldId="324"/>
            <ac:picMk id="5" creationId="{464B4D22-D220-1A68-0489-3B624CB2FBED}"/>
          </ac:picMkLst>
        </pc:picChg>
      </pc:sldChg>
      <pc:sldChg chg="modSp new mod">
        <pc:chgData name="Ammar Mansoor" userId="623835781cc72eea" providerId="LiveId" clId="{AE6A22DA-AB13-4A2F-9005-66FBC4269DC6}" dt="2023-04-11T14:03:57.252" v="3349" actId="20577"/>
        <pc:sldMkLst>
          <pc:docMk/>
          <pc:sldMk cId="1913946501" sldId="325"/>
        </pc:sldMkLst>
        <pc:spChg chg="mod">
          <ac:chgData name="Ammar Mansoor" userId="623835781cc72eea" providerId="LiveId" clId="{AE6A22DA-AB13-4A2F-9005-66FBC4269DC6}" dt="2023-04-11T14:03:57.252" v="3349" actId="20577"/>
          <ac:spMkLst>
            <pc:docMk/>
            <pc:sldMk cId="1913946501" sldId="325"/>
            <ac:spMk id="2" creationId="{09952C7C-551F-4835-5CBA-ED0A3AA8FE67}"/>
          </ac:spMkLst>
        </pc:spChg>
      </pc:sldChg>
      <pc:sldMasterChg chg="del delSldLayout">
        <pc:chgData name="Ammar Mansoor" userId="623835781cc72eea" providerId="LiveId" clId="{AE6A22DA-AB13-4A2F-9005-66FBC4269DC6}" dt="2023-04-11T14:20:11.489" v="3680" actId="47"/>
        <pc:sldMasterMkLst>
          <pc:docMk/>
          <pc:sldMasterMk cId="2944332968" sldId="2147483735"/>
        </pc:sldMasterMkLst>
        <pc:sldLayoutChg chg="del">
          <pc:chgData name="Ammar Mansoor" userId="623835781cc72eea" providerId="LiveId" clId="{AE6A22DA-AB13-4A2F-9005-66FBC4269DC6}" dt="2023-04-11T14:20:11.489" v="3680" actId="47"/>
          <pc:sldLayoutMkLst>
            <pc:docMk/>
            <pc:sldMasterMk cId="2944332968" sldId="2147483735"/>
            <pc:sldLayoutMk cId="3268008396" sldId="2147483736"/>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1334889864" sldId="2147483737"/>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419521394" sldId="2147483738"/>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3001264287" sldId="2147483739"/>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481650205" sldId="2147483740"/>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3306333823" sldId="2147483741"/>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3345526697" sldId="2147483742"/>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723407334" sldId="2147483743"/>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3429683183" sldId="2147483744"/>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1434383271" sldId="2147483745"/>
          </pc:sldLayoutMkLst>
        </pc:sldLayoutChg>
        <pc:sldLayoutChg chg="del">
          <pc:chgData name="Ammar Mansoor" userId="623835781cc72eea" providerId="LiveId" clId="{AE6A22DA-AB13-4A2F-9005-66FBC4269DC6}" dt="2023-04-11T14:20:11.489" v="3680" actId="47"/>
          <pc:sldLayoutMkLst>
            <pc:docMk/>
            <pc:sldMasterMk cId="2944332968" sldId="2147483735"/>
            <pc:sldLayoutMk cId="672016765" sldId="2147483746"/>
          </pc:sldLayoutMkLst>
        </pc:sldLayoutChg>
      </pc:sldMasterChg>
      <pc:sldMasterChg chg="del delSldLayout">
        <pc:chgData name="Ammar Mansoor" userId="623835781cc72eea" providerId="LiveId" clId="{AE6A22DA-AB13-4A2F-9005-66FBC4269DC6}" dt="2023-04-11T14:20:11.489" v="3680" actId="47"/>
        <pc:sldMasterMkLst>
          <pc:docMk/>
          <pc:sldMasterMk cId="4141241257" sldId="2147483771"/>
        </pc:sldMasterMkLst>
        <pc:sldLayoutChg chg="del">
          <pc:chgData name="Ammar Mansoor" userId="623835781cc72eea" providerId="LiveId" clId="{AE6A22DA-AB13-4A2F-9005-66FBC4269DC6}" dt="2023-04-11T14:20:11.489" v="3680" actId="47"/>
          <pc:sldLayoutMkLst>
            <pc:docMk/>
            <pc:sldMasterMk cId="4141241257" sldId="2147483771"/>
            <pc:sldLayoutMk cId="1113215814" sldId="2147483772"/>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2930449183" sldId="2147483773"/>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2264598504" sldId="2147483774"/>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3417560411" sldId="2147483775"/>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868079939" sldId="2147483776"/>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1238029877" sldId="2147483777"/>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255799075" sldId="2147483778"/>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393540812" sldId="2147483779"/>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2182693945" sldId="2147483780"/>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2305015544" sldId="2147483781"/>
          </pc:sldLayoutMkLst>
        </pc:sldLayoutChg>
        <pc:sldLayoutChg chg="del">
          <pc:chgData name="Ammar Mansoor" userId="623835781cc72eea" providerId="LiveId" clId="{AE6A22DA-AB13-4A2F-9005-66FBC4269DC6}" dt="2023-04-11T14:20:11.489" v="3680" actId="47"/>
          <pc:sldLayoutMkLst>
            <pc:docMk/>
            <pc:sldMasterMk cId="4141241257" sldId="2147483771"/>
            <pc:sldLayoutMk cId="1143221154" sldId="2147483782"/>
          </pc:sldLayoutMkLst>
        </pc:sldLayoutChg>
      </pc:sldMasterChg>
    </pc:docChg>
  </pc:docChgLst>
  <pc:docChgLst>
    <pc:chgData name="Ammar Mansoor" userId="623835781cc72eea" providerId="Windows Live" clId="Web-{922A31FE-D6B0-4C11-94B1-22EB5BA10269}"/>
    <pc:docChg chg="addSld delSld modSld sldOrd">
      <pc:chgData name="Ammar Mansoor" userId="623835781cc72eea" providerId="Windows Live" clId="Web-{922A31FE-D6B0-4C11-94B1-22EB5BA10269}" dt="2023-04-11T12:59:35.997" v="1288" actId="1076"/>
      <pc:docMkLst>
        <pc:docMk/>
      </pc:docMkLst>
      <pc:sldChg chg="modSp">
        <pc:chgData name="Ammar Mansoor" userId="623835781cc72eea" providerId="Windows Live" clId="Web-{922A31FE-D6B0-4C11-94B1-22EB5BA10269}" dt="2023-04-11T12:47:34.445" v="238" actId="20577"/>
        <pc:sldMkLst>
          <pc:docMk/>
          <pc:sldMk cId="3118704467" sldId="287"/>
        </pc:sldMkLst>
        <pc:spChg chg="mod">
          <ac:chgData name="Ammar Mansoor" userId="623835781cc72eea" providerId="Windows Live" clId="Web-{922A31FE-D6B0-4C11-94B1-22EB5BA10269}" dt="2023-04-11T12:47:34.445" v="238" actId="20577"/>
          <ac:spMkLst>
            <pc:docMk/>
            <pc:sldMk cId="3118704467" sldId="287"/>
            <ac:spMk id="3" creationId="{BA78DE11-3E18-6BC1-0FE8-CA4590103936}"/>
          </ac:spMkLst>
        </pc:spChg>
      </pc:sldChg>
      <pc:sldChg chg="modSp add del">
        <pc:chgData name="Ammar Mansoor" userId="623835781cc72eea" providerId="Windows Live" clId="Web-{922A31FE-D6B0-4C11-94B1-22EB5BA10269}" dt="2023-04-11T12:43:16.032" v="194" actId="20577"/>
        <pc:sldMkLst>
          <pc:docMk/>
          <pc:sldMk cId="2533356301" sldId="316"/>
        </pc:sldMkLst>
        <pc:spChg chg="mod">
          <ac:chgData name="Ammar Mansoor" userId="623835781cc72eea" providerId="Windows Live" clId="Web-{922A31FE-D6B0-4C11-94B1-22EB5BA10269}" dt="2023-04-11T12:43:16.032" v="194" actId="20577"/>
          <ac:spMkLst>
            <pc:docMk/>
            <pc:sldMk cId="2533356301" sldId="316"/>
            <ac:spMk id="3" creationId="{C35C46F7-7611-CFDD-8C4E-A0FF98219762}"/>
          </ac:spMkLst>
        </pc:spChg>
      </pc:sldChg>
      <pc:sldChg chg="delSp modSp add replId">
        <pc:chgData name="Ammar Mansoor" userId="623835781cc72eea" providerId="Windows Live" clId="Web-{922A31FE-D6B0-4C11-94B1-22EB5BA10269}" dt="2023-04-11T12:40:51.278" v="120" actId="20577"/>
        <pc:sldMkLst>
          <pc:docMk/>
          <pc:sldMk cId="2950929357" sldId="317"/>
        </pc:sldMkLst>
        <pc:spChg chg="mod">
          <ac:chgData name="Ammar Mansoor" userId="623835781cc72eea" providerId="Windows Live" clId="Web-{922A31FE-D6B0-4C11-94B1-22EB5BA10269}" dt="2023-04-11T12:40:51.278" v="120" actId="20577"/>
          <ac:spMkLst>
            <pc:docMk/>
            <pc:sldMk cId="2950929357" sldId="317"/>
            <ac:spMk id="3" creationId="{C35C46F7-7611-CFDD-8C4E-A0FF98219762}"/>
          </ac:spMkLst>
        </pc:spChg>
        <pc:spChg chg="del">
          <ac:chgData name="Ammar Mansoor" userId="623835781cc72eea" providerId="Windows Live" clId="Web-{922A31FE-D6B0-4C11-94B1-22EB5BA10269}" dt="2023-04-11T12:38:42.977" v="33"/>
          <ac:spMkLst>
            <pc:docMk/>
            <pc:sldMk cId="2950929357" sldId="317"/>
            <ac:spMk id="4" creationId="{00858EFA-BCCB-BCBB-16A6-4971F4DC24BE}"/>
          </ac:spMkLst>
        </pc:spChg>
      </pc:sldChg>
      <pc:sldChg chg="modSp add replId">
        <pc:chgData name="Ammar Mansoor" userId="623835781cc72eea" providerId="Windows Live" clId="Web-{922A31FE-D6B0-4C11-94B1-22EB5BA10269}" dt="2023-04-11T12:42:12.686" v="150" actId="20577"/>
        <pc:sldMkLst>
          <pc:docMk/>
          <pc:sldMk cId="3069149313" sldId="318"/>
        </pc:sldMkLst>
        <pc:spChg chg="mod">
          <ac:chgData name="Ammar Mansoor" userId="623835781cc72eea" providerId="Windows Live" clId="Web-{922A31FE-D6B0-4C11-94B1-22EB5BA10269}" dt="2023-04-11T12:42:12.686" v="150" actId="20577"/>
          <ac:spMkLst>
            <pc:docMk/>
            <pc:sldMk cId="3069149313" sldId="318"/>
            <ac:spMk id="3" creationId="{C35C46F7-7611-CFDD-8C4E-A0FF98219762}"/>
          </ac:spMkLst>
        </pc:spChg>
      </pc:sldChg>
      <pc:sldChg chg="new del">
        <pc:chgData name="Ammar Mansoor" userId="623835781cc72eea" providerId="Windows Live" clId="Web-{922A31FE-D6B0-4C11-94B1-22EB5BA10269}" dt="2023-04-11T12:40:57.325" v="122"/>
        <pc:sldMkLst>
          <pc:docMk/>
          <pc:sldMk cId="3443084047" sldId="318"/>
        </pc:sldMkLst>
      </pc:sldChg>
      <pc:sldChg chg="modSp add replId">
        <pc:chgData name="Ammar Mansoor" userId="623835781cc72eea" providerId="Windows Live" clId="Web-{922A31FE-D6B0-4C11-94B1-22EB5BA10269}" dt="2023-04-11T12:45:57.099" v="228" actId="20577"/>
        <pc:sldMkLst>
          <pc:docMk/>
          <pc:sldMk cId="2675555957" sldId="319"/>
        </pc:sldMkLst>
        <pc:spChg chg="mod">
          <ac:chgData name="Ammar Mansoor" userId="623835781cc72eea" providerId="Windows Live" clId="Web-{922A31FE-D6B0-4C11-94B1-22EB5BA10269}" dt="2023-04-11T12:45:57.099" v="228" actId="20577"/>
          <ac:spMkLst>
            <pc:docMk/>
            <pc:sldMk cId="2675555957" sldId="319"/>
            <ac:spMk id="3" creationId="{C35C46F7-7611-CFDD-8C4E-A0FF98219762}"/>
          </ac:spMkLst>
        </pc:spChg>
      </pc:sldChg>
      <pc:sldChg chg="modSp add ord replId">
        <pc:chgData name="Ammar Mansoor" userId="623835781cc72eea" providerId="Windows Live" clId="Web-{922A31FE-D6B0-4C11-94B1-22EB5BA10269}" dt="2023-04-11T12:59:35.997" v="1288" actId="1076"/>
        <pc:sldMkLst>
          <pc:docMk/>
          <pc:sldMk cId="3043538234" sldId="320"/>
        </pc:sldMkLst>
        <pc:spChg chg="mod">
          <ac:chgData name="Ammar Mansoor" userId="623835781cc72eea" providerId="Windows Live" clId="Web-{922A31FE-D6B0-4C11-94B1-22EB5BA10269}" dt="2023-04-11T12:48:00.665" v="255" actId="20577"/>
          <ac:spMkLst>
            <pc:docMk/>
            <pc:sldMk cId="3043538234" sldId="320"/>
            <ac:spMk id="2" creationId="{D6A9122F-015E-CB8A-D801-4136ED1D4B7C}"/>
          </ac:spMkLst>
        </pc:spChg>
        <pc:spChg chg="mod">
          <ac:chgData name="Ammar Mansoor" userId="623835781cc72eea" providerId="Windows Live" clId="Web-{922A31FE-D6B0-4C11-94B1-22EB5BA10269}" dt="2023-04-11T12:48:06.493" v="257" actId="20577"/>
          <ac:spMkLst>
            <pc:docMk/>
            <pc:sldMk cId="3043538234" sldId="320"/>
            <ac:spMk id="3" creationId="{1B8A02E8-A1CE-2BC4-DE73-E9A3B4A00824}"/>
          </ac:spMkLst>
        </pc:spChg>
        <pc:graphicFrameChg chg="mod modGraphic">
          <ac:chgData name="Ammar Mansoor" userId="623835781cc72eea" providerId="Windows Live" clId="Web-{922A31FE-D6B0-4C11-94B1-22EB5BA10269}" dt="2023-04-11T12:59:35.997" v="1288" actId="1076"/>
          <ac:graphicFrameMkLst>
            <pc:docMk/>
            <pc:sldMk cId="3043538234" sldId="320"/>
            <ac:graphicFrameMk id="4" creationId="{C02A4FFF-2D0B-7638-1416-CA4B5AB678CF}"/>
          </ac:graphicFrameMkLst>
        </pc:graphicFrameChg>
      </pc:sldChg>
    </pc:docChg>
  </pc:docChgLst>
  <pc:docChgLst>
    <pc:chgData name="Ammar Mansoor" userId="623835781cc72eea" providerId="Windows Live" clId="Web-{81C4A35D-6124-495A-A9B9-24682CA53C7B}"/>
    <pc:docChg chg="addSld modSld">
      <pc:chgData name="Ammar Mansoor" userId="623835781cc72eea" providerId="Windows Live" clId="Web-{81C4A35D-6124-495A-A9B9-24682CA53C7B}" dt="2023-04-05T01:47:03.912" v="27" actId="20577"/>
      <pc:docMkLst>
        <pc:docMk/>
      </pc:docMkLst>
      <pc:sldChg chg="modSp new">
        <pc:chgData name="Ammar Mansoor" userId="623835781cc72eea" providerId="Windows Live" clId="Web-{81C4A35D-6124-495A-A9B9-24682CA53C7B}" dt="2023-04-05T01:47:03.912" v="27" actId="20577"/>
        <pc:sldMkLst>
          <pc:docMk/>
          <pc:sldMk cId="3614558783" sldId="278"/>
        </pc:sldMkLst>
        <pc:spChg chg="mod">
          <ac:chgData name="Ammar Mansoor" userId="623835781cc72eea" providerId="Windows Live" clId="Web-{81C4A35D-6124-495A-A9B9-24682CA53C7B}" dt="2023-04-05T01:46:51.364" v="13" actId="20577"/>
          <ac:spMkLst>
            <pc:docMk/>
            <pc:sldMk cId="3614558783" sldId="278"/>
            <ac:spMk id="2" creationId="{38B8E49A-9F0D-2FA6-87DD-A9E6ECE5D524}"/>
          </ac:spMkLst>
        </pc:spChg>
        <pc:spChg chg="mod">
          <ac:chgData name="Ammar Mansoor" userId="623835781cc72eea" providerId="Windows Live" clId="Web-{81C4A35D-6124-495A-A9B9-24682CA53C7B}" dt="2023-04-05T01:47:03.912" v="27" actId="20577"/>
          <ac:spMkLst>
            <pc:docMk/>
            <pc:sldMk cId="3614558783" sldId="278"/>
            <ac:spMk id="3" creationId="{C39EA3A4-9032-2094-E5FD-C2B931CC96AB}"/>
          </ac:spMkLst>
        </pc:spChg>
      </pc:sldChg>
    </pc:docChg>
  </pc:docChgLst>
  <pc:docChgLst>
    <pc:chgData name="Ammar Mansoor" userId="623835781cc72eea" providerId="Windows Live" clId="Web-{C6903418-7287-4F40-A9F5-7C01DA6C1BB4}"/>
    <pc:docChg chg="addSld delSld modSld sldOrd">
      <pc:chgData name="Ammar Mansoor" userId="623835781cc72eea" providerId="Windows Live" clId="Web-{C6903418-7287-4F40-A9F5-7C01DA6C1BB4}" dt="2023-04-11T12:33:56.451" v="1484"/>
      <pc:docMkLst>
        <pc:docMk/>
      </pc:docMkLst>
      <pc:sldChg chg="addSp delSp modSp">
        <pc:chgData name="Ammar Mansoor" userId="623835781cc72eea" providerId="Windows Live" clId="Web-{C6903418-7287-4F40-A9F5-7C01DA6C1BB4}" dt="2023-04-11T12:01:36.365" v="29" actId="20577"/>
        <pc:sldMkLst>
          <pc:docMk/>
          <pc:sldMk cId="1523768898" sldId="260"/>
        </pc:sldMkLst>
        <pc:spChg chg="mod">
          <ac:chgData name="Ammar Mansoor" userId="623835781cc72eea" providerId="Windows Live" clId="Web-{C6903418-7287-4F40-A9F5-7C01DA6C1BB4}" dt="2023-04-11T12:01:11.770" v="24"/>
          <ac:spMkLst>
            <pc:docMk/>
            <pc:sldMk cId="1523768898" sldId="260"/>
            <ac:spMk id="2" creationId="{402AF639-6557-FC78-7F49-6F5D663F1861}"/>
          </ac:spMkLst>
        </pc:spChg>
        <pc:spChg chg="mod">
          <ac:chgData name="Ammar Mansoor" userId="623835781cc72eea" providerId="Windows Live" clId="Web-{C6903418-7287-4F40-A9F5-7C01DA6C1BB4}" dt="2023-04-11T12:01:36.365" v="29" actId="20577"/>
          <ac:spMkLst>
            <pc:docMk/>
            <pc:sldMk cId="1523768898" sldId="260"/>
            <ac:spMk id="3" creationId="{09310369-C9B8-CF15-59E3-712CE187FD76}"/>
          </ac:spMkLst>
        </pc:spChg>
        <pc:spChg chg="del">
          <ac:chgData name="Ammar Mansoor" userId="623835781cc72eea" providerId="Windows Live" clId="Web-{C6903418-7287-4F40-A9F5-7C01DA6C1BB4}" dt="2023-04-11T12:01:11.770" v="24"/>
          <ac:spMkLst>
            <pc:docMk/>
            <pc:sldMk cId="1523768898" sldId="260"/>
            <ac:spMk id="43" creationId="{B712E947-0734-45F9-9C4F-41114EC3A33E}"/>
          </ac:spMkLst>
        </pc:spChg>
        <pc:spChg chg="del">
          <ac:chgData name="Ammar Mansoor" userId="623835781cc72eea" providerId="Windows Live" clId="Web-{C6903418-7287-4F40-A9F5-7C01DA6C1BB4}" dt="2023-04-11T12:01:11.770" v="24"/>
          <ac:spMkLst>
            <pc:docMk/>
            <pc:sldMk cId="1523768898" sldId="260"/>
            <ac:spMk id="45" creationId="{5A65989E-BBD5-44D7-AA86-7AFD5D46BBC0}"/>
          </ac:spMkLst>
        </pc:spChg>
        <pc:spChg chg="del">
          <ac:chgData name="Ammar Mansoor" userId="623835781cc72eea" providerId="Windows Live" clId="Web-{C6903418-7287-4F40-A9F5-7C01DA6C1BB4}" dt="2023-04-11T12:01:11.770" v="24"/>
          <ac:spMkLst>
            <pc:docMk/>
            <pc:sldMk cId="1523768898" sldId="260"/>
            <ac:spMk id="47" creationId="{231A2881-D8D7-4A7D-ACA3-E9F849F853D8}"/>
          </ac:spMkLst>
        </pc:spChg>
        <pc:spChg chg="add">
          <ac:chgData name="Ammar Mansoor" userId="623835781cc72eea" providerId="Windows Live" clId="Web-{C6903418-7287-4F40-A9F5-7C01DA6C1BB4}" dt="2023-04-11T12:01:11.770" v="24"/>
          <ac:spMkLst>
            <pc:docMk/>
            <pc:sldMk cId="1523768898" sldId="260"/>
            <ac:spMk id="52" creationId="{20366137-3DBB-4912-98D5-6727020207DE}"/>
          </ac:spMkLst>
        </pc:spChg>
        <pc:spChg chg="add">
          <ac:chgData name="Ammar Mansoor" userId="623835781cc72eea" providerId="Windows Live" clId="Web-{C6903418-7287-4F40-A9F5-7C01DA6C1BB4}" dt="2023-04-11T12:01:11.770" v="24"/>
          <ac:spMkLst>
            <pc:docMk/>
            <pc:sldMk cId="1523768898" sldId="260"/>
            <ac:spMk id="54" creationId="{5D28D1CE-5BF4-45B7-8D6D-B31A3198079C}"/>
          </ac:spMkLst>
        </pc:spChg>
        <pc:picChg chg="mod">
          <ac:chgData name="Ammar Mansoor" userId="623835781cc72eea" providerId="Windows Live" clId="Web-{C6903418-7287-4F40-A9F5-7C01DA6C1BB4}" dt="2023-04-11T12:01:11.770" v="24"/>
          <ac:picMkLst>
            <pc:docMk/>
            <pc:sldMk cId="1523768898" sldId="260"/>
            <ac:picMk id="7" creationId="{B221F938-6455-29BB-B36A-F46D37769549}"/>
          </ac:picMkLst>
        </pc:picChg>
        <pc:picChg chg="mod">
          <ac:chgData name="Ammar Mansoor" userId="623835781cc72eea" providerId="Windows Live" clId="Web-{C6903418-7287-4F40-A9F5-7C01DA6C1BB4}" dt="2023-04-11T12:01:11.770" v="24"/>
          <ac:picMkLst>
            <pc:docMk/>
            <pc:sldMk cId="1523768898" sldId="260"/>
            <ac:picMk id="10" creationId="{A72F47A2-4659-E570-46DA-6EB7A5954281}"/>
          </ac:picMkLst>
        </pc:picChg>
      </pc:sldChg>
      <pc:sldChg chg="modSp">
        <pc:chgData name="Ammar Mansoor" userId="623835781cc72eea" providerId="Windows Live" clId="Web-{C6903418-7287-4F40-A9F5-7C01DA6C1BB4}" dt="2023-04-11T12:01:44.021" v="31" actId="20577"/>
        <pc:sldMkLst>
          <pc:docMk/>
          <pc:sldMk cId="2737024955" sldId="261"/>
        </pc:sldMkLst>
        <pc:spChg chg="mod">
          <ac:chgData name="Ammar Mansoor" userId="623835781cc72eea" providerId="Windows Live" clId="Web-{C6903418-7287-4F40-A9F5-7C01DA6C1BB4}" dt="2023-04-11T12:01:44.021" v="31" actId="20577"/>
          <ac:spMkLst>
            <pc:docMk/>
            <pc:sldMk cId="2737024955" sldId="261"/>
            <ac:spMk id="3" creationId="{913A7E57-0E92-9EA2-8E33-7FB33740D2A8}"/>
          </ac:spMkLst>
        </pc:spChg>
      </pc:sldChg>
      <pc:sldChg chg="addSp modSp mod setBg">
        <pc:chgData name="Ammar Mansoor" userId="623835781cc72eea" providerId="Windows Live" clId="Web-{C6903418-7287-4F40-A9F5-7C01DA6C1BB4}" dt="2023-04-11T12:22:26.603" v="1096" actId="20577"/>
        <pc:sldMkLst>
          <pc:docMk/>
          <pc:sldMk cId="1436679375" sldId="285"/>
        </pc:sldMkLst>
        <pc:spChg chg="mod">
          <ac:chgData name="Ammar Mansoor" userId="623835781cc72eea" providerId="Windows Live" clId="Web-{C6903418-7287-4F40-A9F5-7C01DA6C1BB4}" dt="2023-04-11T12:21:29.320" v="1094"/>
          <ac:spMkLst>
            <pc:docMk/>
            <pc:sldMk cId="1436679375" sldId="285"/>
            <ac:spMk id="2" creationId="{D6A9122F-015E-CB8A-D801-4136ED1D4B7C}"/>
          </ac:spMkLst>
        </pc:spChg>
        <pc:spChg chg="mod">
          <ac:chgData name="Ammar Mansoor" userId="623835781cc72eea" providerId="Windows Live" clId="Web-{C6903418-7287-4F40-A9F5-7C01DA6C1BB4}" dt="2023-04-11T12:22:26.603" v="1096" actId="20577"/>
          <ac:spMkLst>
            <pc:docMk/>
            <pc:sldMk cId="1436679375" sldId="285"/>
            <ac:spMk id="3" creationId="{1B8A02E8-A1CE-2BC4-DE73-E9A3B4A00824}"/>
          </ac:spMkLst>
        </pc:spChg>
        <pc:spChg chg="add">
          <ac:chgData name="Ammar Mansoor" userId="623835781cc72eea" providerId="Windows Live" clId="Web-{C6903418-7287-4F40-A9F5-7C01DA6C1BB4}" dt="2023-04-11T12:21:29.320" v="1094"/>
          <ac:spMkLst>
            <pc:docMk/>
            <pc:sldMk cId="1436679375" sldId="285"/>
            <ac:spMk id="9" creationId="{B95B9BA8-1D69-4796-85F5-B6D0BD52354B}"/>
          </ac:spMkLst>
        </pc:spChg>
        <pc:graphicFrameChg chg="add mod modGraphic">
          <ac:chgData name="Ammar Mansoor" userId="623835781cc72eea" providerId="Windows Live" clId="Web-{C6903418-7287-4F40-A9F5-7C01DA6C1BB4}" dt="2023-04-11T12:21:29.320" v="1094"/>
          <ac:graphicFrameMkLst>
            <pc:docMk/>
            <pc:sldMk cId="1436679375" sldId="285"/>
            <ac:graphicFrameMk id="4" creationId="{C02A4FFF-2D0B-7638-1416-CA4B5AB678CF}"/>
          </ac:graphicFrameMkLst>
        </pc:graphicFrameChg>
      </pc:sldChg>
      <pc:sldChg chg="addSp modSp mod setBg">
        <pc:chgData name="Ammar Mansoor" userId="623835781cc72eea" providerId="Windows Live" clId="Web-{C6903418-7287-4F40-A9F5-7C01DA6C1BB4}" dt="2023-04-11T12:24:20.591" v="1158" actId="20577"/>
        <pc:sldMkLst>
          <pc:docMk/>
          <pc:sldMk cId="3097745798" sldId="286"/>
        </pc:sldMkLst>
        <pc:spChg chg="mod">
          <ac:chgData name="Ammar Mansoor" userId="623835781cc72eea" providerId="Windows Live" clId="Web-{C6903418-7287-4F40-A9F5-7C01DA6C1BB4}" dt="2023-04-11T12:23:30.730" v="1121"/>
          <ac:spMkLst>
            <pc:docMk/>
            <pc:sldMk cId="3097745798" sldId="286"/>
            <ac:spMk id="2" creationId="{D4C33D55-97D9-6D35-EA43-C41D3AE9D5C5}"/>
          </ac:spMkLst>
        </pc:spChg>
        <pc:spChg chg="mod">
          <ac:chgData name="Ammar Mansoor" userId="623835781cc72eea" providerId="Windows Live" clId="Web-{C6903418-7287-4F40-A9F5-7C01DA6C1BB4}" dt="2023-04-11T12:24:20.591" v="1158" actId="20577"/>
          <ac:spMkLst>
            <pc:docMk/>
            <pc:sldMk cId="3097745798" sldId="286"/>
            <ac:spMk id="3" creationId="{D2D82031-F2A6-A9A4-C502-3D2A70E20330}"/>
          </ac:spMkLst>
        </pc:spChg>
        <pc:spChg chg="add">
          <ac:chgData name="Ammar Mansoor" userId="623835781cc72eea" providerId="Windows Live" clId="Web-{C6903418-7287-4F40-A9F5-7C01DA6C1BB4}" dt="2023-04-11T12:23:30.730" v="1121"/>
          <ac:spMkLst>
            <pc:docMk/>
            <pc:sldMk cId="3097745798" sldId="286"/>
            <ac:spMk id="9" creationId="{2C61293E-6EBE-43EF-A52C-9BEBFD7679D4}"/>
          </ac:spMkLst>
        </pc:spChg>
        <pc:spChg chg="add">
          <ac:chgData name="Ammar Mansoor" userId="623835781cc72eea" providerId="Windows Live" clId="Web-{C6903418-7287-4F40-A9F5-7C01DA6C1BB4}" dt="2023-04-11T12:23:30.730" v="1121"/>
          <ac:spMkLst>
            <pc:docMk/>
            <pc:sldMk cId="3097745798" sldId="286"/>
            <ac:spMk id="11" creationId="{21540236-BFD5-4A9D-8840-4703E7F76825}"/>
          </ac:spMkLst>
        </pc:spChg>
        <pc:picChg chg="add">
          <ac:chgData name="Ammar Mansoor" userId="623835781cc72eea" providerId="Windows Live" clId="Web-{C6903418-7287-4F40-A9F5-7C01DA6C1BB4}" dt="2023-04-11T12:23:30.730" v="1121"/>
          <ac:picMkLst>
            <pc:docMk/>
            <pc:sldMk cId="3097745798" sldId="286"/>
            <ac:picMk id="5" creationId="{39E86A37-9D99-95C0-5980-B5619BC3A85F}"/>
          </ac:picMkLst>
        </pc:picChg>
      </pc:sldChg>
      <pc:sldChg chg="modSp">
        <pc:chgData name="Ammar Mansoor" userId="623835781cc72eea" providerId="Windows Live" clId="Web-{C6903418-7287-4F40-A9F5-7C01DA6C1BB4}" dt="2023-04-11T12:08:16.345" v="142" actId="20577"/>
        <pc:sldMkLst>
          <pc:docMk/>
          <pc:sldMk cId="2918719490" sldId="301"/>
        </pc:sldMkLst>
        <pc:spChg chg="mod">
          <ac:chgData name="Ammar Mansoor" userId="623835781cc72eea" providerId="Windows Live" clId="Web-{C6903418-7287-4F40-A9F5-7C01DA6C1BB4}" dt="2023-04-11T12:08:16.345" v="142" actId="20577"/>
          <ac:spMkLst>
            <pc:docMk/>
            <pc:sldMk cId="2918719490" sldId="301"/>
            <ac:spMk id="2" creationId="{26FA26CB-5D5F-6872-1AD2-6F3B1C551C29}"/>
          </ac:spMkLst>
        </pc:spChg>
      </pc:sldChg>
      <pc:sldChg chg="modSp">
        <pc:chgData name="Ammar Mansoor" userId="623835781cc72eea" providerId="Windows Live" clId="Web-{C6903418-7287-4F40-A9F5-7C01DA6C1BB4}" dt="2023-04-11T12:08:19.767" v="143" actId="20577"/>
        <pc:sldMkLst>
          <pc:docMk/>
          <pc:sldMk cId="3960325646" sldId="302"/>
        </pc:sldMkLst>
        <pc:spChg chg="mod">
          <ac:chgData name="Ammar Mansoor" userId="623835781cc72eea" providerId="Windows Live" clId="Web-{C6903418-7287-4F40-A9F5-7C01DA6C1BB4}" dt="2023-04-11T12:08:19.767" v="143" actId="20577"/>
          <ac:spMkLst>
            <pc:docMk/>
            <pc:sldMk cId="3960325646" sldId="302"/>
            <ac:spMk id="2" creationId="{26FA26CB-5D5F-6872-1AD2-6F3B1C551C29}"/>
          </ac:spMkLst>
        </pc:spChg>
      </pc:sldChg>
      <pc:sldChg chg="modSp">
        <pc:chgData name="Ammar Mansoor" userId="623835781cc72eea" providerId="Windows Live" clId="Web-{C6903418-7287-4F40-A9F5-7C01DA6C1BB4}" dt="2023-04-11T12:08:25.314" v="146" actId="20577"/>
        <pc:sldMkLst>
          <pc:docMk/>
          <pc:sldMk cId="3221394365" sldId="303"/>
        </pc:sldMkLst>
        <pc:spChg chg="mod">
          <ac:chgData name="Ammar Mansoor" userId="623835781cc72eea" providerId="Windows Live" clId="Web-{C6903418-7287-4F40-A9F5-7C01DA6C1BB4}" dt="2023-04-11T12:08:25.314" v="146" actId="20577"/>
          <ac:spMkLst>
            <pc:docMk/>
            <pc:sldMk cId="3221394365" sldId="303"/>
            <ac:spMk id="2" creationId="{26FA26CB-5D5F-6872-1AD2-6F3B1C551C29}"/>
          </ac:spMkLst>
        </pc:spChg>
      </pc:sldChg>
      <pc:sldChg chg="modSp">
        <pc:chgData name="Ammar Mansoor" userId="623835781cc72eea" providerId="Windows Live" clId="Web-{C6903418-7287-4F40-A9F5-7C01DA6C1BB4}" dt="2023-04-11T12:08:28.048" v="147" actId="20577"/>
        <pc:sldMkLst>
          <pc:docMk/>
          <pc:sldMk cId="1439740757" sldId="304"/>
        </pc:sldMkLst>
        <pc:spChg chg="mod">
          <ac:chgData name="Ammar Mansoor" userId="623835781cc72eea" providerId="Windows Live" clId="Web-{C6903418-7287-4F40-A9F5-7C01DA6C1BB4}" dt="2023-04-11T12:08:28.048" v="147" actId="20577"/>
          <ac:spMkLst>
            <pc:docMk/>
            <pc:sldMk cId="1439740757" sldId="304"/>
            <ac:spMk id="2" creationId="{26FA26CB-5D5F-6872-1AD2-6F3B1C551C29}"/>
          </ac:spMkLst>
        </pc:spChg>
      </pc:sldChg>
      <pc:sldChg chg="modSp">
        <pc:chgData name="Ammar Mansoor" userId="623835781cc72eea" providerId="Windows Live" clId="Web-{C6903418-7287-4F40-A9F5-7C01DA6C1BB4}" dt="2023-04-11T12:08:31.861" v="148" actId="20577"/>
        <pc:sldMkLst>
          <pc:docMk/>
          <pc:sldMk cId="1464042207" sldId="305"/>
        </pc:sldMkLst>
        <pc:spChg chg="mod">
          <ac:chgData name="Ammar Mansoor" userId="623835781cc72eea" providerId="Windows Live" clId="Web-{C6903418-7287-4F40-A9F5-7C01DA6C1BB4}" dt="2023-04-11T12:08:31.861" v="148" actId="20577"/>
          <ac:spMkLst>
            <pc:docMk/>
            <pc:sldMk cId="1464042207" sldId="305"/>
            <ac:spMk id="2" creationId="{26FA26CB-5D5F-6872-1AD2-6F3B1C551C29}"/>
          </ac:spMkLst>
        </pc:spChg>
      </pc:sldChg>
      <pc:sldChg chg="modSp">
        <pc:chgData name="Ammar Mansoor" userId="623835781cc72eea" providerId="Windows Live" clId="Web-{C6903418-7287-4F40-A9F5-7C01DA6C1BB4}" dt="2023-04-11T12:08:35.095" v="149" actId="20577"/>
        <pc:sldMkLst>
          <pc:docMk/>
          <pc:sldMk cId="1412578371" sldId="306"/>
        </pc:sldMkLst>
        <pc:spChg chg="mod">
          <ac:chgData name="Ammar Mansoor" userId="623835781cc72eea" providerId="Windows Live" clId="Web-{C6903418-7287-4F40-A9F5-7C01DA6C1BB4}" dt="2023-04-11T12:08:35.095" v="149" actId="20577"/>
          <ac:spMkLst>
            <pc:docMk/>
            <pc:sldMk cId="1412578371" sldId="306"/>
            <ac:spMk id="2" creationId="{26FA26CB-5D5F-6872-1AD2-6F3B1C551C29}"/>
          </ac:spMkLst>
        </pc:spChg>
      </pc:sldChg>
      <pc:sldChg chg="modSp">
        <pc:chgData name="Ammar Mansoor" userId="623835781cc72eea" providerId="Windows Live" clId="Web-{C6903418-7287-4F40-A9F5-7C01DA6C1BB4}" dt="2023-04-11T12:08:38.924" v="150" actId="20577"/>
        <pc:sldMkLst>
          <pc:docMk/>
          <pc:sldMk cId="3900364079" sldId="307"/>
        </pc:sldMkLst>
        <pc:spChg chg="mod">
          <ac:chgData name="Ammar Mansoor" userId="623835781cc72eea" providerId="Windows Live" clId="Web-{C6903418-7287-4F40-A9F5-7C01DA6C1BB4}" dt="2023-04-11T12:08:38.924" v="150" actId="20577"/>
          <ac:spMkLst>
            <pc:docMk/>
            <pc:sldMk cId="3900364079" sldId="307"/>
            <ac:spMk id="2" creationId="{26FA26CB-5D5F-6872-1AD2-6F3B1C551C29}"/>
          </ac:spMkLst>
        </pc:spChg>
      </pc:sldChg>
      <pc:sldChg chg="modSp">
        <pc:chgData name="Ammar Mansoor" userId="623835781cc72eea" providerId="Windows Live" clId="Web-{C6903418-7287-4F40-A9F5-7C01DA6C1BB4}" dt="2023-04-11T12:08:43.096" v="152" actId="20577"/>
        <pc:sldMkLst>
          <pc:docMk/>
          <pc:sldMk cId="2117707307" sldId="308"/>
        </pc:sldMkLst>
        <pc:spChg chg="mod">
          <ac:chgData name="Ammar Mansoor" userId="623835781cc72eea" providerId="Windows Live" clId="Web-{C6903418-7287-4F40-A9F5-7C01DA6C1BB4}" dt="2023-04-11T12:08:43.096" v="152" actId="20577"/>
          <ac:spMkLst>
            <pc:docMk/>
            <pc:sldMk cId="2117707307" sldId="308"/>
            <ac:spMk id="2" creationId="{26FA26CB-5D5F-6872-1AD2-6F3B1C551C29}"/>
          </ac:spMkLst>
        </pc:spChg>
      </pc:sldChg>
      <pc:sldChg chg="modSp">
        <pc:chgData name="Ammar Mansoor" userId="623835781cc72eea" providerId="Windows Live" clId="Web-{C6903418-7287-4F40-A9F5-7C01DA6C1BB4}" dt="2023-04-11T12:08:12.923" v="141" actId="20577"/>
        <pc:sldMkLst>
          <pc:docMk/>
          <pc:sldMk cId="3439646259" sldId="311"/>
        </pc:sldMkLst>
        <pc:spChg chg="mod">
          <ac:chgData name="Ammar Mansoor" userId="623835781cc72eea" providerId="Windows Live" clId="Web-{C6903418-7287-4F40-A9F5-7C01DA6C1BB4}" dt="2023-04-11T12:08:12.923" v="141" actId="20577"/>
          <ac:spMkLst>
            <pc:docMk/>
            <pc:sldMk cId="3439646259" sldId="311"/>
            <ac:spMk id="2" creationId="{26FA26CB-5D5F-6872-1AD2-6F3B1C551C29}"/>
          </ac:spMkLst>
        </pc:spChg>
      </pc:sldChg>
      <pc:sldChg chg="addSp modSp new mod setBg modClrScheme addAnim setClrOvrMap chgLayout">
        <pc:chgData name="Ammar Mansoor" userId="623835781cc72eea" providerId="Windows Live" clId="Web-{C6903418-7287-4F40-A9F5-7C01DA6C1BB4}" dt="2023-04-11T12:00:56.161" v="23" actId="20577"/>
        <pc:sldMkLst>
          <pc:docMk/>
          <pc:sldMk cId="2688399178" sldId="313"/>
        </pc:sldMkLst>
        <pc:spChg chg="mod ord">
          <ac:chgData name="Ammar Mansoor" userId="623835781cc72eea" providerId="Windows Live" clId="Web-{C6903418-7287-4F40-A9F5-7C01DA6C1BB4}" dt="2023-04-11T12:00:56.161" v="23" actId="20577"/>
          <ac:spMkLst>
            <pc:docMk/>
            <pc:sldMk cId="2688399178" sldId="313"/>
            <ac:spMk id="2" creationId="{182C3A15-09E7-AFB0-F264-7C4920E34BF1}"/>
          </ac:spMkLst>
        </pc:spChg>
        <pc:spChg chg="mod ord">
          <ac:chgData name="Ammar Mansoor" userId="623835781cc72eea" providerId="Windows Live" clId="Web-{C6903418-7287-4F40-A9F5-7C01DA6C1BB4}" dt="2023-04-11T12:00:47.207" v="15"/>
          <ac:spMkLst>
            <pc:docMk/>
            <pc:sldMk cId="2688399178" sldId="313"/>
            <ac:spMk id="3" creationId="{E8930FF6-B19C-DD3A-48BC-B19A9CF0EE61}"/>
          </ac:spMkLst>
        </pc:spChg>
        <pc:spChg chg="add">
          <ac:chgData name="Ammar Mansoor" userId="623835781cc72eea" providerId="Windows Live" clId="Web-{C6903418-7287-4F40-A9F5-7C01DA6C1BB4}" dt="2023-04-11T12:00:47.207" v="15"/>
          <ac:spMkLst>
            <pc:docMk/>
            <pc:sldMk cId="2688399178" sldId="313"/>
            <ac:spMk id="9" creationId="{0671A8AE-40A1-4631-A6B8-581AFF065482}"/>
          </ac:spMkLst>
        </pc:spChg>
        <pc:spChg chg="add">
          <ac:chgData name="Ammar Mansoor" userId="623835781cc72eea" providerId="Windows Live" clId="Web-{C6903418-7287-4F40-A9F5-7C01DA6C1BB4}" dt="2023-04-11T12:00:47.207" v="15"/>
          <ac:spMkLst>
            <pc:docMk/>
            <pc:sldMk cId="2688399178" sldId="313"/>
            <ac:spMk id="11" creationId="{AB58EF07-17C2-48CF-ABB0-EEF1F17CB8F0}"/>
          </ac:spMkLst>
        </pc:spChg>
        <pc:spChg chg="add">
          <ac:chgData name="Ammar Mansoor" userId="623835781cc72eea" providerId="Windows Live" clId="Web-{C6903418-7287-4F40-A9F5-7C01DA6C1BB4}" dt="2023-04-11T12:00:47.207" v="15"/>
          <ac:spMkLst>
            <pc:docMk/>
            <pc:sldMk cId="2688399178" sldId="313"/>
            <ac:spMk id="13" creationId="{AF2F604E-43BE-4DC3-B983-E071523364F8}"/>
          </ac:spMkLst>
        </pc:spChg>
        <pc:spChg chg="add">
          <ac:chgData name="Ammar Mansoor" userId="623835781cc72eea" providerId="Windows Live" clId="Web-{C6903418-7287-4F40-A9F5-7C01DA6C1BB4}" dt="2023-04-11T12:00:47.207" v="15"/>
          <ac:spMkLst>
            <pc:docMk/>
            <pc:sldMk cId="2688399178" sldId="313"/>
            <ac:spMk id="15" creationId="{08C9B587-E65E-4B52-B37C-ABEBB6E87928}"/>
          </ac:spMkLst>
        </pc:spChg>
        <pc:picChg chg="add">
          <ac:chgData name="Ammar Mansoor" userId="623835781cc72eea" providerId="Windows Live" clId="Web-{C6903418-7287-4F40-A9F5-7C01DA6C1BB4}" dt="2023-04-11T12:00:47.207" v="15"/>
          <ac:picMkLst>
            <pc:docMk/>
            <pc:sldMk cId="2688399178" sldId="313"/>
            <ac:picMk id="5" creationId="{2245FADC-56BA-45AF-2F64-6A5D4AF62B2C}"/>
          </ac:picMkLst>
        </pc:picChg>
      </pc:sldChg>
      <pc:sldChg chg="modSp new del mod modClrScheme chgLayout">
        <pc:chgData name="Ammar Mansoor" userId="623835781cc72eea" providerId="Windows Live" clId="Web-{C6903418-7287-4F40-A9F5-7C01DA6C1BB4}" dt="2023-04-11T12:05:32.465" v="138"/>
        <pc:sldMkLst>
          <pc:docMk/>
          <pc:sldMk cId="419006810" sldId="314"/>
        </pc:sldMkLst>
        <pc:spChg chg="mod ord">
          <ac:chgData name="Ammar Mansoor" userId="623835781cc72eea" providerId="Windows Live" clId="Web-{C6903418-7287-4F40-A9F5-7C01DA6C1BB4}" dt="2023-04-11T12:02:18.288" v="47" actId="20577"/>
          <ac:spMkLst>
            <pc:docMk/>
            <pc:sldMk cId="419006810" sldId="314"/>
            <ac:spMk id="2" creationId="{4046BED9-B4AF-EA60-F83F-F78A27D4DDC0}"/>
          </ac:spMkLst>
        </pc:spChg>
        <pc:spChg chg="mod ord">
          <ac:chgData name="Ammar Mansoor" userId="623835781cc72eea" providerId="Windows Live" clId="Web-{C6903418-7287-4F40-A9F5-7C01DA6C1BB4}" dt="2023-04-11T12:03:54.088" v="113" actId="20577"/>
          <ac:spMkLst>
            <pc:docMk/>
            <pc:sldMk cId="419006810" sldId="314"/>
            <ac:spMk id="3" creationId="{B4ACA86A-289E-E9ED-985B-39C8DB0DD924}"/>
          </ac:spMkLst>
        </pc:spChg>
      </pc:sldChg>
      <pc:sldChg chg="modSp add replId">
        <pc:chgData name="Ammar Mansoor" userId="623835781cc72eea" providerId="Windows Live" clId="Web-{C6903418-7287-4F40-A9F5-7C01DA6C1BB4}" dt="2023-04-11T12:05:30.746" v="137" actId="20577"/>
        <pc:sldMkLst>
          <pc:docMk/>
          <pc:sldMk cId="3892987139" sldId="315"/>
        </pc:sldMkLst>
        <pc:spChg chg="mod">
          <ac:chgData name="Ammar Mansoor" userId="623835781cc72eea" providerId="Windows Live" clId="Web-{C6903418-7287-4F40-A9F5-7C01DA6C1BB4}" dt="2023-04-11T12:04:56.355" v="124" actId="14100"/>
          <ac:spMkLst>
            <pc:docMk/>
            <pc:sldMk cId="3892987139" sldId="315"/>
            <ac:spMk id="2" creationId="{1C019176-6066-6EED-7940-F4A9D527224E}"/>
          </ac:spMkLst>
        </pc:spChg>
        <pc:spChg chg="mod">
          <ac:chgData name="Ammar Mansoor" userId="623835781cc72eea" providerId="Windows Live" clId="Web-{C6903418-7287-4F40-A9F5-7C01DA6C1BB4}" dt="2023-04-11T12:05:30.746" v="137" actId="20577"/>
          <ac:spMkLst>
            <pc:docMk/>
            <pc:sldMk cId="3892987139" sldId="315"/>
            <ac:spMk id="3" creationId="{3E7819F9-25AA-3A64-9EED-661DFF27D108}"/>
          </ac:spMkLst>
        </pc:spChg>
      </pc:sldChg>
      <pc:sldChg chg="addSp delSp modSp add ord replId">
        <pc:chgData name="Ammar Mansoor" userId="623835781cc72eea" providerId="Windows Live" clId="Web-{C6903418-7287-4F40-A9F5-7C01DA6C1BB4}" dt="2023-04-11T12:33:56.451" v="1484"/>
        <pc:sldMkLst>
          <pc:docMk/>
          <pc:sldMk cId="2533356301" sldId="316"/>
        </pc:sldMkLst>
        <pc:spChg chg="mod">
          <ac:chgData name="Ammar Mansoor" userId="623835781cc72eea" providerId="Windows Live" clId="Web-{C6903418-7287-4F40-A9F5-7C01DA6C1BB4}" dt="2023-04-11T12:24:55.326" v="1182" actId="20577"/>
          <ac:spMkLst>
            <pc:docMk/>
            <pc:sldMk cId="2533356301" sldId="316"/>
            <ac:spMk id="2" creationId="{26FA26CB-5D5F-6872-1AD2-6F3B1C551C29}"/>
          </ac:spMkLst>
        </pc:spChg>
        <pc:spChg chg="mod">
          <ac:chgData name="Ammar Mansoor" userId="623835781cc72eea" providerId="Windows Live" clId="Web-{C6903418-7287-4F40-A9F5-7C01DA6C1BB4}" dt="2023-04-11T12:32:29.526" v="1478" actId="20577"/>
          <ac:spMkLst>
            <pc:docMk/>
            <pc:sldMk cId="2533356301" sldId="316"/>
            <ac:spMk id="3" creationId="{C35C46F7-7611-CFDD-8C4E-A0FF98219762}"/>
          </ac:spMkLst>
        </pc:spChg>
        <pc:spChg chg="add del mod">
          <ac:chgData name="Ammar Mansoor" userId="623835781cc72eea" providerId="Windows Live" clId="Web-{C6903418-7287-4F40-A9F5-7C01DA6C1BB4}" dt="2023-04-11T12:33:54.529" v="1483"/>
          <ac:spMkLst>
            <pc:docMk/>
            <pc:sldMk cId="2533356301" sldId="316"/>
            <ac:spMk id="6" creationId="{600FDFEB-8417-297E-106F-21F9E86D34EC}"/>
          </ac:spMkLst>
        </pc:spChg>
        <pc:spChg chg="del">
          <ac:chgData name="Ammar Mansoor" userId="623835781cc72eea" providerId="Windows Live" clId="Web-{C6903418-7287-4F40-A9F5-7C01DA6C1BB4}" dt="2023-04-11T12:28:36.661" v="1254"/>
          <ac:spMkLst>
            <pc:docMk/>
            <pc:sldMk cId="2533356301" sldId="316"/>
            <ac:spMk id="19" creationId="{ED6917AC-FECF-EF22-5360-4D472D87EA8B}"/>
          </ac:spMkLst>
        </pc:spChg>
        <pc:graphicFrameChg chg="del">
          <ac:chgData name="Ammar Mansoor" userId="623835781cc72eea" providerId="Windows Live" clId="Web-{C6903418-7287-4F40-A9F5-7C01DA6C1BB4}" dt="2023-04-11T12:28:35.348" v="1253"/>
          <ac:graphicFrameMkLst>
            <pc:docMk/>
            <pc:sldMk cId="2533356301" sldId="316"/>
            <ac:graphicFrameMk id="5" creationId="{57BF41E4-A3A8-3F03-A66C-E4FF834CEBDE}"/>
          </ac:graphicFrameMkLst>
        </pc:graphicFrameChg>
        <pc:picChg chg="add del mod">
          <ac:chgData name="Ammar Mansoor" userId="623835781cc72eea" providerId="Windows Live" clId="Web-{C6903418-7287-4F40-A9F5-7C01DA6C1BB4}" dt="2023-04-11T12:33:56.451" v="1484"/>
          <ac:picMkLst>
            <pc:docMk/>
            <pc:sldMk cId="2533356301" sldId="316"/>
            <ac:picMk id="4" creationId="{D951BD37-B20E-0C04-250C-F92D51ED854B}"/>
          </ac:picMkLst>
        </pc:picChg>
      </pc:sldChg>
    </pc:docChg>
  </pc:docChgLst>
  <pc:docChgLst>
    <pc:chgData name="Ammar Mansoor" userId="623835781cc72eea" providerId="Windows Live" clId="Web-{44BDAFE7-2F4B-49B2-915E-2F04DA9EF66A}"/>
    <pc:docChg chg="addSld delSld modSld sldOrd">
      <pc:chgData name="Ammar Mansoor" userId="623835781cc72eea" providerId="Windows Live" clId="Web-{44BDAFE7-2F4B-49B2-915E-2F04DA9EF66A}" dt="2023-04-06T22:27:33.874" v="103" actId="20577"/>
      <pc:docMkLst>
        <pc:docMk/>
      </pc:docMkLst>
      <pc:sldChg chg="modSp ord">
        <pc:chgData name="Ammar Mansoor" userId="623835781cc72eea" providerId="Windows Live" clId="Web-{44BDAFE7-2F4B-49B2-915E-2F04DA9EF66A}" dt="2023-04-06T22:10:38.027" v="19" actId="20577"/>
        <pc:sldMkLst>
          <pc:docMk/>
          <pc:sldMk cId="394391204" sldId="258"/>
        </pc:sldMkLst>
        <pc:spChg chg="mod">
          <ac:chgData name="Ammar Mansoor" userId="623835781cc72eea" providerId="Windows Live" clId="Web-{44BDAFE7-2F4B-49B2-915E-2F04DA9EF66A}" dt="2023-04-06T22:08:45.539" v="5" actId="20577"/>
          <ac:spMkLst>
            <pc:docMk/>
            <pc:sldMk cId="394391204" sldId="258"/>
            <ac:spMk id="2" creationId="{1C019176-6066-6EED-7940-F4A9D527224E}"/>
          </ac:spMkLst>
        </pc:spChg>
        <pc:spChg chg="mod">
          <ac:chgData name="Ammar Mansoor" userId="623835781cc72eea" providerId="Windows Live" clId="Web-{44BDAFE7-2F4B-49B2-915E-2F04DA9EF66A}" dt="2023-04-06T22:10:38.027" v="19" actId="20577"/>
          <ac:spMkLst>
            <pc:docMk/>
            <pc:sldMk cId="394391204" sldId="258"/>
            <ac:spMk id="3" creationId="{3E7819F9-25AA-3A64-9EED-661DFF27D108}"/>
          </ac:spMkLst>
        </pc:spChg>
      </pc:sldChg>
      <pc:sldChg chg="modSp">
        <pc:chgData name="Ammar Mansoor" userId="623835781cc72eea" providerId="Windows Live" clId="Web-{44BDAFE7-2F4B-49B2-915E-2F04DA9EF66A}" dt="2023-04-06T22:09:48.463" v="13" actId="1076"/>
        <pc:sldMkLst>
          <pc:docMk/>
          <pc:sldMk cId="1775004376" sldId="263"/>
        </pc:sldMkLst>
        <pc:spChg chg="mod">
          <ac:chgData name="Ammar Mansoor" userId="623835781cc72eea" providerId="Windows Live" clId="Web-{44BDAFE7-2F4B-49B2-915E-2F04DA9EF66A}" dt="2023-04-06T22:09:48.463" v="13" actId="1076"/>
          <ac:spMkLst>
            <pc:docMk/>
            <pc:sldMk cId="1775004376" sldId="263"/>
            <ac:spMk id="5" creationId="{18BBD496-9BD6-7E78-08A2-46D7883FB063}"/>
          </ac:spMkLst>
        </pc:spChg>
      </pc:sldChg>
      <pc:sldChg chg="modSp add ord replId">
        <pc:chgData name="Ammar Mansoor" userId="623835781cc72eea" providerId="Windows Live" clId="Web-{44BDAFE7-2F4B-49B2-915E-2F04DA9EF66A}" dt="2023-04-06T22:09:01.352" v="12" actId="20577"/>
        <pc:sldMkLst>
          <pc:docMk/>
          <pc:sldMk cId="1935297423" sldId="279"/>
        </pc:sldMkLst>
        <pc:spChg chg="mod">
          <ac:chgData name="Ammar Mansoor" userId="623835781cc72eea" providerId="Windows Live" clId="Web-{44BDAFE7-2F4B-49B2-915E-2F04DA9EF66A}" dt="2023-04-06T22:08:58.961" v="10" actId="20577"/>
          <ac:spMkLst>
            <pc:docMk/>
            <pc:sldMk cId="1935297423" sldId="279"/>
            <ac:spMk id="2" creationId="{1C019176-6066-6EED-7940-F4A9D527224E}"/>
          </ac:spMkLst>
        </pc:spChg>
        <pc:spChg chg="mod">
          <ac:chgData name="Ammar Mansoor" userId="623835781cc72eea" providerId="Windows Live" clId="Web-{44BDAFE7-2F4B-49B2-915E-2F04DA9EF66A}" dt="2023-04-06T22:09:01.352" v="12" actId="20577"/>
          <ac:spMkLst>
            <pc:docMk/>
            <pc:sldMk cId="1935297423" sldId="279"/>
            <ac:spMk id="3" creationId="{3E7819F9-25AA-3A64-9EED-661DFF27D108}"/>
          </ac:spMkLst>
        </pc:spChg>
      </pc:sldChg>
      <pc:sldChg chg="modSp new ord">
        <pc:chgData name="Ammar Mansoor" userId="623835781cc72eea" providerId="Windows Live" clId="Web-{44BDAFE7-2F4B-49B2-915E-2F04DA9EF66A}" dt="2023-04-06T22:11:04.246" v="29" actId="20577"/>
        <pc:sldMkLst>
          <pc:docMk/>
          <pc:sldMk cId="2415615487" sldId="280"/>
        </pc:sldMkLst>
        <pc:spChg chg="mod">
          <ac:chgData name="Ammar Mansoor" userId="623835781cc72eea" providerId="Windows Live" clId="Web-{44BDAFE7-2F4B-49B2-915E-2F04DA9EF66A}" dt="2023-04-06T22:11:04.246" v="29" actId="20577"/>
          <ac:spMkLst>
            <pc:docMk/>
            <pc:sldMk cId="2415615487" sldId="280"/>
            <ac:spMk id="2" creationId="{2BB3CCAB-395D-6736-2C1A-F8B6C84B3F50}"/>
          </ac:spMkLst>
        </pc:spChg>
      </pc:sldChg>
      <pc:sldChg chg="modSp new">
        <pc:chgData name="Ammar Mansoor" userId="623835781cc72eea" providerId="Windows Live" clId="Web-{44BDAFE7-2F4B-49B2-915E-2F04DA9EF66A}" dt="2023-04-06T22:11:52.560" v="57" actId="20577"/>
        <pc:sldMkLst>
          <pc:docMk/>
          <pc:sldMk cId="3721778469" sldId="281"/>
        </pc:sldMkLst>
        <pc:spChg chg="mod">
          <ac:chgData name="Ammar Mansoor" userId="623835781cc72eea" providerId="Windows Live" clId="Web-{44BDAFE7-2F4B-49B2-915E-2F04DA9EF66A}" dt="2023-04-06T22:11:52.560" v="57" actId="20577"/>
          <ac:spMkLst>
            <pc:docMk/>
            <pc:sldMk cId="3721778469" sldId="281"/>
            <ac:spMk id="2" creationId="{26FA26CB-5D5F-6872-1AD2-6F3B1C551C29}"/>
          </ac:spMkLst>
        </pc:spChg>
      </pc:sldChg>
      <pc:sldChg chg="add del replId">
        <pc:chgData name="Ammar Mansoor" userId="623835781cc72eea" providerId="Windows Live" clId="Web-{44BDAFE7-2F4B-49B2-915E-2F04DA9EF66A}" dt="2023-04-06T22:11:18.091" v="31"/>
        <pc:sldMkLst>
          <pc:docMk/>
          <pc:sldMk cId="4283554228" sldId="281"/>
        </pc:sldMkLst>
      </pc:sldChg>
      <pc:sldChg chg="modSp new">
        <pc:chgData name="Ammar Mansoor" userId="623835781cc72eea" providerId="Windows Live" clId="Web-{44BDAFE7-2F4B-49B2-915E-2F04DA9EF66A}" dt="2023-04-06T22:12:10.577" v="62" actId="20577"/>
        <pc:sldMkLst>
          <pc:docMk/>
          <pc:sldMk cId="2110771744" sldId="282"/>
        </pc:sldMkLst>
        <pc:spChg chg="mod">
          <ac:chgData name="Ammar Mansoor" userId="623835781cc72eea" providerId="Windows Live" clId="Web-{44BDAFE7-2F4B-49B2-915E-2F04DA9EF66A}" dt="2023-04-06T22:12:10.577" v="62" actId="20577"/>
          <ac:spMkLst>
            <pc:docMk/>
            <pc:sldMk cId="2110771744" sldId="282"/>
            <ac:spMk id="2" creationId="{8A333A0C-8555-0F44-4B54-981276AF3B35}"/>
          </ac:spMkLst>
        </pc:spChg>
      </pc:sldChg>
      <pc:sldChg chg="modSp new">
        <pc:chgData name="Ammar Mansoor" userId="623835781cc72eea" providerId="Windows Live" clId="Web-{44BDAFE7-2F4B-49B2-915E-2F04DA9EF66A}" dt="2023-04-06T22:12:19.014" v="67" actId="20577"/>
        <pc:sldMkLst>
          <pc:docMk/>
          <pc:sldMk cId="2828975253" sldId="283"/>
        </pc:sldMkLst>
        <pc:spChg chg="mod">
          <ac:chgData name="Ammar Mansoor" userId="623835781cc72eea" providerId="Windows Live" clId="Web-{44BDAFE7-2F4B-49B2-915E-2F04DA9EF66A}" dt="2023-04-06T22:12:19.014" v="67" actId="20577"/>
          <ac:spMkLst>
            <pc:docMk/>
            <pc:sldMk cId="2828975253" sldId="283"/>
            <ac:spMk id="2" creationId="{169E292F-6949-503B-2A17-FE7264E28A24}"/>
          </ac:spMkLst>
        </pc:spChg>
      </pc:sldChg>
      <pc:sldChg chg="modSp new">
        <pc:chgData name="Ammar Mansoor" userId="623835781cc72eea" providerId="Windows Live" clId="Web-{44BDAFE7-2F4B-49B2-915E-2F04DA9EF66A}" dt="2023-04-06T22:12:41.328" v="72" actId="20577"/>
        <pc:sldMkLst>
          <pc:docMk/>
          <pc:sldMk cId="3066375328" sldId="284"/>
        </pc:sldMkLst>
        <pc:spChg chg="mod">
          <ac:chgData name="Ammar Mansoor" userId="623835781cc72eea" providerId="Windows Live" clId="Web-{44BDAFE7-2F4B-49B2-915E-2F04DA9EF66A}" dt="2023-04-06T22:12:41.328" v="72" actId="20577"/>
          <ac:spMkLst>
            <pc:docMk/>
            <pc:sldMk cId="3066375328" sldId="284"/>
            <ac:spMk id="2" creationId="{E2CBF744-9CE8-32A4-C145-67666C1C8BA4}"/>
          </ac:spMkLst>
        </pc:spChg>
      </pc:sldChg>
      <pc:sldChg chg="modSp new ord">
        <pc:chgData name="Ammar Mansoor" userId="623835781cc72eea" providerId="Windows Live" clId="Web-{44BDAFE7-2F4B-49B2-915E-2F04DA9EF66A}" dt="2023-04-06T22:13:43.283" v="83" actId="20577"/>
        <pc:sldMkLst>
          <pc:docMk/>
          <pc:sldMk cId="1436679375" sldId="285"/>
        </pc:sldMkLst>
        <pc:spChg chg="mod">
          <ac:chgData name="Ammar Mansoor" userId="623835781cc72eea" providerId="Windows Live" clId="Web-{44BDAFE7-2F4B-49B2-915E-2F04DA9EF66A}" dt="2023-04-06T22:13:43.283" v="83" actId="20577"/>
          <ac:spMkLst>
            <pc:docMk/>
            <pc:sldMk cId="1436679375" sldId="285"/>
            <ac:spMk id="2" creationId="{D6A9122F-015E-CB8A-D801-4136ED1D4B7C}"/>
          </ac:spMkLst>
        </pc:spChg>
      </pc:sldChg>
      <pc:sldChg chg="modSp new">
        <pc:chgData name="Ammar Mansoor" userId="623835781cc72eea" providerId="Windows Live" clId="Web-{44BDAFE7-2F4B-49B2-915E-2F04DA9EF66A}" dt="2023-04-06T22:13:54.361" v="92" actId="20577"/>
        <pc:sldMkLst>
          <pc:docMk/>
          <pc:sldMk cId="3097745798" sldId="286"/>
        </pc:sldMkLst>
        <pc:spChg chg="mod">
          <ac:chgData name="Ammar Mansoor" userId="623835781cc72eea" providerId="Windows Live" clId="Web-{44BDAFE7-2F4B-49B2-915E-2F04DA9EF66A}" dt="2023-04-06T22:13:54.361" v="92" actId="20577"/>
          <ac:spMkLst>
            <pc:docMk/>
            <pc:sldMk cId="3097745798" sldId="286"/>
            <ac:spMk id="2" creationId="{D4C33D55-97D9-6D35-EA43-C41D3AE9D5C5}"/>
          </ac:spMkLst>
        </pc:spChg>
      </pc:sldChg>
      <pc:sldChg chg="modSp new">
        <pc:chgData name="Ammar Mansoor" userId="623835781cc72eea" providerId="Windows Live" clId="Web-{44BDAFE7-2F4B-49B2-915E-2F04DA9EF66A}" dt="2023-04-06T22:27:33.874" v="103" actId="20577"/>
        <pc:sldMkLst>
          <pc:docMk/>
          <pc:sldMk cId="3118704467" sldId="287"/>
        </pc:sldMkLst>
        <pc:spChg chg="mod">
          <ac:chgData name="Ammar Mansoor" userId="623835781cc72eea" providerId="Windows Live" clId="Web-{44BDAFE7-2F4B-49B2-915E-2F04DA9EF66A}" dt="2023-04-06T22:27:33.874" v="103" actId="20577"/>
          <ac:spMkLst>
            <pc:docMk/>
            <pc:sldMk cId="3118704467" sldId="287"/>
            <ac:spMk id="2" creationId="{41315CCA-1322-ECE3-7D5D-10D55B43F71C}"/>
          </ac:spMkLst>
        </pc:spChg>
      </pc:sldChg>
    </pc:docChg>
  </pc:docChgLst>
  <pc:docChgLst>
    <pc:chgData name="Ammar Mansoor" userId="623835781cc72eea" providerId="Windows Live" clId="Web-{713748B1-46F9-414A-AEDE-004EA632CA16}"/>
    <pc:docChg chg="addSld delSld modSld sldOrd addMainMaster">
      <pc:chgData name="Ammar Mansoor" userId="623835781cc72eea" providerId="Windows Live" clId="Web-{713748B1-46F9-414A-AEDE-004EA632CA16}" dt="2023-04-03T21:32:49.601" v="539"/>
      <pc:docMkLst>
        <pc:docMk/>
      </pc:docMkLst>
      <pc:sldChg chg="addSp delSp modSp mod setBg modClrScheme chgLayout">
        <pc:chgData name="Ammar Mansoor" userId="623835781cc72eea" providerId="Windows Live" clId="Web-{713748B1-46F9-414A-AEDE-004EA632CA16}" dt="2023-04-03T20:58:04.973" v="28"/>
        <pc:sldMkLst>
          <pc:docMk/>
          <pc:sldMk cId="109857222" sldId="256"/>
        </pc:sldMkLst>
        <pc:spChg chg="mod ord">
          <ac:chgData name="Ammar Mansoor" userId="623835781cc72eea" providerId="Windows Live" clId="Web-{713748B1-46F9-414A-AEDE-004EA632CA16}" dt="2023-04-03T20:58:04.973" v="28"/>
          <ac:spMkLst>
            <pc:docMk/>
            <pc:sldMk cId="109857222" sldId="256"/>
            <ac:spMk id="2" creationId="{00000000-0000-0000-0000-000000000000}"/>
          </ac:spMkLst>
        </pc:spChg>
        <pc:spChg chg="add mod ord">
          <ac:chgData name="Ammar Mansoor" userId="623835781cc72eea" providerId="Windows Live" clId="Web-{713748B1-46F9-414A-AEDE-004EA632CA16}" dt="2023-04-03T20:58:04.973" v="28"/>
          <ac:spMkLst>
            <pc:docMk/>
            <pc:sldMk cId="109857222" sldId="256"/>
            <ac:spMk id="3" creationId="{8949497C-6CA1-87DE-8A2B-00F088CFCD72}"/>
          </ac:spMkLst>
        </pc:spChg>
        <pc:spChg chg="add del">
          <ac:chgData name="Ammar Mansoor" userId="623835781cc72eea" providerId="Windows Live" clId="Web-{713748B1-46F9-414A-AEDE-004EA632CA16}" dt="2023-04-03T20:57:54.379" v="23"/>
          <ac:spMkLst>
            <pc:docMk/>
            <pc:sldMk cId="109857222" sldId="256"/>
            <ac:spMk id="6" creationId="{462F97DB-9183-4E6E-8155-7BC67242DF35}"/>
          </ac:spMkLst>
        </pc:spChg>
        <pc:spChg chg="add">
          <ac:chgData name="Ammar Mansoor" userId="623835781cc72eea" providerId="Windows Live" clId="Web-{713748B1-46F9-414A-AEDE-004EA632CA16}" dt="2023-04-03T20:58:04.973" v="28"/>
          <ac:spMkLst>
            <pc:docMk/>
            <pc:sldMk cId="109857222" sldId="256"/>
            <ac:spMk id="10" creationId="{0BEA406F-4C10-46D4-B500-E25F3991293C}"/>
          </ac:spMkLst>
        </pc:spChg>
        <pc:picChg chg="add del">
          <ac:chgData name="Ammar Mansoor" userId="623835781cc72eea" providerId="Windows Live" clId="Web-{713748B1-46F9-414A-AEDE-004EA632CA16}" dt="2023-04-03T20:57:54.379" v="23"/>
          <ac:picMkLst>
            <pc:docMk/>
            <pc:sldMk cId="109857222" sldId="256"/>
            <ac:picMk id="5" creationId="{26EE7227-7747-1E29-C64C-418761C3FF97}"/>
          </ac:picMkLst>
        </pc:picChg>
        <pc:picChg chg="add">
          <ac:chgData name="Ammar Mansoor" userId="623835781cc72eea" providerId="Windows Live" clId="Web-{713748B1-46F9-414A-AEDE-004EA632CA16}" dt="2023-04-03T20:58:04.973" v="28"/>
          <ac:picMkLst>
            <pc:docMk/>
            <pc:sldMk cId="109857222" sldId="256"/>
            <ac:picMk id="13" creationId="{F5C35C4D-1CD8-EC11-C544-3668051FB7EE}"/>
          </ac:picMkLst>
        </pc:picChg>
        <pc:cxnChg chg="add del">
          <ac:chgData name="Ammar Mansoor" userId="623835781cc72eea" providerId="Windows Live" clId="Web-{713748B1-46F9-414A-AEDE-004EA632CA16}" dt="2023-04-03T20:57:54.379" v="23"/>
          <ac:cxnSpMkLst>
            <pc:docMk/>
            <pc:sldMk cId="109857222" sldId="256"/>
            <ac:cxnSpMk id="8" creationId="{731ADB2A-A571-40A6-AC59-21025129400E}"/>
          </ac:cxnSpMkLst>
        </pc:cxnChg>
        <pc:cxnChg chg="add">
          <ac:chgData name="Ammar Mansoor" userId="623835781cc72eea" providerId="Windows Live" clId="Web-{713748B1-46F9-414A-AEDE-004EA632CA16}" dt="2023-04-03T20:58:04.973" v="28"/>
          <ac:cxnSpMkLst>
            <pc:docMk/>
            <pc:sldMk cId="109857222" sldId="256"/>
            <ac:cxnSpMk id="12" creationId="{013301D8-907C-49DD-A2C1-CA4942FAFC3C}"/>
          </ac:cxnSpMkLst>
        </pc:cxnChg>
      </pc:sldChg>
      <pc:sldChg chg="addSp delSp modSp add del mod setBg modClrScheme setClrOvrMap chgLayout">
        <pc:chgData name="Ammar Mansoor" userId="623835781cc72eea" providerId="Windows Live" clId="Web-{713748B1-46F9-414A-AEDE-004EA632CA16}" dt="2023-04-03T20:59:30.086" v="51"/>
        <pc:sldMkLst>
          <pc:docMk/>
          <pc:sldMk cId="2317120561" sldId="257"/>
        </pc:sldMkLst>
        <pc:spChg chg="mod ord">
          <ac:chgData name="Ammar Mansoor" userId="623835781cc72eea" providerId="Windows Live" clId="Web-{713748B1-46F9-414A-AEDE-004EA632CA16}" dt="2023-04-03T20:58:33.021" v="36"/>
          <ac:spMkLst>
            <pc:docMk/>
            <pc:sldMk cId="2317120561" sldId="257"/>
            <ac:spMk id="2" creationId="{B15A4F20-48ED-38C2-5B31-64A53E5325D2}"/>
          </ac:spMkLst>
        </pc:spChg>
        <pc:spChg chg="mod ord">
          <ac:chgData name="Ammar Mansoor" userId="623835781cc72eea" providerId="Windows Live" clId="Web-{713748B1-46F9-414A-AEDE-004EA632CA16}" dt="2023-04-03T20:58:33.021" v="36"/>
          <ac:spMkLst>
            <pc:docMk/>
            <pc:sldMk cId="2317120561" sldId="257"/>
            <ac:spMk id="3" creationId="{AFB8E6D5-10A7-5696-1738-6B7A2B733676}"/>
          </ac:spMkLst>
        </pc:spChg>
        <pc:spChg chg="add del">
          <ac:chgData name="Ammar Mansoor" userId="623835781cc72eea" providerId="Windows Live" clId="Web-{713748B1-46F9-414A-AEDE-004EA632CA16}" dt="2023-04-03T20:57:02.502" v="6"/>
          <ac:spMkLst>
            <pc:docMk/>
            <pc:sldMk cId="2317120561" sldId="257"/>
            <ac:spMk id="9" creationId="{B8D726A5-7900-41B4-8D49-49B4A2010E7C}"/>
          </ac:spMkLst>
        </pc:spChg>
        <pc:picChg chg="add del">
          <ac:chgData name="Ammar Mansoor" userId="623835781cc72eea" providerId="Windows Live" clId="Web-{713748B1-46F9-414A-AEDE-004EA632CA16}" dt="2023-04-03T20:57:02.502" v="6"/>
          <ac:picMkLst>
            <pc:docMk/>
            <pc:sldMk cId="2317120561" sldId="257"/>
            <ac:picMk id="5" creationId="{63BDE52D-07CF-0DB8-DF07-3FA0FFED47F7}"/>
          </ac:picMkLst>
        </pc:picChg>
        <pc:cxnChg chg="add del">
          <ac:chgData name="Ammar Mansoor" userId="623835781cc72eea" providerId="Windows Live" clId="Web-{713748B1-46F9-414A-AEDE-004EA632CA16}" dt="2023-04-03T20:57:02.502" v="6"/>
          <ac:cxnSpMkLst>
            <pc:docMk/>
            <pc:sldMk cId="2317120561" sldId="257"/>
            <ac:cxnSpMk id="11" creationId="{46E49661-E258-450C-8150-A91A6B30D1CD}"/>
          </ac:cxnSpMkLst>
        </pc:cxnChg>
      </pc:sldChg>
      <pc:sldChg chg="add ord">
        <pc:chgData name="Ammar Mansoor" userId="623835781cc72eea" providerId="Windows Live" clId="Web-{713748B1-46F9-414A-AEDE-004EA632CA16}" dt="2023-04-03T20:58:50.240" v="38"/>
        <pc:sldMkLst>
          <pc:docMk/>
          <pc:sldMk cId="394391204" sldId="258"/>
        </pc:sldMkLst>
      </pc:sldChg>
      <pc:sldChg chg="add">
        <pc:chgData name="Ammar Mansoor" userId="623835781cc72eea" providerId="Windows Live" clId="Web-{713748B1-46F9-414A-AEDE-004EA632CA16}" dt="2023-04-03T20:59:13.851" v="39"/>
        <pc:sldMkLst>
          <pc:docMk/>
          <pc:sldMk cId="840380898" sldId="259"/>
        </pc:sldMkLst>
      </pc:sldChg>
      <pc:sldChg chg="add">
        <pc:chgData name="Ammar Mansoor" userId="623835781cc72eea" providerId="Windows Live" clId="Web-{713748B1-46F9-414A-AEDE-004EA632CA16}" dt="2023-04-03T20:59:14.038" v="40"/>
        <pc:sldMkLst>
          <pc:docMk/>
          <pc:sldMk cId="1523768898" sldId="260"/>
        </pc:sldMkLst>
      </pc:sldChg>
      <pc:sldChg chg="add">
        <pc:chgData name="Ammar Mansoor" userId="623835781cc72eea" providerId="Windows Live" clId="Web-{713748B1-46F9-414A-AEDE-004EA632CA16}" dt="2023-04-03T20:59:14.132" v="41"/>
        <pc:sldMkLst>
          <pc:docMk/>
          <pc:sldMk cId="2737024955" sldId="261"/>
        </pc:sldMkLst>
      </pc:sldChg>
      <pc:sldChg chg="add">
        <pc:chgData name="Ammar Mansoor" userId="623835781cc72eea" providerId="Windows Live" clId="Web-{713748B1-46F9-414A-AEDE-004EA632CA16}" dt="2023-04-03T20:59:14.226" v="42"/>
        <pc:sldMkLst>
          <pc:docMk/>
          <pc:sldMk cId="4146565819" sldId="262"/>
        </pc:sldMkLst>
      </pc:sldChg>
      <pc:sldChg chg="add">
        <pc:chgData name="Ammar Mansoor" userId="623835781cc72eea" providerId="Windows Live" clId="Web-{713748B1-46F9-414A-AEDE-004EA632CA16}" dt="2023-04-03T20:59:14.913" v="43"/>
        <pc:sldMkLst>
          <pc:docMk/>
          <pc:sldMk cId="1775004376" sldId="263"/>
        </pc:sldMkLst>
      </pc:sldChg>
      <pc:sldChg chg="add">
        <pc:chgData name="Ammar Mansoor" userId="623835781cc72eea" providerId="Windows Live" clId="Web-{713748B1-46F9-414A-AEDE-004EA632CA16}" dt="2023-04-03T20:59:15.194" v="44"/>
        <pc:sldMkLst>
          <pc:docMk/>
          <pc:sldMk cId="4276636028" sldId="264"/>
        </pc:sldMkLst>
      </pc:sldChg>
      <pc:sldChg chg="add">
        <pc:chgData name="Ammar Mansoor" userId="623835781cc72eea" providerId="Windows Live" clId="Web-{713748B1-46F9-414A-AEDE-004EA632CA16}" dt="2023-04-03T20:59:15.835" v="45"/>
        <pc:sldMkLst>
          <pc:docMk/>
          <pc:sldMk cId="4160059609" sldId="265"/>
        </pc:sldMkLst>
      </pc:sldChg>
      <pc:sldChg chg="add">
        <pc:chgData name="Ammar Mansoor" userId="623835781cc72eea" providerId="Windows Live" clId="Web-{713748B1-46F9-414A-AEDE-004EA632CA16}" dt="2023-04-03T20:59:15.991" v="46"/>
        <pc:sldMkLst>
          <pc:docMk/>
          <pc:sldMk cId="2236491609" sldId="266"/>
        </pc:sldMkLst>
      </pc:sldChg>
      <pc:sldChg chg="add">
        <pc:chgData name="Ammar Mansoor" userId="623835781cc72eea" providerId="Windows Live" clId="Web-{713748B1-46F9-414A-AEDE-004EA632CA16}" dt="2023-04-03T20:59:16.226" v="47"/>
        <pc:sldMkLst>
          <pc:docMk/>
          <pc:sldMk cId="4213396916" sldId="267"/>
        </pc:sldMkLst>
      </pc:sldChg>
      <pc:sldChg chg="add">
        <pc:chgData name="Ammar Mansoor" userId="623835781cc72eea" providerId="Windows Live" clId="Web-{713748B1-46F9-414A-AEDE-004EA632CA16}" dt="2023-04-03T20:59:16.538" v="48"/>
        <pc:sldMkLst>
          <pc:docMk/>
          <pc:sldMk cId="1171740401" sldId="268"/>
        </pc:sldMkLst>
      </pc:sldChg>
      <pc:sldChg chg="add">
        <pc:chgData name="Ammar Mansoor" userId="623835781cc72eea" providerId="Windows Live" clId="Web-{713748B1-46F9-414A-AEDE-004EA632CA16}" dt="2023-04-03T20:59:16.882" v="49"/>
        <pc:sldMkLst>
          <pc:docMk/>
          <pc:sldMk cId="1804285692" sldId="269"/>
        </pc:sldMkLst>
      </pc:sldChg>
      <pc:sldChg chg="add">
        <pc:chgData name="Ammar Mansoor" userId="623835781cc72eea" providerId="Windows Live" clId="Web-{713748B1-46F9-414A-AEDE-004EA632CA16}" dt="2023-04-03T20:59:16.898" v="50"/>
        <pc:sldMkLst>
          <pc:docMk/>
          <pc:sldMk cId="1200919784" sldId="270"/>
        </pc:sldMkLst>
      </pc:sldChg>
      <pc:sldChg chg="modSp new del">
        <pc:chgData name="Ammar Mansoor" userId="623835781cc72eea" providerId="Windows Live" clId="Web-{713748B1-46F9-414A-AEDE-004EA632CA16}" dt="2023-04-03T21:13:13.618" v="58"/>
        <pc:sldMkLst>
          <pc:docMk/>
          <pc:sldMk cId="4071002356" sldId="271"/>
        </pc:sldMkLst>
        <pc:spChg chg="mod">
          <ac:chgData name="Ammar Mansoor" userId="623835781cc72eea" providerId="Windows Live" clId="Web-{713748B1-46F9-414A-AEDE-004EA632CA16}" dt="2023-04-03T21:13:05.477" v="56" actId="20577"/>
          <ac:spMkLst>
            <pc:docMk/>
            <pc:sldMk cId="4071002356" sldId="271"/>
            <ac:spMk id="2" creationId="{3831640D-26A7-5E63-6A45-5666EEE2641B}"/>
          </ac:spMkLst>
        </pc:spChg>
      </pc:sldChg>
      <pc:sldChg chg="modSp new">
        <pc:chgData name="Ammar Mansoor" userId="623835781cc72eea" providerId="Windows Live" clId="Web-{713748B1-46F9-414A-AEDE-004EA632CA16}" dt="2023-04-03T21:13:32.790" v="71" actId="20577"/>
        <pc:sldMkLst>
          <pc:docMk/>
          <pc:sldMk cId="4120338086" sldId="272"/>
        </pc:sldMkLst>
        <pc:spChg chg="mod">
          <ac:chgData name="Ammar Mansoor" userId="623835781cc72eea" providerId="Windows Live" clId="Web-{713748B1-46F9-414A-AEDE-004EA632CA16}" dt="2023-04-03T21:13:21.337" v="62" actId="20577"/>
          <ac:spMkLst>
            <pc:docMk/>
            <pc:sldMk cId="4120338086" sldId="272"/>
            <ac:spMk id="2" creationId="{88541549-00BA-51F2-445E-869B8D81F841}"/>
          </ac:spMkLst>
        </pc:spChg>
        <pc:spChg chg="mod">
          <ac:chgData name="Ammar Mansoor" userId="623835781cc72eea" providerId="Windows Live" clId="Web-{713748B1-46F9-414A-AEDE-004EA632CA16}" dt="2023-04-03T21:13:24.602" v="65" actId="20577"/>
          <ac:spMkLst>
            <pc:docMk/>
            <pc:sldMk cId="4120338086" sldId="272"/>
            <ac:spMk id="3" creationId="{AB1F9B24-9153-770D-1071-5D075547B88E}"/>
          </ac:spMkLst>
        </pc:spChg>
        <pc:spChg chg="mod">
          <ac:chgData name="Ammar Mansoor" userId="623835781cc72eea" providerId="Windows Live" clId="Web-{713748B1-46F9-414A-AEDE-004EA632CA16}" dt="2023-04-03T21:13:32.790" v="71" actId="20577"/>
          <ac:spMkLst>
            <pc:docMk/>
            <pc:sldMk cId="4120338086" sldId="272"/>
            <ac:spMk id="5" creationId="{409B37A7-A801-55A1-2727-0C94DC08BD4E}"/>
          </ac:spMkLst>
        </pc:spChg>
      </pc:sldChg>
      <pc:sldChg chg="new del">
        <pc:chgData name="Ammar Mansoor" userId="623835781cc72eea" providerId="Windows Live" clId="Web-{713748B1-46F9-414A-AEDE-004EA632CA16}" dt="2023-04-03T21:21:50.966" v="288"/>
        <pc:sldMkLst>
          <pc:docMk/>
          <pc:sldMk cId="1545047186" sldId="273"/>
        </pc:sldMkLst>
      </pc:sldChg>
      <pc:sldChg chg="addSp delSp modSp new mod setBg">
        <pc:chgData name="Ammar Mansoor" userId="623835781cc72eea" providerId="Windows Live" clId="Web-{713748B1-46F9-414A-AEDE-004EA632CA16}" dt="2023-04-03T21:32:49.601" v="539"/>
        <pc:sldMkLst>
          <pc:docMk/>
          <pc:sldMk cId="3459699412" sldId="274"/>
        </pc:sldMkLst>
        <pc:spChg chg="mod">
          <ac:chgData name="Ammar Mansoor" userId="623835781cc72eea" providerId="Windows Live" clId="Web-{713748B1-46F9-414A-AEDE-004EA632CA16}" dt="2023-04-03T21:32:04.099" v="531"/>
          <ac:spMkLst>
            <pc:docMk/>
            <pc:sldMk cId="3459699412" sldId="274"/>
            <ac:spMk id="2" creationId="{883E1813-B468-01F6-EBBE-AE31C858AD90}"/>
          </ac:spMkLst>
        </pc:spChg>
        <pc:spChg chg="mod">
          <ac:chgData name="Ammar Mansoor" userId="623835781cc72eea" providerId="Windows Live" clId="Web-{713748B1-46F9-414A-AEDE-004EA632CA16}" dt="2023-04-03T21:32:15.740" v="532" actId="14100"/>
          <ac:spMkLst>
            <pc:docMk/>
            <pc:sldMk cId="3459699412" sldId="274"/>
            <ac:spMk id="3" creationId="{030B5DAF-0427-2F78-0465-69765CC44628}"/>
          </ac:spMkLst>
        </pc:spChg>
        <pc:spChg chg="add del mod topLvl">
          <ac:chgData name="Ammar Mansoor" userId="623835781cc72eea" providerId="Windows Live" clId="Web-{713748B1-46F9-414A-AEDE-004EA632CA16}" dt="2023-04-03T21:32:49.601" v="539"/>
          <ac:spMkLst>
            <pc:docMk/>
            <pc:sldMk cId="3459699412" sldId="274"/>
            <ac:spMk id="5" creationId="{BDFAF084-0723-2290-9A62-7F1624F88677}"/>
          </ac:spMkLst>
        </pc:spChg>
        <pc:grpChg chg="add del mod">
          <ac:chgData name="Ammar Mansoor" userId="623835781cc72eea" providerId="Windows Live" clId="Web-{713748B1-46F9-414A-AEDE-004EA632CA16}" dt="2023-04-03T21:32:49.601" v="539"/>
          <ac:grpSpMkLst>
            <pc:docMk/>
            <pc:sldMk cId="3459699412" sldId="274"/>
            <ac:grpSpMk id="7" creationId="{13F47A90-CB07-E593-C1E8-9E9DF427E5F4}"/>
          </ac:grpSpMkLst>
        </pc:grpChg>
        <pc:picChg chg="add del mod topLvl">
          <ac:chgData name="Ammar Mansoor" userId="623835781cc72eea" providerId="Windows Live" clId="Web-{713748B1-46F9-414A-AEDE-004EA632CA16}" dt="2023-04-03T21:32:49.601" v="539"/>
          <ac:picMkLst>
            <pc:docMk/>
            <pc:sldMk cId="3459699412" sldId="274"/>
            <ac:picMk id="4" creationId="{1C34EBA7-9A6F-0D40-1C25-9A1DFE10B08B}"/>
          </ac:picMkLst>
        </pc:picChg>
      </pc:sldChg>
      <pc:sldChg chg="modSp new del ord">
        <pc:chgData name="Ammar Mansoor" userId="623835781cc72eea" providerId="Windows Live" clId="Web-{713748B1-46F9-414A-AEDE-004EA632CA16}" dt="2023-04-03T21:28:37.872" v="371"/>
        <pc:sldMkLst>
          <pc:docMk/>
          <pc:sldMk cId="621679613" sldId="275"/>
        </pc:sldMkLst>
        <pc:spChg chg="mod">
          <ac:chgData name="Ammar Mansoor" userId="623835781cc72eea" providerId="Windows Live" clId="Web-{713748B1-46F9-414A-AEDE-004EA632CA16}" dt="2023-04-03T21:23:17.844" v="308" actId="20577"/>
          <ac:spMkLst>
            <pc:docMk/>
            <pc:sldMk cId="621679613" sldId="275"/>
            <ac:spMk id="2" creationId="{C659EC16-E416-25A1-5AE0-19F76E4CFAD9}"/>
          </ac:spMkLst>
        </pc:spChg>
      </pc:sldChg>
      <pc:sldChg chg="modSp new">
        <pc:chgData name="Ammar Mansoor" userId="623835781cc72eea" providerId="Windows Live" clId="Web-{713748B1-46F9-414A-AEDE-004EA632CA16}" dt="2023-04-03T21:30:42.440" v="393" actId="20577"/>
        <pc:sldMkLst>
          <pc:docMk/>
          <pc:sldMk cId="1706878943" sldId="275"/>
        </pc:sldMkLst>
        <pc:spChg chg="mod">
          <ac:chgData name="Ammar Mansoor" userId="623835781cc72eea" providerId="Windows Live" clId="Web-{713748B1-46F9-414A-AEDE-004EA632CA16}" dt="2023-04-03T21:29:47.359" v="376" actId="20577"/>
          <ac:spMkLst>
            <pc:docMk/>
            <pc:sldMk cId="1706878943" sldId="275"/>
            <ac:spMk id="2" creationId="{02FF26B6-2DE9-D38A-D439-B7860AD847B4}"/>
          </ac:spMkLst>
        </pc:spChg>
        <pc:spChg chg="mod">
          <ac:chgData name="Ammar Mansoor" userId="623835781cc72eea" providerId="Windows Live" clId="Web-{713748B1-46F9-414A-AEDE-004EA632CA16}" dt="2023-04-03T21:30:42.440" v="393" actId="20577"/>
          <ac:spMkLst>
            <pc:docMk/>
            <pc:sldMk cId="1706878943" sldId="275"/>
            <ac:spMk id="3" creationId="{1F5E5086-65FF-CAFF-BD0B-066089E6C8E0}"/>
          </ac:spMkLst>
        </pc:spChg>
      </pc:sldChg>
      <pc:sldMasterChg chg="add addSldLayout">
        <pc:chgData name="Ammar Mansoor" userId="623835781cc72eea" providerId="Windows Live" clId="Web-{713748B1-46F9-414A-AEDE-004EA632CA16}" dt="2023-04-03T20:59:16.882" v="49"/>
        <pc:sldMasterMkLst>
          <pc:docMk/>
          <pc:sldMasterMk cId="2944332968" sldId="2147483735"/>
        </pc:sldMasterMkLst>
        <pc:sldLayoutChg chg="add">
          <pc:chgData name="Ammar Mansoor" userId="623835781cc72eea" providerId="Windows Live" clId="Web-{713748B1-46F9-414A-AEDE-004EA632CA16}" dt="2023-04-03T20:59:16.882" v="49"/>
          <pc:sldLayoutMkLst>
            <pc:docMk/>
            <pc:sldMasterMk cId="2944332968" sldId="2147483735"/>
            <pc:sldLayoutMk cId="3268008396" sldId="2147483736"/>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1334889864" sldId="2147483737"/>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419521394" sldId="2147483738"/>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001264287" sldId="2147483739"/>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481650205" sldId="2147483740"/>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306333823" sldId="2147483741"/>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345526697" sldId="2147483742"/>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723407334" sldId="2147483743"/>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429683183" sldId="2147483744"/>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1434383271" sldId="2147483745"/>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672016765" sldId="2147483746"/>
          </pc:sldLayoutMkLst>
        </pc:sldLayoutChg>
      </pc:sldMasterChg>
      <pc:sldMasterChg chg="add addSldLayout">
        <pc:chgData name="Ammar Mansoor" userId="623835781cc72eea" providerId="Windows Live" clId="Web-{713748B1-46F9-414A-AEDE-004EA632CA16}" dt="2023-04-03T20:59:15.835" v="45"/>
        <pc:sldMasterMkLst>
          <pc:docMk/>
          <pc:sldMasterMk cId="3244681830" sldId="2147483747"/>
        </pc:sldMasterMkLst>
        <pc:sldLayoutChg chg="add">
          <pc:chgData name="Ammar Mansoor" userId="623835781cc72eea" providerId="Windows Live" clId="Web-{713748B1-46F9-414A-AEDE-004EA632CA16}" dt="2023-04-03T20:58:48.350" v="37"/>
          <pc:sldLayoutMkLst>
            <pc:docMk/>
            <pc:sldMasterMk cId="3244681830" sldId="2147483747"/>
            <pc:sldLayoutMk cId="1387451103" sldId="2147483748"/>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912852897" sldId="2147483749"/>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889094779" sldId="2147483750"/>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870862536" sldId="2147483751"/>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993872069" sldId="2147483752"/>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427172504" sldId="2147483753"/>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3985757575" sldId="2147483754"/>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267858271" sldId="2147483755"/>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3189087220" sldId="2147483756"/>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982190031" sldId="2147483757"/>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776949309" sldId="2147483758"/>
          </pc:sldLayoutMkLst>
        </pc:sldLayoutChg>
        <pc:sldLayoutChg chg="add">
          <pc:chgData name="Ammar Mansoor" userId="623835781cc72eea" providerId="Windows Live" clId="Web-{713748B1-46F9-414A-AEDE-004EA632CA16}" dt="2023-04-03T20:59:15.835" v="45"/>
          <pc:sldLayoutMkLst>
            <pc:docMk/>
            <pc:sldMasterMk cId="3244681830" sldId="2147483747"/>
            <pc:sldLayoutMk cId="2416312168" sldId="2147483764"/>
          </pc:sldLayoutMkLst>
        </pc:sldLayoutChg>
      </pc:sldMasterChg>
      <pc:sldMasterChg chg="add addSldLayout">
        <pc:chgData name="Ammar Mansoor" userId="623835781cc72eea" providerId="Windows Live" clId="Web-{713748B1-46F9-414A-AEDE-004EA632CA16}" dt="2023-04-03T20:59:15.991" v="46"/>
        <pc:sldMasterMkLst>
          <pc:docMk/>
          <pc:sldMasterMk cId="4141241257" sldId="2147483771"/>
        </pc:sldMasterMkLst>
        <pc:sldLayoutChg chg="add">
          <pc:chgData name="Ammar Mansoor" userId="623835781cc72eea" providerId="Windows Live" clId="Web-{713748B1-46F9-414A-AEDE-004EA632CA16}" dt="2023-04-03T20:59:15.991" v="46"/>
          <pc:sldLayoutMkLst>
            <pc:docMk/>
            <pc:sldMasterMk cId="4141241257" sldId="2147483771"/>
            <pc:sldLayoutMk cId="1113215814" sldId="2147483772"/>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930449183" sldId="2147483773"/>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264598504" sldId="2147483774"/>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3417560411" sldId="2147483775"/>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868079939" sldId="2147483776"/>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1238029877" sldId="2147483777"/>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55799075" sldId="2147483778"/>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393540812" sldId="2147483779"/>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182693945" sldId="2147483780"/>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305015544" sldId="2147483781"/>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1143221154" sldId="2147483782"/>
          </pc:sldLayoutMkLst>
        </pc:sldLayoutChg>
      </pc:sldMasterChg>
    </pc:docChg>
  </pc:docChgLst>
  <pc:docChgLst>
    <pc:chgData name="Ammar Mansoor" userId="623835781cc72eea" providerId="Windows Live" clId="Web-{59F303AA-E724-4F45-B0AA-5346AC82A97A}"/>
    <pc:docChg chg="modSld">
      <pc:chgData name="Ammar Mansoor" userId="623835781cc72eea" providerId="Windows Live" clId="Web-{59F303AA-E724-4F45-B0AA-5346AC82A97A}" dt="2023-04-07T16:49:07.355" v="20" actId="20577"/>
      <pc:docMkLst>
        <pc:docMk/>
      </pc:docMkLst>
      <pc:sldChg chg="addSp modSp mod setBg">
        <pc:chgData name="Ammar Mansoor" userId="623835781cc72eea" providerId="Windows Live" clId="Web-{59F303AA-E724-4F45-B0AA-5346AC82A97A}" dt="2023-04-07T16:49:07.355" v="20" actId="20577"/>
        <pc:sldMkLst>
          <pc:docMk/>
          <pc:sldMk cId="3721778469" sldId="281"/>
        </pc:sldMkLst>
        <pc:spChg chg="mod">
          <ac:chgData name="Ammar Mansoor" userId="623835781cc72eea" providerId="Windows Live" clId="Web-{59F303AA-E724-4F45-B0AA-5346AC82A97A}" dt="2023-04-07T16:47:16.802" v="15"/>
          <ac:spMkLst>
            <pc:docMk/>
            <pc:sldMk cId="3721778469" sldId="281"/>
            <ac:spMk id="2" creationId="{26FA26CB-5D5F-6872-1AD2-6F3B1C551C29}"/>
          </ac:spMkLst>
        </pc:spChg>
        <pc:spChg chg="mod">
          <ac:chgData name="Ammar Mansoor" userId="623835781cc72eea" providerId="Windows Live" clId="Web-{59F303AA-E724-4F45-B0AA-5346AC82A97A}" dt="2023-04-07T16:49:07.355" v="20" actId="20577"/>
          <ac:spMkLst>
            <pc:docMk/>
            <pc:sldMk cId="3721778469" sldId="281"/>
            <ac:spMk id="3" creationId="{C35C46F7-7611-CFDD-8C4E-A0FF98219762}"/>
          </ac:spMkLst>
        </pc:spChg>
        <pc:spChg chg="add">
          <ac:chgData name="Ammar Mansoor" userId="623835781cc72eea" providerId="Windows Live" clId="Web-{59F303AA-E724-4F45-B0AA-5346AC82A97A}" dt="2023-04-07T16:47:16.802" v="15"/>
          <ac:spMkLst>
            <pc:docMk/>
            <pc:sldMk cId="3721778469" sldId="281"/>
            <ac:spMk id="8" creationId="{DAF1966E-FD40-4A4A-B61B-C4DF7FA05F06}"/>
          </ac:spMkLst>
        </pc:spChg>
        <pc:spChg chg="add">
          <ac:chgData name="Ammar Mansoor" userId="623835781cc72eea" providerId="Windows Live" clId="Web-{59F303AA-E724-4F45-B0AA-5346AC82A97A}" dt="2023-04-07T16:47:16.802" v="15"/>
          <ac:spMkLst>
            <pc:docMk/>
            <pc:sldMk cId="3721778469" sldId="281"/>
            <ac:spMk id="10" creationId="{047BFA19-D45E-416B-A404-7AF2F3F27017}"/>
          </ac:spMkLst>
        </pc:spChg>
        <pc:spChg chg="add">
          <ac:chgData name="Ammar Mansoor" userId="623835781cc72eea" providerId="Windows Live" clId="Web-{59F303AA-E724-4F45-B0AA-5346AC82A97A}" dt="2023-04-07T16:47:16.802" v="15"/>
          <ac:spMkLst>
            <pc:docMk/>
            <pc:sldMk cId="3721778469" sldId="281"/>
            <ac:spMk id="12" creationId="{8E0105E7-23DB-4CF2-8258-FF47C7620F6E}"/>
          </ac:spMkLst>
        </pc:spChg>
        <pc:spChg chg="add">
          <ac:chgData name="Ammar Mansoor" userId="623835781cc72eea" providerId="Windows Live" clId="Web-{59F303AA-E724-4F45-B0AA-5346AC82A97A}" dt="2023-04-07T16:47:16.802" v="15"/>
          <ac:spMkLst>
            <pc:docMk/>
            <pc:sldMk cId="3721778469" sldId="281"/>
            <ac:spMk id="14" creationId="{074B4F7D-14B2-478B-8BF5-01E4E0C5D263}"/>
          </ac:spMkLst>
        </pc:spChg>
      </pc:sldChg>
    </pc:docChg>
  </pc:docChgLst>
  <pc:docChgLst>
    <pc:chgData name="Ammar Mansoor" userId="623835781cc72eea" providerId="Windows Live" clId="Web-{15838350-F899-4D29-8DB4-79BDD8F9F734}"/>
    <pc:docChg chg="addSld delSld modSld sldOrd">
      <pc:chgData name="Ammar Mansoor" userId="623835781cc72eea" providerId="Windows Live" clId="Web-{15838350-F899-4D29-8DB4-79BDD8F9F734}" dt="2023-04-08T15:16:47.256" v="861"/>
      <pc:docMkLst>
        <pc:docMk/>
      </pc:docMkLst>
      <pc:sldChg chg="modSp">
        <pc:chgData name="Ammar Mansoor" userId="623835781cc72eea" providerId="Windows Live" clId="Web-{15838350-F899-4D29-8DB4-79BDD8F9F734}" dt="2023-04-08T14:32:42.044" v="31" actId="20577"/>
        <pc:sldMkLst>
          <pc:docMk/>
          <pc:sldMk cId="840380898" sldId="259"/>
        </pc:sldMkLst>
        <pc:spChg chg="mod">
          <ac:chgData name="Ammar Mansoor" userId="623835781cc72eea" providerId="Windows Live" clId="Web-{15838350-F899-4D29-8DB4-79BDD8F9F734}" dt="2023-04-08T14:32:20.169" v="25" actId="20577"/>
          <ac:spMkLst>
            <pc:docMk/>
            <pc:sldMk cId="840380898" sldId="259"/>
            <ac:spMk id="2" creationId="{402AF639-6557-FC78-7F49-6F5D663F1861}"/>
          </ac:spMkLst>
        </pc:spChg>
        <pc:spChg chg="mod">
          <ac:chgData name="Ammar Mansoor" userId="623835781cc72eea" providerId="Windows Live" clId="Web-{15838350-F899-4D29-8DB4-79BDD8F9F734}" dt="2023-04-08T14:32:42.044" v="31" actId="20577"/>
          <ac:spMkLst>
            <pc:docMk/>
            <pc:sldMk cId="840380898" sldId="259"/>
            <ac:spMk id="3" creationId="{09310369-C9B8-CF15-59E3-712CE187FD76}"/>
          </ac:spMkLst>
        </pc:spChg>
      </pc:sldChg>
      <pc:sldChg chg="modSp">
        <pc:chgData name="Ammar Mansoor" userId="623835781cc72eea" providerId="Windows Live" clId="Web-{15838350-F899-4D29-8DB4-79BDD8F9F734}" dt="2023-04-08T14:32:13.043" v="23" actId="20577"/>
        <pc:sldMkLst>
          <pc:docMk/>
          <pc:sldMk cId="1523768898" sldId="260"/>
        </pc:sldMkLst>
        <pc:spChg chg="mod">
          <ac:chgData name="Ammar Mansoor" userId="623835781cc72eea" providerId="Windows Live" clId="Web-{15838350-F899-4D29-8DB4-79BDD8F9F734}" dt="2023-04-08T14:32:13.043" v="23" actId="20577"/>
          <ac:spMkLst>
            <pc:docMk/>
            <pc:sldMk cId="1523768898" sldId="260"/>
            <ac:spMk id="3" creationId="{09310369-C9B8-CF15-59E3-712CE187FD76}"/>
          </ac:spMkLst>
        </pc:spChg>
      </pc:sldChg>
      <pc:sldChg chg="modSp">
        <pc:chgData name="Ammar Mansoor" userId="623835781cc72eea" providerId="Windows Live" clId="Web-{15838350-F899-4D29-8DB4-79BDD8F9F734}" dt="2023-04-08T14:50:49.870" v="237" actId="20577"/>
        <pc:sldMkLst>
          <pc:docMk/>
          <pc:sldMk cId="3721778469" sldId="281"/>
        </pc:sldMkLst>
        <pc:spChg chg="mod">
          <ac:chgData name="Ammar Mansoor" userId="623835781cc72eea" providerId="Windows Live" clId="Web-{15838350-F899-4D29-8DB4-79BDD8F9F734}" dt="2023-04-08T14:50:49.870" v="237" actId="20577"/>
          <ac:spMkLst>
            <pc:docMk/>
            <pc:sldMk cId="3721778469" sldId="281"/>
            <ac:spMk id="3" creationId="{C35C46F7-7611-CFDD-8C4E-A0FF98219762}"/>
          </ac:spMkLst>
        </pc:spChg>
      </pc:sldChg>
      <pc:sldChg chg="modSp del">
        <pc:chgData name="Ammar Mansoor" userId="623835781cc72eea" providerId="Windows Live" clId="Web-{15838350-F899-4D29-8DB4-79BDD8F9F734}" dt="2023-04-08T14:42:59.811" v="46"/>
        <pc:sldMkLst>
          <pc:docMk/>
          <pc:sldMk cId="2110771744" sldId="282"/>
        </pc:sldMkLst>
        <pc:spChg chg="mod">
          <ac:chgData name="Ammar Mansoor" userId="623835781cc72eea" providerId="Windows Live" clId="Web-{15838350-F899-4D29-8DB4-79BDD8F9F734}" dt="2023-04-08T14:42:29.357" v="34" actId="20577"/>
          <ac:spMkLst>
            <pc:docMk/>
            <pc:sldMk cId="2110771744" sldId="282"/>
            <ac:spMk id="3" creationId="{D10B0AC4-1E10-9830-1D37-C09CA4BCBF14}"/>
          </ac:spMkLst>
        </pc:spChg>
      </pc:sldChg>
      <pc:sldChg chg="modSp del ord">
        <pc:chgData name="Ammar Mansoor" userId="623835781cc72eea" providerId="Windows Live" clId="Web-{15838350-F899-4D29-8DB4-79BDD8F9F734}" dt="2023-04-08T14:56:15.692" v="329"/>
        <pc:sldMkLst>
          <pc:docMk/>
          <pc:sldMk cId="2828975253" sldId="283"/>
        </pc:sldMkLst>
        <pc:spChg chg="mod">
          <ac:chgData name="Ammar Mansoor" userId="623835781cc72eea" providerId="Windows Live" clId="Web-{15838350-F899-4D29-8DB4-79BDD8F9F734}" dt="2023-04-08T14:49:35.447" v="200" actId="20577"/>
          <ac:spMkLst>
            <pc:docMk/>
            <pc:sldMk cId="2828975253" sldId="283"/>
            <ac:spMk id="2" creationId="{169E292F-6949-503B-2A17-FE7264E28A24}"/>
          </ac:spMkLst>
        </pc:spChg>
      </pc:sldChg>
      <pc:sldChg chg="modSp add replId">
        <pc:chgData name="Ammar Mansoor" userId="623835781cc72eea" providerId="Windows Live" clId="Web-{15838350-F899-4D29-8DB4-79BDD8F9F734}" dt="2023-04-08T14:49:12.290" v="192" actId="20577"/>
        <pc:sldMkLst>
          <pc:docMk/>
          <pc:sldMk cId="2501778642" sldId="288"/>
        </pc:sldMkLst>
        <pc:spChg chg="mod">
          <ac:chgData name="Ammar Mansoor" userId="623835781cc72eea" providerId="Windows Live" clId="Web-{15838350-F899-4D29-8DB4-79BDD8F9F734}" dt="2023-04-08T14:42:41.873" v="41" actId="20577"/>
          <ac:spMkLst>
            <pc:docMk/>
            <pc:sldMk cId="2501778642" sldId="288"/>
            <ac:spMk id="2" creationId="{26FA26CB-5D5F-6872-1AD2-6F3B1C551C29}"/>
          </ac:spMkLst>
        </pc:spChg>
        <pc:spChg chg="mod">
          <ac:chgData name="Ammar Mansoor" userId="623835781cc72eea" providerId="Windows Live" clId="Web-{15838350-F899-4D29-8DB4-79BDD8F9F734}" dt="2023-04-08T14:49:12.290" v="192" actId="20577"/>
          <ac:spMkLst>
            <pc:docMk/>
            <pc:sldMk cId="2501778642" sldId="288"/>
            <ac:spMk id="3" creationId="{C35C46F7-7611-CFDD-8C4E-A0FF98219762}"/>
          </ac:spMkLst>
        </pc:spChg>
      </pc:sldChg>
      <pc:sldChg chg="addSp delSp modSp add replId">
        <pc:chgData name="Ammar Mansoor" userId="623835781cc72eea" providerId="Windows Live" clId="Web-{15838350-F899-4D29-8DB4-79BDD8F9F734}" dt="2023-04-08T14:48:26.554" v="181" actId="20577"/>
        <pc:sldMkLst>
          <pc:docMk/>
          <pc:sldMk cId="2577958382" sldId="289"/>
        </pc:sldMkLst>
        <pc:spChg chg="mod">
          <ac:chgData name="Ammar Mansoor" userId="623835781cc72eea" providerId="Windows Live" clId="Web-{15838350-F899-4D29-8DB4-79BDD8F9F734}" dt="2023-04-08T14:44:17.157" v="74"/>
          <ac:spMkLst>
            <pc:docMk/>
            <pc:sldMk cId="2577958382" sldId="289"/>
            <ac:spMk id="2" creationId="{26FA26CB-5D5F-6872-1AD2-6F3B1C551C29}"/>
          </ac:spMkLst>
        </pc:spChg>
        <pc:spChg chg="mod">
          <ac:chgData name="Ammar Mansoor" userId="623835781cc72eea" providerId="Windows Live" clId="Web-{15838350-F899-4D29-8DB4-79BDD8F9F734}" dt="2023-04-08T14:48:26.554" v="181" actId="20577"/>
          <ac:spMkLst>
            <pc:docMk/>
            <pc:sldMk cId="2577958382" sldId="289"/>
            <ac:spMk id="3" creationId="{C35C46F7-7611-CFDD-8C4E-A0FF98219762}"/>
          </ac:spMkLst>
        </pc:spChg>
        <pc:spChg chg="del">
          <ac:chgData name="Ammar Mansoor" userId="623835781cc72eea" providerId="Windows Live" clId="Web-{15838350-F899-4D29-8DB4-79BDD8F9F734}" dt="2023-04-08T14:44:17.157" v="74"/>
          <ac:spMkLst>
            <pc:docMk/>
            <pc:sldMk cId="2577958382" sldId="289"/>
            <ac:spMk id="8" creationId="{DAF1966E-FD40-4A4A-B61B-C4DF7FA05F06}"/>
          </ac:spMkLst>
        </pc:spChg>
        <pc:spChg chg="del">
          <ac:chgData name="Ammar Mansoor" userId="623835781cc72eea" providerId="Windows Live" clId="Web-{15838350-F899-4D29-8DB4-79BDD8F9F734}" dt="2023-04-08T14:44:17.157" v="74"/>
          <ac:spMkLst>
            <pc:docMk/>
            <pc:sldMk cId="2577958382" sldId="289"/>
            <ac:spMk id="10" creationId="{047BFA19-D45E-416B-A404-7AF2F3F27017}"/>
          </ac:spMkLst>
        </pc:spChg>
        <pc:spChg chg="del">
          <ac:chgData name="Ammar Mansoor" userId="623835781cc72eea" providerId="Windows Live" clId="Web-{15838350-F899-4D29-8DB4-79BDD8F9F734}" dt="2023-04-08T14:44:17.157" v="74"/>
          <ac:spMkLst>
            <pc:docMk/>
            <pc:sldMk cId="2577958382" sldId="289"/>
            <ac:spMk id="12" creationId="{8E0105E7-23DB-4CF2-8258-FF47C7620F6E}"/>
          </ac:spMkLst>
        </pc:spChg>
        <pc:spChg chg="del">
          <ac:chgData name="Ammar Mansoor" userId="623835781cc72eea" providerId="Windows Live" clId="Web-{15838350-F899-4D29-8DB4-79BDD8F9F734}" dt="2023-04-08T14:44:17.157" v="74"/>
          <ac:spMkLst>
            <pc:docMk/>
            <pc:sldMk cId="2577958382" sldId="289"/>
            <ac:spMk id="14" creationId="{074B4F7D-14B2-478B-8BF5-01E4E0C5D263}"/>
          </ac:spMkLst>
        </pc:spChg>
        <pc:spChg chg="add">
          <ac:chgData name="Ammar Mansoor" userId="623835781cc72eea" providerId="Windows Live" clId="Web-{15838350-F899-4D29-8DB4-79BDD8F9F734}" dt="2023-04-08T14:44:17.157" v="74"/>
          <ac:spMkLst>
            <pc:docMk/>
            <pc:sldMk cId="2577958382" sldId="289"/>
            <ac:spMk id="19" creationId="{907EF6B7-1338-4443-8C46-6A318D952DFD}"/>
          </ac:spMkLst>
        </pc:spChg>
        <pc:spChg chg="add">
          <ac:chgData name="Ammar Mansoor" userId="623835781cc72eea" providerId="Windows Live" clId="Web-{15838350-F899-4D29-8DB4-79BDD8F9F734}" dt="2023-04-08T14:44:17.157" v="74"/>
          <ac:spMkLst>
            <pc:docMk/>
            <pc:sldMk cId="2577958382" sldId="289"/>
            <ac:spMk id="21" creationId="{DAAE4CDD-124C-4DCF-9584-B6033B545DD5}"/>
          </ac:spMkLst>
        </pc:spChg>
        <pc:spChg chg="add">
          <ac:chgData name="Ammar Mansoor" userId="623835781cc72eea" providerId="Windows Live" clId="Web-{15838350-F899-4D29-8DB4-79BDD8F9F734}" dt="2023-04-08T14:44:17.157" v="74"/>
          <ac:spMkLst>
            <pc:docMk/>
            <pc:sldMk cId="2577958382" sldId="289"/>
            <ac:spMk id="23" creationId="{081E4A58-353D-44AE-B2FC-2A74E2E400F7}"/>
          </ac:spMkLst>
        </pc:spChg>
      </pc:sldChg>
      <pc:sldChg chg="modSp add replId">
        <pc:chgData name="Ammar Mansoor" userId="623835781cc72eea" providerId="Windows Live" clId="Web-{15838350-F899-4D29-8DB4-79BDD8F9F734}" dt="2023-04-08T14:48:32.695" v="182" actId="20577"/>
        <pc:sldMkLst>
          <pc:docMk/>
          <pc:sldMk cId="3321634599" sldId="290"/>
        </pc:sldMkLst>
        <pc:spChg chg="mod">
          <ac:chgData name="Ammar Mansoor" userId="623835781cc72eea" providerId="Windows Live" clId="Web-{15838350-F899-4D29-8DB4-79BDD8F9F734}" dt="2023-04-08T14:44:45.642" v="84" actId="20577"/>
          <ac:spMkLst>
            <pc:docMk/>
            <pc:sldMk cId="3321634599" sldId="290"/>
            <ac:spMk id="2" creationId="{26FA26CB-5D5F-6872-1AD2-6F3B1C551C29}"/>
          </ac:spMkLst>
        </pc:spChg>
        <pc:spChg chg="mod">
          <ac:chgData name="Ammar Mansoor" userId="623835781cc72eea" providerId="Windows Live" clId="Web-{15838350-F899-4D29-8DB4-79BDD8F9F734}" dt="2023-04-08T14:48:32.695" v="182" actId="20577"/>
          <ac:spMkLst>
            <pc:docMk/>
            <pc:sldMk cId="3321634599" sldId="290"/>
            <ac:spMk id="3" creationId="{C35C46F7-7611-CFDD-8C4E-A0FF98219762}"/>
          </ac:spMkLst>
        </pc:spChg>
      </pc:sldChg>
      <pc:sldChg chg="addSp delSp modSp add replId">
        <pc:chgData name="Ammar Mansoor" userId="623835781cc72eea" providerId="Windows Live" clId="Web-{15838350-F899-4D29-8DB4-79BDD8F9F734}" dt="2023-04-08T14:48:36.445" v="183" actId="20577"/>
        <pc:sldMkLst>
          <pc:docMk/>
          <pc:sldMk cId="4030474979" sldId="291"/>
        </pc:sldMkLst>
        <pc:spChg chg="mod">
          <ac:chgData name="Ammar Mansoor" userId="623835781cc72eea" providerId="Windows Live" clId="Web-{15838350-F899-4D29-8DB4-79BDD8F9F734}" dt="2023-04-08T14:45:40.909" v="95" actId="20577"/>
          <ac:spMkLst>
            <pc:docMk/>
            <pc:sldMk cId="4030474979" sldId="291"/>
            <ac:spMk id="2" creationId="{26FA26CB-5D5F-6872-1AD2-6F3B1C551C29}"/>
          </ac:spMkLst>
        </pc:spChg>
        <pc:spChg chg="mod">
          <ac:chgData name="Ammar Mansoor" userId="623835781cc72eea" providerId="Windows Live" clId="Web-{15838350-F899-4D29-8DB4-79BDD8F9F734}" dt="2023-04-08T14:48:36.445" v="183" actId="20577"/>
          <ac:spMkLst>
            <pc:docMk/>
            <pc:sldMk cId="4030474979" sldId="291"/>
            <ac:spMk id="3" creationId="{C35C46F7-7611-CFDD-8C4E-A0FF98219762}"/>
          </ac:spMkLst>
        </pc:spChg>
        <pc:spChg chg="del">
          <ac:chgData name="Ammar Mansoor" userId="623835781cc72eea" providerId="Windows Live" clId="Web-{15838350-F899-4D29-8DB4-79BDD8F9F734}" dt="2023-04-08T14:46:34.004" v="117"/>
          <ac:spMkLst>
            <pc:docMk/>
            <pc:sldMk cId="4030474979" sldId="291"/>
            <ac:spMk id="19" creationId="{907EF6B7-1338-4443-8C46-6A318D952DFD}"/>
          </ac:spMkLst>
        </pc:spChg>
        <pc:spChg chg="del">
          <ac:chgData name="Ammar Mansoor" userId="623835781cc72eea" providerId="Windows Live" clId="Web-{15838350-F899-4D29-8DB4-79BDD8F9F734}" dt="2023-04-08T14:46:34.004" v="117"/>
          <ac:spMkLst>
            <pc:docMk/>
            <pc:sldMk cId="4030474979" sldId="291"/>
            <ac:spMk id="21" creationId="{DAAE4CDD-124C-4DCF-9584-B6033B545DD5}"/>
          </ac:spMkLst>
        </pc:spChg>
        <pc:spChg chg="del">
          <ac:chgData name="Ammar Mansoor" userId="623835781cc72eea" providerId="Windows Live" clId="Web-{15838350-F899-4D29-8DB4-79BDD8F9F734}" dt="2023-04-08T14:46:34.004" v="117"/>
          <ac:spMkLst>
            <pc:docMk/>
            <pc:sldMk cId="4030474979" sldId="291"/>
            <ac:spMk id="23" creationId="{081E4A58-353D-44AE-B2FC-2A74E2E400F7}"/>
          </ac:spMkLst>
        </pc:spChg>
        <pc:spChg chg="add">
          <ac:chgData name="Ammar Mansoor" userId="623835781cc72eea" providerId="Windows Live" clId="Web-{15838350-F899-4D29-8DB4-79BDD8F9F734}" dt="2023-04-08T14:46:34.004" v="117"/>
          <ac:spMkLst>
            <pc:docMk/>
            <pc:sldMk cId="4030474979" sldId="291"/>
            <ac:spMk id="28" creationId="{907EF6B7-1338-4443-8C46-6A318D952DFD}"/>
          </ac:spMkLst>
        </pc:spChg>
        <pc:spChg chg="add">
          <ac:chgData name="Ammar Mansoor" userId="623835781cc72eea" providerId="Windows Live" clId="Web-{15838350-F899-4D29-8DB4-79BDD8F9F734}" dt="2023-04-08T14:46:34.004" v="117"/>
          <ac:spMkLst>
            <pc:docMk/>
            <pc:sldMk cId="4030474979" sldId="291"/>
            <ac:spMk id="30" creationId="{DAAE4CDD-124C-4DCF-9584-B6033B545DD5}"/>
          </ac:spMkLst>
        </pc:spChg>
        <pc:spChg chg="add">
          <ac:chgData name="Ammar Mansoor" userId="623835781cc72eea" providerId="Windows Live" clId="Web-{15838350-F899-4D29-8DB4-79BDD8F9F734}" dt="2023-04-08T14:46:34.004" v="117"/>
          <ac:spMkLst>
            <pc:docMk/>
            <pc:sldMk cId="4030474979" sldId="291"/>
            <ac:spMk id="32" creationId="{081E4A58-353D-44AE-B2FC-2A74E2E400F7}"/>
          </ac:spMkLst>
        </pc:spChg>
      </pc:sldChg>
      <pc:sldChg chg="addSp delSp modSp add mod replId setBg">
        <pc:chgData name="Ammar Mansoor" userId="623835781cc72eea" providerId="Windows Live" clId="Web-{15838350-F899-4D29-8DB4-79BDD8F9F734}" dt="2023-04-08T15:03:09.687" v="518"/>
        <pc:sldMkLst>
          <pc:docMk/>
          <pc:sldMk cId="3566712104" sldId="292"/>
        </pc:sldMkLst>
        <pc:spChg chg="mod">
          <ac:chgData name="Ammar Mansoor" userId="623835781cc72eea" providerId="Windows Live" clId="Web-{15838350-F899-4D29-8DB4-79BDD8F9F734}" dt="2023-04-08T14:47:15.740" v="139" actId="20577"/>
          <ac:spMkLst>
            <pc:docMk/>
            <pc:sldMk cId="3566712104" sldId="292"/>
            <ac:spMk id="2" creationId="{26FA26CB-5D5F-6872-1AD2-6F3B1C551C29}"/>
          </ac:spMkLst>
        </pc:spChg>
        <pc:spChg chg="mod">
          <ac:chgData name="Ammar Mansoor" userId="623835781cc72eea" providerId="Windows Live" clId="Web-{15838350-F899-4D29-8DB4-79BDD8F9F734}" dt="2023-04-08T14:48:47.008" v="186" actId="20577"/>
          <ac:spMkLst>
            <pc:docMk/>
            <pc:sldMk cId="3566712104" sldId="292"/>
            <ac:spMk id="3" creationId="{C35C46F7-7611-CFDD-8C4E-A0FF98219762}"/>
          </ac:spMkLst>
        </pc:spChg>
        <pc:spChg chg="del">
          <ac:chgData name="Ammar Mansoor" userId="623835781cc72eea" providerId="Windows Live" clId="Web-{15838350-F899-4D29-8DB4-79BDD8F9F734}" dt="2023-04-08T14:48:09.835" v="177"/>
          <ac:spMkLst>
            <pc:docMk/>
            <pc:sldMk cId="3566712104" sldId="292"/>
            <ac:spMk id="28" creationId="{907EF6B7-1338-4443-8C46-6A318D952DFD}"/>
          </ac:spMkLst>
        </pc:spChg>
        <pc:spChg chg="del">
          <ac:chgData name="Ammar Mansoor" userId="623835781cc72eea" providerId="Windows Live" clId="Web-{15838350-F899-4D29-8DB4-79BDD8F9F734}" dt="2023-04-08T14:48:09.835" v="177"/>
          <ac:spMkLst>
            <pc:docMk/>
            <pc:sldMk cId="3566712104" sldId="292"/>
            <ac:spMk id="30" creationId="{DAAE4CDD-124C-4DCF-9584-B6033B545DD5}"/>
          </ac:spMkLst>
        </pc:spChg>
        <pc:spChg chg="del">
          <ac:chgData name="Ammar Mansoor" userId="623835781cc72eea" providerId="Windows Live" clId="Web-{15838350-F899-4D29-8DB4-79BDD8F9F734}" dt="2023-04-08T14:48:09.835" v="177"/>
          <ac:spMkLst>
            <pc:docMk/>
            <pc:sldMk cId="3566712104" sldId="292"/>
            <ac:spMk id="32" creationId="{081E4A58-353D-44AE-B2FC-2A74E2E400F7}"/>
          </ac:spMkLst>
        </pc:spChg>
        <pc:spChg chg="add">
          <ac:chgData name="Ammar Mansoor" userId="623835781cc72eea" providerId="Windows Live" clId="Web-{15838350-F899-4D29-8DB4-79BDD8F9F734}" dt="2023-04-08T14:48:09.835" v="177"/>
          <ac:spMkLst>
            <pc:docMk/>
            <pc:sldMk cId="3566712104" sldId="292"/>
            <ac:spMk id="37" creationId="{907EF6B7-1338-4443-8C46-6A318D952DFD}"/>
          </ac:spMkLst>
        </pc:spChg>
        <pc:spChg chg="add">
          <ac:chgData name="Ammar Mansoor" userId="623835781cc72eea" providerId="Windows Live" clId="Web-{15838350-F899-4D29-8DB4-79BDD8F9F734}" dt="2023-04-08T14:48:09.835" v="177"/>
          <ac:spMkLst>
            <pc:docMk/>
            <pc:sldMk cId="3566712104" sldId="292"/>
            <ac:spMk id="39" creationId="{DAAE4CDD-124C-4DCF-9584-B6033B545DD5}"/>
          </ac:spMkLst>
        </pc:spChg>
        <pc:spChg chg="add">
          <ac:chgData name="Ammar Mansoor" userId="623835781cc72eea" providerId="Windows Live" clId="Web-{15838350-F899-4D29-8DB4-79BDD8F9F734}" dt="2023-04-08T14:48:09.835" v="177"/>
          <ac:spMkLst>
            <pc:docMk/>
            <pc:sldMk cId="3566712104" sldId="292"/>
            <ac:spMk id="41" creationId="{081E4A58-353D-44AE-B2FC-2A74E2E400F7}"/>
          </ac:spMkLst>
        </pc:spChg>
      </pc:sldChg>
      <pc:sldChg chg="modSp add ord replId">
        <pc:chgData name="Ammar Mansoor" userId="623835781cc72eea" providerId="Windows Live" clId="Web-{15838350-F899-4D29-8DB4-79BDD8F9F734}" dt="2023-04-08T14:55:49.363" v="328" actId="20577"/>
        <pc:sldMkLst>
          <pc:docMk/>
          <pc:sldMk cId="1427655599" sldId="293"/>
        </pc:sldMkLst>
        <pc:spChg chg="mod">
          <ac:chgData name="Ammar Mansoor" userId="623835781cc72eea" providerId="Windows Live" clId="Web-{15838350-F899-4D29-8DB4-79BDD8F9F734}" dt="2023-04-08T14:49:55.197" v="217" actId="20577"/>
          <ac:spMkLst>
            <pc:docMk/>
            <pc:sldMk cId="1427655599" sldId="293"/>
            <ac:spMk id="2" creationId="{26FA26CB-5D5F-6872-1AD2-6F3B1C551C29}"/>
          </ac:spMkLst>
        </pc:spChg>
        <pc:spChg chg="mod">
          <ac:chgData name="Ammar Mansoor" userId="623835781cc72eea" providerId="Windows Live" clId="Web-{15838350-F899-4D29-8DB4-79BDD8F9F734}" dt="2023-04-08T14:55:49.363" v="328" actId="20577"/>
          <ac:spMkLst>
            <pc:docMk/>
            <pc:sldMk cId="1427655599" sldId="293"/>
            <ac:spMk id="3" creationId="{C35C46F7-7611-CFDD-8C4E-A0FF98219762}"/>
          </ac:spMkLst>
        </pc:spChg>
      </pc:sldChg>
      <pc:sldChg chg="addSp delSp modSp new del mod setBg">
        <pc:chgData name="Ammar Mansoor" userId="623835781cc72eea" providerId="Windows Live" clId="Web-{15838350-F899-4D29-8DB4-79BDD8F9F734}" dt="2023-04-08T15:06:58.897" v="600"/>
        <pc:sldMkLst>
          <pc:docMk/>
          <pc:sldMk cId="3888590058" sldId="294"/>
        </pc:sldMkLst>
        <pc:spChg chg="mod">
          <ac:chgData name="Ammar Mansoor" userId="623835781cc72eea" providerId="Windows Live" clId="Web-{15838350-F899-4D29-8DB4-79BDD8F9F734}" dt="2023-04-08T15:06:18.614" v="582"/>
          <ac:spMkLst>
            <pc:docMk/>
            <pc:sldMk cId="3888590058" sldId="294"/>
            <ac:spMk id="2" creationId="{77F05FDB-75EF-82F6-0545-289F05308972}"/>
          </ac:spMkLst>
        </pc:spChg>
        <pc:spChg chg="mod">
          <ac:chgData name="Ammar Mansoor" userId="623835781cc72eea" providerId="Windows Live" clId="Web-{15838350-F899-4D29-8DB4-79BDD8F9F734}" dt="2023-04-08T15:06:18.614" v="582"/>
          <ac:spMkLst>
            <pc:docMk/>
            <pc:sldMk cId="3888590058" sldId="294"/>
            <ac:spMk id="3" creationId="{B20E8A81-2EFC-CF6A-7A30-7FCE5F78FB6D}"/>
          </ac:spMkLst>
        </pc:spChg>
        <pc:spChg chg="add del">
          <ac:chgData name="Ammar Mansoor" userId="623835781cc72eea" providerId="Windows Live" clId="Web-{15838350-F899-4D29-8DB4-79BDD8F9F734}" dt="2023-04-08T15:06:18.614" v="582"/>
          <ac:spMkLst>
            <pc:docMk/>
            <pc:sldMk cId="3888590058" sldId="294"/>
            <ac:spMk id="9" creationId="{4AC6B390-BC59-4F1D-A0EE-D71A92F0A0B2}"/>
          </ac:spMkLst>
        </pc:spChg>
        <pc:spChg chg="add del">
          <ac:chgData name="Ammar Mansoor" userId="623835781cc72eea" providerId="Windows Live" clId="Web-{15838350-F899-4D29-8DB4-79BDD8F9F734}" dt="2023-04-08T15:06:18.614" v="582"/>
          <ac:spMkLst>
            <pc:docMk/>
            <pc:sldMk cId="3888590058" sldId="294"/>
            <ac:spMk id="11" creationId="{B6C60D79-16F1-4C4B-B7E3-7634E7069CDE}"/>
          </ac:spMkLst>
        </pc:spChg>
        <pc:spChg chg="add del">
          <ac:chgData name="Ammar Mansoor" userId="623835781cc72eea" providerId="Windows Live" clId="Web-{15838350-F899-4D29-8DB4-79BDD8F9F734}" dt="2023-04-08T15:06:18.614" v="582"/>
          <ac:spMkLst>
            <pc:docMk/>
            <pc:sldMk cId="3888590058" sldId="294"/>
            <ac:spMk id="13" creationId="{426B127E-6498-4C77-9C9D-4553A5113B80}"/>
          </ac:spMkLst>
        </pc:spChg>
        <pc:graphicFrameChg chg="add mod modGraphic">
          <ac:chgData name="Ammar Mansoor" userId="623835781cc72eea" providerId="Windows Live" clId="Web-{15838350-F899-4D29-8DB4-79BDD8F9F734}" dt="2023-04-08T15:06:18.614" v="582"/>
          <ac:graphicFrameMkLst>
            <pc:docMk/>
            <pc:sldMk cId="3888590058" sldId="294"/>
            <ac:graphicFrameMk id="4" creationId="{30E25E71-7536-E423-FB7D-9EC7F6D4E52F}"/>
          </ac:graphicFrameMkLst>
        </pc:graphicFrameChg>
      </pc:sldChg>
      <pc:sldChg chg="addSp modSp add replId">
        <pc:chgData name="Ammar Mansoor" userId="623835781cc72eea" providerId="Windows Live" clId="Web-{15838350-F899-4D29-8DB4-79BDD8F9F734}" dt="2023-04-08T15:10:14.011" v="697" actId="20577"/>
        <pc:sldMkLst>
          <pc:docMk/>
          <pc:sldMk cId="1518029155" sldId="295"/>
        </pc:sldMkLst>
        <pc:spChg chg="mod">
          <ac:chgData name="Ammar Mansoor" userId="623835781cc72eea" providerId="Windows Live" clId="Web-{15838350-F899-4D29-8DB4-79BDD8F9F734}" dt="2023-04-08T15:06:39.365" v="596" actId="20577"/>
          <ac:spMkLst>
            <pc:docMk/>
            <pc:sldMk cId="1518029155" sldId="295"/>
            <ac:spMk id="2" creationId="{26FA26CB-5D5F-6872-1AD2-6F3B1C551C29}"/>
          </ac:spMkLst>
        </pc:spChg>
        <pc:spChg chg="mod">
          <ac:chgData name="Ammar Mansoor" userId="623835781cc72eea" providerId="Windows Live" clId="Web-{15838350-F899-4D29-8DB4-79BDD8F9F734}" dt="2023-04-08T15:10:14.011" v="697" actId="20577"/>
          <ac:spMkLst>
            <pc:docMk/>
            <pc:sldMk cId="1518029155" sldId="295"/>
            <ac:spMk id="3" creationId="{C35C46F7-7611-CFDD-8C4E-A0FF98219762}"/>
          </ac:spMkLst>
        </pc:spChg>
        <pc:spChg chg="add mod">
          <ac:chgData name="Ammar Mansoor" userId="623835781cc72eea" providerId="Windows Live" clId="Web-{15838350-F899-4D29-8DB4-79BDD8F9F734}" dt="2023-04-08T15:07:39.804" v="605"/>
          <ac:spMkLst>
            <pc:docMk/>
            <pc:sldMk cId="1518029155" sldId="295"/>
            <ac:spMk id="6" creationId="{CBFB0FB9-F4FE-27AF-578B-715B207E2766}"/>
          </ac:spMkLst>
        </pc:spChg>
        <pc:graphicFrameChg chg="add mod">
          <ac:chgData name="Ammar Mansoor" userId="623835781cc72eea" providerId="Windows Live" clId="Web-{15838350-F899-4D29-8DB4-79BDD8F9F734}" dt="2023-04-08T15:07:50.523" v="606" actId="1076"/>
          <ac:graphicFrameMkLst>
            <pc:docMk/>
            <pc:sldMk cId="1518029155" sldId="295"/>
            <ac:graphicFrameMk id="5" creationId="{57BF41E4-A3A8-3F03-A66C-E4FF834CEBDE}"/>
          </ac:graphicFrameMkLst>
        </pc:graphicFrameChg>
      </pc:sldChg>
      <pc:sldChg chg="addSp modSp add replId addAnim delAnim modAnim">
        <pc:chgData name="Ammar Mansoor" userId="623835781cc72eea" providerId="Windows Live" clId="Web-{15838350-F899-4D29-8DB4-79BDD8F9F734}" dt="2023-04-08T15:16:47.256" v="861"/>
        <pc:sldMkLst>
          <pc:docMk/>
          <pc:sldMk cId="1654719143" sldId="296"/>
        </pc:sldMkLst>
        <pc:spChg chg="mod">
          <ac:chgData name="Ammar Mansoor" userId="623835781cc72eea" providerId="Windows Live" clId="Web-{15838350-F899-4D29-8DB4-79BDD8F9F734}" dt="2023-04-08T15:08:23.868" v="631" actId="20577"/>
          <ac:spMkLst>
            <pc:docMk/>
            <pc:sldMk cId="1654719143" sldId="296"/>
            <ac:spMk id="2" creationId="{26FA26CB-5D5F-6872-1AD2-6F3B1C551C29}"/>
          </ac:spMkLst>
        </pc:spChg>
        <pc:spChg chg="mod">
          <ac:chgData name="Ammar Mansoor" userId="623835781cc72eea" providerId="Windows Live" clId="Web-{15838350-F899-4D29-8DB4-79BDD8F9F734}" dt="2023-04-08T15:15:18.004" v="855" actId="20577"/>
          <ac:spMkLst>
            <pc:docMk/>
            <pc:sldMk cId="1654719143" sldId="296"/>
            <ac:spMk id="3" creationId="{C35C46F7-7611-CFDD-8C4E-A0FF98219762}"/>
          </ac:spMkLst>
        </pc:spChg>
        <pc:spChg chg="add mod">
          <ac:chgData name="Ammar Mansoor" userId="623835781cc72eea" providerId="Windows Live" clId="Web-{15838350-F899-4D29-8DB4-79BDD8F9F734}" dt="2023-04-08T15:10:21.574" v="699" actId="1076"/>
          <ac:spMkLst>
            <pc:docMk/>
            <pc:sldMk cId="1654719143" sldId="296"/>
            <ac:spMk id="4" creationId="{F56E104A-DB94-D776-3CB5-BED03682B589}"/>
          </ac:spMkLst>
        </pc:spChg>
        <pc:spChg chg="mod">
          <ac:chgData name="Ammar Mansoor" userId="623835781cc72eea" providerId="Windows Live" clId="Web-{15838350-F899-4D29-8DB4-79BDD8F9F734}" dt="2023-04-08T15:09:17.400" v="668" actId="1076"/>
          <ac:spMkLst>
            <pc:docMk/>
            <pc:sldMk cId="1654719143" sldId="296"/>
            <ac:spMk id="6" creationId="{CBFB0FB9-F4FE-27AF-578B-715B207E2766}"/>
          </ac:spMkLst>
        </pc:spChg>
        <pc:spChg chg="add mod">
          <ac:chgData name="Ammar Mansoor" userId="623835781cc72eea" providerId="Windows Live" clId="Web-{15838350-F899-4D29-8DB4-79BDD8F9F734}" dt="2023-04-08T15:10:27.605" v="701" actId="1076"/>
          <ac:spMkLst>
            <pc:docMk/>
            <pc:sldMk cId="1654719143" sldId="296"/>
            <ac:spMk id="7" creationId="{ADE4133C-E2B0-D36E-50B1-2AE7925FA4CD}"/>
          </ac:spMkLst>
        </pc:spChg>
        <pc:spChg chg="add mod">
          <ac:chgData name="Ammar Mansoor" userId="623835781cc72eea" providerId="Windows Live" clId="Web-{15838350-F899-4D29-8DB4-79BDD8F9F734}" dt="2023-04-08T15:11:18.701" v="723" actId="1076"/>
          <ac:spMkLst>
            <pc:docMk/>
            <pc:sldMk cId="1654719143" sldId="296"/>
            <ac:spMk id="9" creationId="{AAC7B55E-CE5D-FFFB-AACB-6B4CA7551285}"/>
          </ac:spMkLst>
        </pc:spChg>
        <pc:spChg chg="add mod">
          <ac:chgData name="Ammar Mansoor" userId="623835781cc72eea" providerId="Windows Live" clId="Web-{15838350-F899-4D29-8DB4-79BDD8F9F734}" dt="2023-04-08T15:12:05.296" v="743" actId="1076"/>
          <ac:spMkLst>
            <pc:docMk/>
            <pc:sldMk cId="1654719143" sldId="296"/>
            <ac:spMk id="11" creationId="{B7430645-4D7D-EBAC-56F5-5C1E39D1AE48}"/>
          </ac:spMkLst>
        </pc:spChg>
        <pc:spChg chg="add mod">
          <ac:chgData name="Ammar Mansoor" userId="623835781cc72eea" providerId="Windows Live" clId="Web-{15838350-F899-4D29-8DB4-79BDD8F9F734}" dt="2023-04-08T15:14:28.862" v="831"/>
          <ac:spMkLst>
            <pc:docMk/>
            <pc:sldMk cId="1654719143" sldId="296"/>
            <ac:spMk id="13" creationId="{BB76BAC5-7C34-3E26-1153-55F235EDA281}"/>
          </ac:spMkLst>
        </pc:spChg>
        <pc:spChg chg="add mod">
          <ac:chgData name="Ammar Mansoor" userId="623835781cc72eea" providerId="Windows Live" clId="Web-{15838350-F899-4D29-8DB4-79BDD8F9F734}" dt="2023-04-08T15:14:33.081" v="833"/>
          <ac:spMkLst>
            <pc:docMk/>
            <pc:sldMk cId="1654719143" sldId="296"/>
            <ac:spMk id="15" creationId="{342C6272-3E44-2E57-04DF-76DC9CE052E5}"/>
          </ac:spMkLst>
        </pc:spChg>
        <pc:graphicFrameChg chg="mod modGraphic">
          <ac:chgData name="Ammar Mansoor" userId="623835781cc72eea" providerId="Windows Live" clId="Web-{15838350-F899-4D29-8DB4-79BDD8F9F734}" dt="2023-04-08T15:13:48.955" v="825"/>
          <ac:graphicFrameMkLst>
            <pc:docMk/>
            <pc:sldMk cId="1654719143" sldId="296"/>
            <ac:graphicFrameMk id="5" creationId="{57BF41E4-A3A8-3F03-A66C-E4FF834CEBDE}"/>
          </ac:graphicFrameMkLst>
        </pc:graphicFrameChg>
      </pc:sldChg>
    </pc:docChg>
  </pc:docChgLst>
  <pc:docChgLst>
    <pc:chgData name="Ammar Mansoor" userId="623835781cc72eea" providerId="Windows Live" clId="Web-{7FBA243A-8D79-4002-9495-C935160797CB}"/>
    <pc:docChg chg="modSld sldOrd">
      <pc:chgData name="Ammar Mansoor" userId="623835781cc72eea" providerId="Windows Live" clId="Web-{7FBA243A-8D79-4002-9495-C935160797CB}" dt="2023-04-13T05:08:30.440" v="1"/>
      <pc:docMkLst>
        <pc:docMk/>
      </pc:docMkLst>
      <pc:sldChg chg="modSp">
        <pc:chgData name="Ammar Mansoor" userId="623835781cc72eea" providerId="Windows Live" clId="Web-{7FBA243A-8D79-4002-9495-C935160797CB}" dt="2023-04-13T05:08:11.268" v="0" actId="20577"/>
        <pc:sldMkLst>
          <pc:docMk/>
          <pc:sldMk cId="840380898" sldId="259"/>
        </pc:sldMkLst>
        <pc:spChg chg="mod">
          <ac:chgData name="Ammar Mansoor" userId="623835781cc72eea" providerId="Windows Live" clId="Web-{7FBA243A-8D79-4002-9495-C935160797CB}" dt="2023-04-13T05:08:11.268" v="0" actId="20577"/>
          <ac:spMkLst>
            <pc:docMk/>
            <pc:sldMk cId="840380898" sldId="259"/>
            <ac:spMk id="2" creationId="{402AF639-6557-FC78-7F49-6F5D663F1861}"/>
          </ac:spMkLst>
        </pc:spChg>
      </pc:sldChg>
      <pc:sldChg chg="ord">
        <pc:chgData name="Ammar Mansoor" userId="623835781cc72eea" providerId="Windows Live" clId="Web-{7FBA243A-8D79-4002-9495-C935160797CB}" dt="2023-04-13T05:08:30.440" v="1"/>
        <pc:sldMkLst>
          <pc:docMk/>
          <pc:sldMk cId="1913946501" sldId="325"/>
        </pc:sldMkLst>
      </pc:sldChg>
    </pc:docChg>
  </pc:docChgLst>
  <pc:docChgLst>
    <pc:chgData name="Bilal Abdul Gafoor" userId="359d198d2b50e3f0" providerId="Windows Live" clId="Web-{8F6A038D-DB3C-429C-BFAF-66B918075DC8}"/>
    <pc:docChg chg="modSld">
      <pc:chgData name="Bilal Abdul Gafoor" userId="359d198d2b50e3f0" providerId="Windows Live" clId="Web-{8F6A038D-DB3C-429C-BFAF-66B918075DC8}" dt="2023-04-15T07:28:50.628" v="36" actId="20577"/>
      <pc:docMkLst>
        <pc:docMk/>
      </pc:docMkLst>
      <pc:sldChg chg="modSp">
        <pc:chgData name="Bilal Abdul Gafoor" userId="359d198d2b50e3f0" providerId="Windows Live" clId="Web-{8F6A038D-DB3C-429C-BFAF-66B918075DC8}" dt="2023-04-15T07:10:26.241" v="5" actId="20577"/>
        <pc:sldMkLst>
          <pc:docMk/>
          <pc:sldMk cId="2415615487" sldId="280"/>
        </pc:sldMkLst>
        <pc:spChg chg="mod">
          <ac:chgData name="Bilal Abdul Gafoor" userId="359d198d2b50e3f0" providerId="Windows Live" clId="Web-{8F6A038D-DB3C-429C-BFAF-66B918075DC8}" dt="2023-04-15T07:10:23.350" v="4" actId="20577"/>
          <ac:spMkLst>
            <pc:docMk/>
            <pc:sldMk cId="2415615487" sldId="280"/>
            <ac:spMk id="2" creationId="{2BB3CCAB-395D-6736-2C1A-F8B6C84B3F50}"/>
          </ac:spMkLst>
        </pc:spChg>
        <pc:spChg chg="mod">
          <ac:chgData name="Bilal Abdul Gafoor" userId="359d198d2b50e3f0" providerId="Windows Live" clId="Web-{8F6A038D-DB3C-429C-BFAF-66B918075DC8}" dt="2023-04-15T07:10:26.241" v="5" actId="20577"/>
          <ac:spMkLst>
            <pc:docMk/>
            <pc:sldMk cId="2415615487" sldId="280"/>
            <ac:spMk id="3" creationId="{AC85CF6E-A7FB-8DF6-B424-7483CA8D1F0D}"/>
          </ac:spMkLst>
        </pc:spChg>
      </pc:sldChg>
      <pc:sldChg chg="modSp">
        <pc:chgData name="Bilal Abdul Gafoor" userId="359d198d2b50e3f0" providerId="Windows Live" clId="Web-{8F6A038D-DB3C-429C-BFAF-66B918075DC8}" dt="2023-04-15T07:28:50.628" v="36" actId="20577"/>
        <pc:sldMkLst>
          <pc:docMk/>
          <pc:sldMk cId="1913946501" sldId="325"/>
        </pc:sldMkLst>
        <pc:spChg chg="mod">
          <ac:chgData name="Bilal Abdul Gafoor" userId="359d198d2b50e3f0" providerId="Windows Live" clId="Web-{8F6A038D-DB3C-429C-BFAF-66B918075DC8}" dt="2023-04-15T07:27:41.267" v="16" actId="20577"/>
          <ac:spMkLst>
            <pc:docMk/>
            <pc:sldMk cId="1913946501" sldId="325"/>
            <ac:spMk id="2" creationId="{09952C7C-551F-4835-5CBA-ED0A3AA8FE67}"/>
          </ac:spMkLst>
        </pc:spChg>
        <pc:spChg chg="mod">
          <ac:chgData name="Bilal Abdul Gafoor" userId="359d198d2b50e3f0" providerId="Windows Live" clId="Web-{8F6A038D-DB3C-429C-BFAF-66B918075DC8}" dt="2023-04-15T07:28:50.628" v="36" actId="20577"/>
          <ac:spMkLst>
            <pc:docMk/>
            <pc:sldMk cId="1913946501" sldId="325"/>
            <ac:spMk id="3" creationId="{C3E672FF-34A5-2EDC-B8AC-E218B19789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DFD3AA52-81CD-469A-8516-E08F9AB1E88A}" type="datetimeFigureOut">
              <a:t>4/23/2023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8BC5662-F246-4638-ABCA-416B439415DF}" type="slidenum">
              <a:t>‹#›</a:t>
            </a:fld>
            <a:endParaRPr lang="en-US"/>
          </a:p>
        </p:txBody>
      </p:sp>
    </p:spTree>
    <p:extLst>
      <p:ext uri="{BB962C8B-B14F-4D97-AF65-F5344CB8AC3E}">
        <p14:creationId xmlns:p14="http://schemas.microsoft.com/office/powerpoint/2010/main" val="413206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A7F62B0-DF2F-4239-964F-BF77526304F6}" type="slidenum">
              <a:rPr lang="en-CA" smtClean="0"/>
              <a:t>8</a:t>
            </a:fld>
            <a:endParaRPr lang="en-CA"/>
          </a:p>
        </p:txBody>
      </p:sp>
    </p:spTree>
    <p:extLst>
      <p:ext uri="{BB962C8B-B14F-4D97-AF65-F5344CB8AC3E}">
        <p14:creationId xmlns:p14="http://schemas.microsoft.com/office/powerpoint/2010/main" val="6804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A7F62B0-DF2F-4239-964F-BF77526304F6}" type="slidenum">
              <a:rPr lang="en-CA" smtClean="0"/>
              <a:t>9</a:t>
            </a:fld>
            <a:endParaRPr lang="en-CA"/>
          </a:p>
        </p:txBody>
      </p:sp>
    </p:spTree>
    <p:extLst>
      <p:ext uri="{BB962C8B-B14F-4D97-AF65-F5344CB8AC3E}">
        <p14:creationId xmlns:p14="http://schemas.microsoft.com/office/powerpoint/2010/main" val="193766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A7F62B0-DF2F-4239-964F-BF77526304F6}" type="slidenum">
              <a:rPr lang="en-CA" smtClean="0"/>
              <a:t>10</a:t>
            </a:fld>
            <a:endParaRPr lang="en-CA"/>
          </a:p>
        </p:txBody>
      </p:sp>
    </p:spTree>
    <p:extLst>
      <p:ext uri="{BB962C8B-B14F-4D97-AF65-F5344CB8AC3E}">
        <p14:creationId xmlns:p14="http://schemas.microsoft.com/office/powerpoint/2010/main" val="369779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48BC5662-F246-4638-ABCA-416B439415DF}" type="slidenum">
              <a:rPr lang="en-CA" smtClean="0"/>
              <a:t>33</a:t>
            </a:fld>
            <a:endParaRPr lang="en-CA"/>
          </a:p>
        </p:txBody>
      </p:sp>
    </p:spTree>
    <p:extLst>
      <p:ext uri="{BB962C8B-B14F-4D97-AF65-F5344CB8AC3E}">
        <p14:creationId xmlns:p14="http://schemas.microsoft.com/office/powerpoint/2010/main" val="142386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4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71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04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7F06-ECA1-5202-05F0-A44100A19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3CC0FE-2B82-6611-504A-B3AE84BDA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EE76ED-1DFC-E0EF-36E7-0EECBF24731F}"/>
              </a:ext>
            </a:extLst>
          </p:cNvPr>
          <p:cNvSpPr>
            <a:spLocks noGrp="1"/>
          </p:cNvSpPr>
          <p:nvPr>
            <p:ph type="dt" sz="half" idx="10"/>
          </p:nvPr>
        </p:nvSpPr>
        <p:spPr/>
        <p:txBody>
          <a:bodyPr/>
          <a:lstStyle/>
          <a:p>
            <a:fld id="{11A6662E-FAF4-44BC-88B5-85A7CBFB6D30}" type="datetime1">
              <a:rPr lang="en-US" smtClean="0"/>
              <a:pPr/>
              <a:t>4/23/2023</a:t>
            </a:fld>
            <a:endParaRPr lang="en-US"/>
          </a:p>
        </p:txBody>
      </p:sp>
      <p:sp>
        <p:nvSpPr>
          <p:cNvPr id="5" name="Footer Placeholder 4">
            <a:extLst>
              <a:ext uri="{FF2B5EF4-FFF2-40B4-BE49-F238E27FC236}">
                <a16:creationId xmlns:a16="http://schemas.microsoft.com/office/drawing/2014/main" id="{457B96BF-9F56-DD7D-BADA-EEBC3C896736}"/>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9EC783EE-B2A7-2A9E-26C6-B4D37F8007D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38745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9597-2B68-D288-9F06-860D956646B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366A5-08E5-1DDC-44E5-2AE56097C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257904-37D4-2B8C-7D32-D3C6F3622806}"/>
              </a:ext>
            </a:extLst>
          </p:cNvPr>
          <p:cNvSpPr>
            <a:spLocks noGrp="1"/>
          </p:cNvSpPr>
          <p:nvPr>
            <p:ph type="dt" sz="half" idx="10"/>
          </p:nvPr>
        </p:nvSpPr>
        <p:spPr/>
        <p:txBody>
          <a:bodyPr/>
          <a:lstStyle/>
          <a:p>
            <a:fld id="{0055F08A-1E71-4B2B-BB49-E743F2903911}" type="datetime1">
              <a:rPr lang="en-US" smtClean="0"/>
              <a:t>4/23/2023</a:t>
            </a:fld>
            <a:endParaRPr lang="en-US"/>
          </a:p>
        </p:txBody>
      </p:sp>
      <p:sp>
        <p:nvSpPr>
          <p:cNvPr id="5" name="Footer Placeholder 4">
            <a:extLst>
              <a:ext uri="{FF2B5EF4-FFF2-40B4-BE49-F238E27FC236}">
                <a16:creationId xmlns:a16="http://schemas.microsoft.com/office/drawing/2014/main" id="{45827D1F-163B-B7A2-63D6-00E4BFFF3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6E07-5C80-87C1-FF40-BEED708C79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285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6FAE-5571-640C-32E4-E57887234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662651C-A0EA-6044-8374-A82E17950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A4C94-938A-EA68-A3BE-1B3F4E7D2B9B}"/>
              </a:ext>
            </a:extLst>
          </p:cNvPr>
          <p:cNvSpPr>
            <a:spLocks noGrp="1"/>
          </p:cNvSpPr>
          <p:nvPr>
            <p:ph type="dt" sz="half" idx="10"/>
          </p:nvPr>
        </p:nvSpPr>
        <p:spPr/>
        <p:txBody>
          <a:bodyPr/>
          <a:lstStyle/>
          <a:p>
            <a:fld id="{15417D9E-721A-44BB-8863-9873FE64DA75}" type="datetime1">
              <a:rPr lang="en-US" smtClean="0"/>
              <a:t>4/23/2023</a:t>
            </a:fld>
            <a:endParaRPr lang="en-US"/>
          </a:p>
        </p:txBody>
      </p:sp>
      <p:sp>
        <p:nvSpPr>
          <p:cNvPr id="5" name="Footer Placeholder 4">
            <a:extLst>
              <a:ext uri="{FF2B5EF4-FFF2-40B4-BE49-F238E27FC236}">
                <a16:creationId xmlns:a16="http://schemas.microsoft.com/office/drawing/2014/main" id="{376192D4-FBE4-B73A-CE25-61E9950F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E84B-FBA2-7761-23C0-30A3CC4EFB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9094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F88-4C12-1330-D1E9-98325EC9BE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747338-41F9-88B9-4515-F206608A8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686B9E8-582D-7966-10A7-441111D8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A42D9E-C324-9634-8E66-24969662FFA0}"/>
              </a:ext>
            </a:extLst>
          </p:cNvPr>
          <p:cNvSpPr>
            <a:spLocks noGrp="1"/>
          </p:cNvSpPr>
          <p:nvPr>
            <p:ph type="dt" sz="half" idx="10"/>
          </p:nvPr>
        </p:nvSpPr>
        <p:spPr/>
        <p:txBody>
          <a:bodyPr/>
          <a:lstStyle/>
          <a:p>
            <a:fld id="{5F31DA2F-80B8-49CF-99FB-5ABCA53A607A}" type="datetime1">
              <a:rPr lang="en-US" smtClean="0"/>
              <a:t>4/23/2023</a:t>
            </a:fld>
            <a:endParaRPr lang="en-US"/>
          </a:p>
        </p:txBody>
      </p:sp>
      <p:sp>
        <p:nvSpPr>
          <p:cNvPr id="6" name="Footer Placeholder 5">
            <a:extLst>
              <a:ext uri="{FF2B5EF4-FFF2-40B4-BE49-F238E27FC236}">
                <a16:creationId xmlns:a16="http://schemas.microsoft.com/office/drawing/2014/main" id="{F4B9A81D-B1CE-7443-706D-D061CC45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0DAAB-E195-4120-F666-7D6920B10A2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086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28852172-E6C9-4B6C-929A-A9DE3837BBF1}" type="datetime1">
              <a:rPr lang="en-US" smtClean="0"/>
              <a:t>4/23/2023</a:t>
            </a:fld>
            <a:endParaRPr lang="en-US"/>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6312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57E0CF6C-748E-4B7A-BC8B-3011EF78ED13}" type="datetime1">
              <a:rPr lang="en-US" smtClean="0"/>
              <a:pPr/>
              <a:t>4/23/2023</a:t>
            </a:fld>
            <a:endParaRPr lang="en-US"/>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a:solidFill>
                <a:schemeClr val="tx1">
                  <a:alpha val="60000"/>
                </a:schemeClr>
              </a:solidFill>
            </a:endParaRPr>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938720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A641-76ED-77E3-E975-A3B624B586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AD4EB0A-4AB4-90A4-7A29-B4E682C3376F}"/>
              </a:ext>
            </a:extLst>
          </p:cNvPr>
          <p:cNvSpPr>
            <a:spLocks noGrp="1"/>
          </p:cNvSpPr>
          <p:nvPr>
            <p:ph type="dt" sz="half" idx="10"/>
          </p:nvPr>
        </p:nvSpPr>
        <p:spPr/>
        <p:txBody>
          <a:bodyPr/>
          <a:lstStyle/>
          <a:p>
            <a:fld id="{3AB41CFF-90C9-47B3-9DA1-F2BF8D839F7E}" type="datetime1">
              <a:rPr lang="en-US" smtClean="0"/>
              <a:t>4/23/2023</a:t>
            </a:fld>
            <a:endParaRPr lang="en-US"/>
          </a:p>
        </p:txBody>
      </p:sp>
      <p:sp>
        <p:nvSpPr>
          <p:cNvPr id="4" name="Footer Placeholder 3">
            <a:extLst>
              <a:ext uri="{FF2B5EF4-FFF2-40B4-BE49-F238E27FC236}">
                <a16:creationId xmlns:a16="http://schemas.microsoft.com/office/drawing/2014/main" id="{CCDBE074-44D6-F25D-121C-5DA2FCEAF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2749B-2A71-08F8-F897-9149CEF0612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7172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720A-181A-E298-254F-287D9AD5DFE1}"/>
              </a:ext>
            </a:extLst>
          </p:cNvPr>
          <p:cNvSpPr>
            <a:spLocks noGrp="1"/>
          </p:cNvSpPr>
          <p:nvPr>
            <p:ph type="dt" sz="half" idx="10"/>
          </p:nvPr>
        </p:nvSpPr>
        <p:spPr/>
        <p:txBody>
          <a:bodyPr/>
          <a:lstStyle/>
          <a:p>
            <a:fld id="{F06048FA-06AB-4884-A69B-986B96E68A24}" type="datetime1">
              <a:rPr lang="en-US" smtClean="0"/>
              <a:t>4/23/2023</a:t>
            </a:fld>
            <a:endParaRPr lang="en-US"/>
          </a:p>
        </p:txBody>
      </p:sp>
      <p:sp>
        <p:nvSpPr>
          <p:cNvPr id="3" name="Footer Placeholder 2">
            <a:extLst>
              <a:ext uri="{FF2B5EF4-FFF2-40B4-BE49-F238E27FC236}">
                <a16:creationId xmlns:a16="http://schemas.microsoft.com/office/drawing/2014/main" id="{6F68A9EB-557C-5343-20A0-5DD2E66DC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A5192-7E1F-889E-F884-B947B931D76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57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7970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D675-0361-3A01-DC64-F37C497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3882188-E632-D4D4-30F2-A2D470298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C14109-F27B-2EDE-4808-219FA96C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88D52-4D46-6969-EBA6-1CB68802A904}"/>
              </a:ext>
            </a:extLst>
          </p:cNvPr>
          <p:cNvSpPr>
            <a:spLocks noGrp="1"/>
          </p:cNvSpPr>
          <p:nvPr>
            <p:ph type="dt" sz="half" idx="10"/>
          </p:nvPr>
        </p:nvSpPr>
        <p:spPr/>
        <p:txBody>
          <a:bodyPr/>
          <a:lstStyle/>
          <a:p>
            <a:fld id="{50DB7ABA-0172-4F9C-889D-567164F66BCD}" type="datetime1">
              <a:rPr lang="en-US" smtClean="0"/>
              <a:t>4/23/2023</a:t>
            </a:fld>
            <a:endParaRPr lang="en-US"/>
          </a:p>
        </p:txBody>
      </p:sp>
      <p:sp>
        <p:nvSpPr>
          <p:cNvPr id="6" name="Footer Placeholder 5">
            <a:extLst>
              <a:ext uri="{FF2B5EF4-FFF2-40B4-BE49-F238E27FC236}">
                <a16:creationId xmlns:a16="http://schemas.microsoft.com/office/drawing/2014/main" id="{1E7A487B-5516-DD65-1A07-B6F28845A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314B-0592-B6B7-E61E-0C7AB6C0D4C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7858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88D8-1BCE-4E61-0DED-13614FFD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0E99D5-6E7F-353B-B68C-1B6D3BA47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35CA5EB-7F15-19DF-0AB6-A068E0016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76D4E-A222-FF55-1CD8-F06B53D2F917}"/>
              </a:ext>
            </a:extLst>
          </p:cNvPr>
          <p:cNvSpPr>
            <a:spLocks noGrp="1"/>
          </p:cNvSpPr>
          <p:nvPr>
            <p:ph type="dt" sz="half" idx="10"/>
          </p:nvPr>
        </p:nvSpPr>
        <p:spPr/>
        <p:txBody>
          <a:bodyPr/>
          <a:lstStyle/>
          <a:p>
            <a:fld id="{78AC6A5B-8AE7-4A41-B5A7-9ADC6686DC18}" type="datetime1">
              <a:rPr lang="en-US" smtClean="0"/>
              <a:t>4/23/2023</a:t>
            </a:fld>
            <a:endParaRPr lang="en-US"/>
          </a:p>
        </p:txBody>
      </p:sp>
      <p:sp>
        <p:nvSpPr>
          <p:cNvPr id="6" name="Footer Placeholder 5">
            <a:extLst>
              <a:ext uri="{FF2B5EF4-FFF2-40B4-BE49-F238E27FC236}">
                <a16:creationId xmlns:a16="http://schemas.microsoft.com/office/drawing/2014/main" id="{9EC59040-5732-DA09-8510-D8EDECA5A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7EC1-4D96-B180-0484-FAE1B842FB9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9087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7B3C-A5D9-78A0-B306-CA2BFAF0CA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F99F1C-553A-8785-D844-37A2A7915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8A2BAA-8D44-155D-2F03-86255FBBFE0F}"/>
              </a:ext>
            </a:extLst>
          </p:cNvPr>
          <p:cNvSpPr>
            <a:spLocks noGrp="1"/>
          </p:cNvSpPr>
          <p:nvPr>
            <p:ph type="dt" sz="half" idx="10"/>
          </p:nvPr>
        </p:nvSpPr>
        <p:spPr/>
        <p:txBody>
          <a:bodyPr/>
          <a:lstStyle/>
          <a:p>
            <a:fld id="{4C559632-1575-4E14-B53B-3DC3D5ED3947}" type="datetime1">
              <a:rPr lang="en-US" smtClean="0"/>
              <a:t>4/23/2023</a:t>
            </a:fld>
            <a:endParaRPr lang="en-US"/>
          </a:p>
        </p:txBody>
      </p:sp>
      <p:sp>
        <p:nvSpPr>
          <p:cNvPr id="5" name="Footer Placeholder 4">
            <a:extLst>
              <a:ext uri="{FF2B5EF4-FFF2-40B4-BE49-F238E27FC236}">
                <a16:creationId xmlns:a16="http://schemas.microsoft.com/office/drawing/2014/main" id="{6260FA93-D686-359B-74BB-0483B1D3E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4E143-4FB4-0E4C-AAC0-4569F564AAD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2190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6EE42-0AF5-9DCE-6B59-257FEFEA6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B6744F-403B-0B1E-FF63-B11DDDC8B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FEEB94-2119-FE03-2F00-3A0E34734499}"/>
              </a:ext>
            </a:extLst>
          </p:cNvPr>
          <p:cNvSpPr>
            <a:spLocks noGrp="1"/>
          </p:cNvSpPr>
          <p:nvPr>
            <p:ph type="dt" sz="half" idx="10"/>
          </p:nvPr>
        </p:nvSpPr>
        <p:spPr/>
        <p:txBody>
          <a:bodyPr/>
          <a:lstStyle/>
          <a:p>
            <a:fld id="{CC4A6868-2568-4CC9-B302-F37117B01A6E}" type="datetime1">
              <a:rPr lang="en-US" smtClean="0"/>
              <a:t>4/23/2023</a:t>
            </a:fld>
            <a:endParaRPr lang="en-US"/>
          </a:p>
        </p:txBody>
      </p:sp>
      <p:sp>
        <p:nvSpPr>
          <p:cNvPr id="5" name="Footer Placeholder 4">
            <a:extLst>
              <a:ext uri="{FF2B5EF4-FFF2-40B4-BE49-F238E27FC236}">
                <a16:creationId xmlns:a16="http://schemas.microsoft.com/office/drawing/2014/main" id="{B6275F6B-7704-4AFC-3188-3137FD31D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24AA5-9DFF-DB05-6FD1-82F8EA9ECE7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694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2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87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98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43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238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576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4/23/2023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8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25E3A-D780-75EE-E916-F38C1FA8D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A55B44-62AE-A59E-2B96-A48C2EAAD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0BAAAC-182E-EE49-D63A-F3955ED4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4/23/2023</a:t>
            </a:fld>
            <a:endParaRPr lang="en-US"/>
          </a:p>
        </p:txBody>
      </p:sp>
      <p:sp>
        <p:nvSpPr>
          <p:cNvPr id="5" name="Footer Placeholder 4">
            <a:extLst>
              <a:ext uri="{FF2B5EF4-FFF2-40B4-BE49-F238E27FC236}">
                <a16:creationId xmlns:a16="http://schemas.microsoft.com/office/drawing/2014/main" id="{33D134D4-8C89-DF0A-69B6-188D9354F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07A6A166-A3C8-C3A8-4B5F-FA82F62AA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4468183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64" r:id="rId5"/>
    <p:sldLayoutId id="2147483752" r:id="rId6"/>
    <p:sldLayoutId id="2147483753" r:id="rId7"/>
    <p:sldLayoutId id="2147483754" r:id="rId8"/>
    <p:sldLayoutId id="2147483755" r:id="rId9"/>
    <p:sldLayoutId id="2147483756" r:id="rId10"/>
    <p:sldLayoutId id="2147483757" r:id="rId11"/>
    <p:sldLayoutId id="214748375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pt.wikipedia.org/wiki/Projeto_Jupyter" TargetMode="External"/><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hyperlink" Target="https://randlow.github.io/posts/machine-learning/hybrid-colab/" TargetMode="Externa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hyperlink" Target="https://pt.wikipedia.org/wiki/Projeto_Jupyter"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c3d2.de/news/event-20170824-pydd.html" TargetMode="Externa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www.pngall.com/python-logo-p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BEA406F-4C10-46D4-B500-E25F39912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3611" y="685893"/>
            <a:ext cx="5370974" cy="2989044"/>
          </a:xfrm>
        </p:spPr>
        <p:txBody>
          <a:bodyPr anchor="b">
            <a:normAutofit/>
          </a:bodyPr>
          <a:lstStyle/>
          <a:p>
            <a:r>
              <a:rPr lang="en-US" sz="4400"/>
              <a:t>Python for Healthcare Modeling and Data Science</a:t>
            </a:r>
          </a:p>
        </p:txBody>
      </p:sp>
      <p:sp>
        <p:nvSpPr>
          <p:cNvPr id="3" name="Content Placeholder 2">
            <a:extLst>
              <a:ext uri="{FF2B5EF4-FFF2-40B4-BE49-F238E27FC236}">
                <a16:creationId xmlns:a16="http://schemas.microsoft.com/office/drawing/2014/main" id="{8949497C-6CA1-87DE-8A2B-00F088CFCD72}"/>
              </a:ext>
            </a:extLst>
          </p:cNvPr>
          <p:cNvSpPr>
            <a:spLocks noGrp="1"/>
          </p:cNvSpPr>
          <p:nvPr>
            <p:ph type="subTitle" idx="1"/>
          </p:nvPr>
        </p:nvSpPr>
        <p:spPr>
          <a:xfrm>
            <a:off x="613611" y="3849540"/>
            <a:ext cx="5370974" cy="1463040"/>
          </a:xfrm>
        </p:spPr>
        <p:txBody>
          <a:bodyPr anchor="t">
            <a:normAutofit/>
          </a:bodyPr>
          <a:lstStyle/>
          <a:p>
            <a:pPr algn="r"/>
            <a:endParaRPr lang="en-US" sz="1600">
              <a:ea typeface="+mn-lt"/>
              <a:cs typeface="+mn-lt"/>
            </a:endParaRPr>
          </a:p>
          <a:p>
            <a:pPr algn="r"/>
            <a:r>
              <a:rPr lang="en-US" sz="1600">
                <a:ea typeface="+mn-lt"/>
                <a:cs typeface="+mn-lt"/>
              </a:rPr>
              <a:t>Module 1: Introduction to Data Science and Python</a:t>
            </a:r>
          </a:p>
        </p:txBody>
      </p:sp>
      <p:cxnSp>
        <p:nvCxnSpPr>
          <p:cNvPr id="12" name="Straight Connector 10">
            <a:extLst>
              <a:ext uri="{FF2B5EF4-FFF2-40B4-BE49-F238E27FC236}">
                <a16:creationId xmlns:a16="http://schemas.microsoft.com/office/drawing/2014/main" id="{013301D8-907C-49DD-A2C1-CA4942FAF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1" y="3759161"/>
            <a:ext cx="53709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4">
            <a:extLst>
              <a:ext uri="{FF2B5EF4-FFF2-40B4-BE49-F238E27FC236}">
                <a16:creationId xmlns:a16="http://schemas.microsoft.com/office/drawing/2014/main" id="{F5C35C4D-1CD8-EC11-C544-3668051FB7EE}"/>
              </a:ext>
            </a:extLst>
          </p:cNvPr>
          <p:cNvPicPr>
            <a:picLocks noChangeAspect="1"/>
          </p:cNvPicPr>
          <p:nvPr/>
        </p:nvPicPr>
        <p:blipFill rotWithShape="1">
          <a:blip r:embed="rId2"/>
          <a:srcRect l="1995" r="16694" b="11"/>
          <a:stretch/>
        </p:blipFill>
        <p:spPr>
          <a:xfrm>
            <a:off x="6615118" y="975"/>
            <a:ext cx="5576882"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latin typeface="Söhne"/>
              </a:rPr>
              <a:t>Advantages of Python</a:t>
            </a:r>
            <a:endParaRPr lang="en-US" sz="4000">
              <a:solidFill>
                <a:srgbClr val="FFFFFF"/>
              </a:solidFill>
            </a:endParaRPr>
          </a:p>
        </p:txBody>
      </p: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4810259" y="649480"/>
            <a:ext cx="6555347" cy="5546047"/>
          </a:xfrm>
        </p:spPr>
        <p:txBody>
          <a:bodyPr vert="horz" lIns="91440" tIns="45720" rIns="91440" bIns="45720" rtlCol="0" anchor="ctr">
            <a:normAutofit/>
          </a:bodyPr>
          <a:lstStyle/>
          <a:p>
            <a:pPr algn="just">
              <a:buFont typeface="Arial"/>
              <a:buChar char="•"/>
            </a:pPr>
            <a:r>
              <a:rPr lang="en-CA" sz="1700" b="1">
                <a:ea typeface="+mn-lt"/>
                <a:cs typeface="+mn-lt"/>
              </a:rPr>
              <a:t>Easy to learn and read</a:t>
            </a:r>
            <a:r>
              <a:rPr lang="en-CA" sz="1700">
                <a:ea typeface="+mn-lt"/>
                <a:cs typeface="+mn-lt"/>
              </a:rPr>
              <a:t>: Python has a clear, intuitive syntax that emphasizes readability, making it easier for beginners to learn and understand.</a:t>
            </a:r>
            <a:endParaRPr lang="en-US" sz="1700">
              <a:cs typeface="Calibri" panose="020F0502020204030204"/>
            </a:endParaRPr>
          </a:p>
          <a:p>
            <a:pPr algn="just">
              <a:buFont typeface="Arial"/>
              <a:buChar char="•"/>
            </a:pPr>
            <a:r>
              <a:rPr lang="en-CA" sz="1700" b="1">
                <a:ea typeface="+mn-lt"/>
                <a:cs typeface="+mn-lt"/>
              </a:rPr>
              <a:t>Versatile and powerful</a:t>
            </a:r>
            <a:r>
              <a:rPr lang="en-CA" sz="1700">
                <a:ea typeface="+mn-lt"/>
                <a:cs typeface="+mn-lt"/>
              </a:rPr>
              <a:t>: </a:t>
            </a:r>
            <a:r>
              <a:rPr lang="en-CA" sz="1700" b="0" i="0">
                <a:effectLst/>
                <a:ea typeface="+mn-lt"/>
                <a:cs typeface="+mn-lt"/>
              </a:rPr>
              <a:t>Python is a </a:t>
            </a:r>
            <a:r>
              <a:rPr lang="en-CA" sz="1700">
                <a:ea typeface="+mn-lt"/>
                <a:cs typeface="+mn-lt"/>
              </a:rPr>
              <a:t>general-purpose </a:t>
            </a:r>
            <a:r>
              <a:rPr lang="en-CA" sz="1700" b="0" i="0">
                <a:effectLst/>
                <a:ea typeface="+mn-lt"/>
                <a:cs typeface="+mn-lt"/>
              </a:rPr>
              <a:t>programming language </a:t>
            </a:r>
            <a:r>
              <a:rPr lang="en-CA" sz="1700">
                <a:ea typeface="+mn-lt"/>
                <a:cs typeface="+mn-lt"/>
              </a:rPr>
              <a:t>that can be used for various tasks, including web development, data analysis, artificial intelligence, </a:t>
            </a:r>
            <a:r>
              <a:rPr lang="en-CA" sz="1700" b="0" i="0">
                <a:effectLst/>
                <a:ea typeface="+mn-lt"/>
                <a:cs typeface="+mn-lt"/>
              </a:rPr>
              <a:t>and </a:t>
            </a:r>
            <a:r>
              <a:rPr lang="en-CA" sz="1700">
                <a:ea typeface="+mn-lt"/>
                <a:cs typeface="+mn-lt"/>
              </a:rPr>
              <a:t>more</a:t>
            </a:r>
            <a:r>
              <a:rPr lang="en-CA" sz="1700" b="0" i="0">
                <a:effectLst/>
                <a:ea typeface="+mn-lt"/>
                <a:cs typeface="+mn-lt"/>
              </a:rPr>
              <a:t>.</a:t>
            </a:r>
            <a:endParaRPr lang="en-CA" sz="1700">
              <a:ea typeface="+mn-lt"/>
              <a:cs typeface="+mn-lt"/>
            </a:endParaRPr>
          </a:p>
          <a:p>
            <a:pPr algn="just">
              <a:buFont typeface="Arial"/>
              <a:buChar char="•"/>
            </a:pPr>
            <a:r>
              <a:rPr lang="en-CA" sz="1700" b="1">
                <a:ea typeface="+mn-lt"/>
                <a:cs typeface="+mn-lt"/>
              </a:rPr>
              <a:t>Large community and extensive libraries</a:t>
            </a:r>
            <a:r>
              <a:rPr lang="en-CA" sz="1700">
                <a:ea typeface="+mn-lt"/>
                <a:cs typeface="+mn-lt"/>
              </a:rPr>
              <a:t>: Python has a vast and active community that contributes to</a:t>
            </a:r>
            <a:r>
              <a:rPr lang="en-CA" sz="1700" b="0" i="0">
                <a:effectLst/>
                <a:ea typeface="+mn-lt"/>
                <a:cs typeface="+mn-lt"/>
              </a:rPr>
              <a:t> its </a:t>
            </a:r>
            <a:r>
              <a:rPr lang="en-CA" sz="1700">
                <a:ea typeface="+mn-lt"/>
                <a:cs typeface="+mn-lt"/>
              </a:rPr>
              <a:t>extensive library ecosystem. These libraries make it easy to implement complex tasks with just a few lines of code.</a:t>
            </a:r>
            <a:endParaRPr lang="en-CA" sz="1700">
              <a:cs typeface="Calibri" panose="020F0502020204030204"/>
            </a:endParaRPr>
          </a:p>
          <a:p>
            <a:pPr algn="just">
              <a:buFont typeface="Arial"/>
              <a:buChar char="•"/>
            </a:pPr>
            <a:r>
              <a:rPr lang="en-CA" sz="1700" b="1">
                <a:ea typeface="+mn-lt"/>
                <a:cs typeface="+mn-lt"/>
              </a:rPr>
              <a:t>Cross-platform compatibility</a:t>
            </a:r>
            <a:r>
              <a:rPr lang="en-CA" sz="1700">
                <a:ea typeface="+mn-lt"/>
                <a:cs typeface="+mn-lt"/>
              </a:rPr>
              <a:t>: Python is available on multiple platforms, including Windows</a:t>
            </a:r>
            <a:r>
              <a:rPr lang="en-CA" sz="1700" b="0" i="0">
                <a:effectLst/>
                <a:ea typeface="+mn-lt"/>
                <a:cs typeface="+mn-lt"/>
              </a:rPr>
              <a:t>, </a:t>
            </a:r>
            <a:r>
              <a:rPr lang="en-CA" sz="1700">
                <a:ea typeface="+mn-lt"/>
                <a:cs typeface="+mn-lt"/>
              </a:rPr>
              <a:t>macOS</a:t>
            </a:r>
            <a:r>
              <a:rPr lang="en-CA" sz="1700" b="0" i="0">
                <a:effectLst/>
                <a:ea typeface="+mn-lt"/>
                <a:cs typeface="+mn-lt"/>
              </a:rPr>
              <a:t>, and </a:t>
            </a:r>
            <a:r>
              <a:rPr lang="en-CA" sz="1700">
                <a:ea typeface="+mn-lt"/>
                <a:cs typeface="+mn-lt"/>
              </a:rPr>
              <a:t>Linux</a:t>
            </a:r>
            <a:r>
              <a:rPr lang="en-CA" sz="1700" b="0" i="0">
                <a:effectLst/>
                <a:ea typeface="+mn-lt"/>
                <a:cs typeface="+mn-lt"/>
              </a:rPr>
              <a:t>, making it </a:t>
            </a:r>
            <a:r>
              <a:rPr lang="en-CA" sz="1700">
                <a:ea typeface="+mn-lt"/>
                <a:cs typeface="+mn-lt"/>
              </a:rPr>
              <a:t>easy to develop and run applications across different operating systems.</a:t>
            </a:r>
            <a:endParaRPr lang="en-CA" sz="1700">
              <a:cs typeface="Calibri" panose="020F0502020204030204"/>
            </a:endParaRPr>
          </a:p>
          <a:p>
            <a:pPr algn="just">
              <a:buFont typeface="Arial"/>
              <a:buChar char="•"/>
            </a:pPr>
            <a:r>
              <a:rPr lang="en-CA" sz="1700" b="1">
                <a:ea typeface="+mn-lt"/>
                <a:cs typeface="+mn-lt"/>
              </a:rPr>
              <a:t>Strong support </a:t>
            </a:r>
            <a:r>
              <a:rPr lang="en-CA" sz="1700" b="1" i="0">
                <a:effectLst/>
                <a:ea typeface="+mn-lt"/>
                <a:cs typeface="+mn-lt"/>
              </a:rPr>
              <a:t>for </a:t>
            </a:r>
            <a:r>
              <a:rPr lang="en-CA" sz="1700" b="1">
                <a:ea typeface="+mn-lt"/>
                <a:cs typeface="+mn-lt"/>
              </a:rPr>
              <a:t>integration</a:t>
            </a:r>
            <a:r>
              <a:rPr lang="en-CA" sz="1700">
                <a:ea typeface="+mn-lt"/>
                <a:cs typeface="+mn-lt"/>
              </a:rPr>
              <a:t>: Python can easily integrate with other languages, such as C, C++, and Java, and can interact with various data formats and databases.</a:t>
            </a:r>
            <a:endParaRPr lang="en-CA" sz="1700">
              <a:cs typeface="Calibri" panose="020F0502020204030204"/>
            </a:endParaRPr>
          </a:p>
          <a:p>
            <a:pPr algn="just">
              <a:buFont typeface="Arial"/>
              <a:buChar char="•"/>
            </a:pPr>
            <a:r>
              <a:rPr lang="en-CA" sz="1700" b="1">
                <a:ea typeface="+mn-lt"/>
                <a:cs typeface="+mn-lt"/>
              </a:rPr>
              <a:t>Efficient development</a:t>
            </a:r>
            <a:r>
              <a:rPr lang="en-CA" sz="1700">
                <a:ea typeface="+mn-lt"/>
                <a:cs typeface="+mn-lt"/>
              </a:rPr>
              <a:t>: Python's simplicity </a:t>
            </a:r>
            <a:r>
              <a:rPr lang="en-CA" sz="1700" b="0" i="0">
                <a:effectLst/>
                <a:ea typeface="+mn-lt"/>
                <a:cs typeface="+mn-lt"/>
              </a:rPr>
              <a:t>and </a:t>
            </a:r>
            <a:r>
              <a:rPr lang="en-CA" sz="1700">
                <a:ea typeface="+mn-lt"/>
                <a:cs typeface="+mn-lt"/>
              </a:rPr>
              <a:t>availability of libraries help developers create applications quickly, reducing development time</a:t>
            </a:r>
            <a:r>
              <a:rPr lang="en-CA" sz="1700" b="0" i="0">
                <a:effectLst/>
                <a:ea typeface="+mn-lt"/>
                <a:cs typeface="+mn-lt"/>
              </a:rPr>
              <a:t>.</a:t>
            </a:r>
            <a:endParaRPr lang="en-CA" sz="1700">
              <a:ea typeface="+mn-lt"/>
              <a:cs typeface="+mn-lt"/>
            </a:endParaRPr>
          </a:p>
          <a:p>
            <a:pPr marL="0" indent="0" algn="just">
              <a:buNone/>
            </a:pPr>
            <a:endParaRPr lang="en-CA" sz="1700">
              <a:latin typeface="Söhne"/>
            </a:endParaRPr>
          </a:p>
        </p:txBody>
      </p:sp>
    </p:spTree>
    <p:extLst>
      <p:ext uri="{BB962C8B-B14F-4D97-AF65-F5344CB8AC3E}">
        <p14:creationId xmlns:p14="http://schemas.microsoft.com/office/powerpoint/2010/main" val="273702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45FADC-56BA-45AF-2F64-6A5D4AF62B2C}"/>
              </a:ext>
            </a:extLst>
          </p:cNvPr>
          <p:cNvPicPr>
            <a:picLocks noChangeAspect="1"/>
          </p:cNvPicPr>
          <p:nvPr/>
        </p:nvPicPr>
        <p:blipFill rotWithShape="1">
          <a:blip r:embed="rId2"/>
          <a:srcRect l="6232" t="3568" r="29646" b="624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C3A15-09E7-AFB0-F264-7C4920E34BF1}"/>
              </a:ext>
            </a:extLst>
          </p:cNvPr>
          <p:cNvSpPr>
            <a:spLocks noGrp="1"/>
          </p:cNvSpPr>
          <p:nvPr>
            <p:ph type="ctrTitle"/>
          </p:nvPr>
        </p:nvSpPr>
        <p:spPr>
          <a:xfrm>
            <a:off x="477981" y="1122363"/>
            <a:ext cx="4023360" cy="3204134"/>
          </a:xfrm>
        </p:spPr>
        <p:txBody>
          <a:bodyPr anchor="b">
            <a:normAutofit/>
          </a:bodyPr>
          <a:lstStyle/>
          <a:p>
            <a:pPr algn="l"/>
            <a:r>
              <a:rPr lang="en-US" sz="4800">
                <a:cs typeface="Calibri Light"/>
              </a:rPr>
              <a:t>Setting up the environment</a:t>
            </a:r>
            <a:endParaRPr lang="en-US" sz="4800"/>
          </a:p>
        </p:txBody>
      </p:sp>
      <p:sp>
        <p:nvSpPr>
          <p:cNvPr id="3" name="Content Placeholder 2">
            <a:extLst>
              <a:ext uri="{FF2B5EF4-FFF2-40B4-BE49-F238E27FC236}">
                <a16:creationId xmlns:a16="http://schemas.microsoft.com/office/drawing/2014/main" id="{E8930FF6-B19C-DD3A-48BC-B19A9CF0EE61}"/>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399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F639-6557-FC78-7F49-6F5D663F1861}"/>
              </a:ext>
            </a:extLst>
          </p:cNvPr>
          <p:cNvSpPr>
            <a:spLocks noGrp="1"/>
          </p:cNvSpPr>
          <p:nvPr>
            <p:ph type="title"/>
          </p:nvPr>
        </p:nvSpPr>
        <p:spPr>
          <a:xfrm>
            <a:off x="6094105" y="802955"/>
            <a:ext cx="4977976" cy="1455996"/>
          </a:xfrm>
        </p:spPr>
        <p:txBody>
          <a:bodyPr anchor="b">
            <a:normAutofit/>
          </a:bodyPr>
          <a:lstStyle/>
          <a:p>
            <a:r>
              <a:rPr lang="en-CA" sz="3300" b="0" i="0">
                <a:solidFill>
                  <a:schemeClr val="tx2"/>
                </a:solidFill>
                <a:effectLst/>
                <a:latin typeface="Söhne"/>
              </a:rPr>
              <a:t>Selecting a Python environment</a:t>
            </a:r>
            <a:endParaRPr lang="en-CA" sz="3300">
              <a:solidFill>
                <a:schemeClr val="tx2"/>
              </a:solidFill>
            </a:endParaRPr>
          </a:p>
        </p:txBody>
      </p:sp>
      <p:pic>
        <p:nvPicPr>
          <p:cNvPr id="7" name="Picture 7" descr="Logo, company name&#10;&#10;Description automatically generated">
            <a:extLst>
              <a:ext uri="{FF2B5EF4-FFF2-40B4-BE49-F238E27FC236}">
                <a16:creationId xmlns:a16="http://schemas.microsoft.com/office/drawing/2014/main" id="{B221F938-6455-29BB-B36A-F46D377695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91318" y="602673"/>
            <a:ext cx="2385810" cy="2766157"/>
          </a:xfrm>
          <a:prstGeom prst="rect">
            <a:avLst/>
          </a:prstGeom>
        </p:spPr>
      </p:pic>
      <p:grpSp>
        <p:nvGrpSpPr>
          <p:cNvPr id="61" name="Group 60">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62" name="Freeform: Shape 61">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5" name="Freeform: Shape 64">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10" descr="A picture containing icon&#10;&#10;Description automatically generated">
            <a:extLst>
              <a:ext uri="{FF2B5EF4-FFF2-40B4-BE49-F238E27FC236}">
                <a16:creationId xmlns:a16="http://schemas.microsoft.com/office/drawing/2014/main" id="{A72F47A2-4659-E570-46DA-6EB7A595428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01146" y="3462198"/>
            <a:ext cx="2766157" cy="2766157"/>
          </a:xfrm>
          <a:prstGeom prst="rect">
            <a:avLst/>
          </a:prstGeom>
        </p:spPr>
      </p:pic>
      <p:sp>
        <p:nvSpPr>
          <p:cNvPr id="3" name="Content Placeholder 2">
            <a:extLst>
              <a:ext uri="{FF2B5EF4-FFF2-40B4-BE49-F238E27FC236}">
                <a16:creationId xmlns:a16="http://schemas.microsoft.com/office/drawing/2014/main" id="{09310369-C9B8-CF15-59E3-712CE187FD76}"/>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CA" sz="1800">
                <a:solidFill>
                  <a:schemeClr val="tx2"/>
                </a:solidFill>
              </a:rPr>
              <a:t>There are several development environments you can use for Python. </a:t>
            </a:r>
            <a:endParaRPr lang="en-US" sz="1800">
              <a:solidFill>
                <a:schemeClr val="tx2"/>
              </a:solidFill>
              <a:cs typeface="Calibri" panose="020F0502020204030204"/>
            </a:endParaRPr>
          </a:p>
          <a:p>
            <a:pPr lvl="1"/>
            <a:r>
              <a:rPr lang="en-CA" sz="1800">
                <a:solidFill>
                  <a:schemeClr val="tx2"/>
                </a:solidFill>
              </a:rPr>
              <a:t>Visual Studio Code</a:t>
            </a:r>
            <a:endParaRPr lang="en-CA" sz="1800">
              <a:solidFill>
                <a:schemeClr val="tx2"/>
              </a:solidFill>
              <a:cs typeface="Calibri"/>
            </a:endParaRPr>
          </a:p>
          <a:p>
            <a:pPr lvl="1"/>
            <a:r>
              <a:rPr lang="en-CA" sz="1800">
                <a:solidFill>
                  <a:schemeClr val="tx2"/>
                </a:solidFill>
              </a:rPr>
              <a:t>MU</a:t>
            </a:r>
            <a:endParaRPr lang="en-CA" sz="1800">
              <a:solidFill>
                <a:schemeClr val="tx2"/>
              </a:solidFill>
              <a:cs typeface="Calibri"/>
            </a:endParaRPr>
          </a:p>
          <a:p>
            <a:pPr lvl="1"/>
            <a:r>
              <a:rPr lang="en-CA" sz="1800">
                <a:solidFill>
                  <a:schemeClr val="tx2"/>
                </a:solidFill>
              </a:rPr>
              <a:t>PyCharm</a:t>
            </a:r>
            <a:endParaRPr lang="en-CA" sz="1800">
              <a:solidFill>
                <a:schemeClr val="tx2"/>
              </a:solidFill>
              <a:cs typeface="Calibri"/>
            </a:endParaRPr>
          </a:p>
          <a:p>
            <a:pPr lvl="1"/>
            <a:r>
              <a:rPr lang="en-CA" sz="1800">
                <a:solidFill>
                  <a:schemeClr val="tx2"/>
                </a:solidFill>
              </a:rPr>
              <a:t>RStudio</a:t>
            </a:r>
            <a:endParaRPr lang="en-CA" sz="1800">
              <a:solidFill>
                <a:schemeClr val="tx2"/>
              </a:solidFill>
              <a:cs typeface="Calibri"/>
            </a:endParaRPr>
          </a:p>
          <a:p>
            <a:pPr lvl="1"/>
            <a:r>
              <a:rPr lang="en-CA" sz="1800">
                <a:solidFill>
                  <a:schemeClr val="tx2"/>
                </a:solidFill>
              </a:rPr>
              <a:t>Spyder</a:t>
            </a:r>
            <a:endParaRPr lang="en-CA" sz="1800">
              <a:solidFill>
                <a:schemeClr val="tx2"/>
              </a:solidFill>
              <a:cs typeface="Calibri"/>
            </a:endParaRPr>
          </a:p>
          <a:p>
            <a:pPr lvl="1"/>
            <a:r>
              <a:rPr lang="en-CA" sz="1800">
                <a:solidFill>
                  <a:schemeClr val="tx2"/>
                </a:solidFill>
              </a:rPr>
              <a:t>Google Collab</a:t>
            </a:r>
            <a:endParaRPr lang="en-CA" sz="1800">
              <a:solidFill>
                <a:schemeClr val="tx2"/>
              </a:solidFill>
              <a:cs typeface="Calibri"/>
            </a:endParaRPr>
          </a:p>
          <a:p>
            <a:r>
              <a:rPr lang="en-CA" sz="1800">
                <a:solidFill>
                  <a:schemeClr val="tx2"/>
                </a:solidFill>
              </a:rPr>
              <a:t>For the purpose of this course we will use the Jupyter notebooks using google Collab</a:t>
            </a:r>
            <a:endParaRPr lang="en-CA" sz="1800">
              <a:solidFill>
                <a:schemeClr val="tx2"/>
              </a:solidFill>
              <a:cs typeface="Calibri"/>
            </a:endParaRPr>
          </a:p>
        </p:txBody>
      </p:sp>
    </p:spTree>
    <p:extLst>
      <p:ext uri="{BB962C8B-B14F-4D97-AF65-F5344CB8AC3E}">
        <p14:creationId xmlns:p14="http://schemas.microsoft.com/office/powerpoint/2010/main" val="1523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F639-6557-FC78-7F49-6F5D663F1861}"/>
              </a:ext>
            </a:extLst>
          </p:cNvPr>
          <p:cNvSpPr>
            <a:spLocks noGrp="1"/>
          </p:cNvSpPr>
          <p:nvPr>
            <p:ph type="title"/>
          </p:nvPr>
        </p:nvSpPr>
        <p:spPr>
          <a:xfrm>
            <a:off x="1136398" y="457201"/>
            <a:ext cx="10117810" cy="1150470"/>
          </a:xfrm>
        </p:spPr>
        <p:txBody>
          <a:bodyPr anchor="b">
            <a:normAutofit/>
          </a:bodyPr>
          <a:lstStyle/>
          <a:p>
            <a:r>
              <a:rPr lang="en-CA" sz="4000" dirty="0" err="1">
                <a:latin typeface="Söhne"/>
              </a:rPr>
              <a:t>Jupyter</a:t>
            </a:r>
            <a:r>
              <a:rPr lang="en-CA" sz="4000">
                <a:latin typeface="Söhne"/>
              </a:rPr>
              <a:t> notebook</a:t>
            </a:r>
            <a:endParaRPr lang="en-US" sz="4000"/>
          </a:p>
        </p:txBody>
      </p:sp>
      <p:sp>
        <p:nvSpPr>
          <p:cNvPr id="3" name="Content Placeholder 2">
            <a:extLst>
              <a:ext uri="{FF2B5EF4-FFF2-40B4-BE49-F238E27FC236}">
                <a16:creationId xmlns:a16="http://schemas.microsoft.com/office/drawing/2014/main" id="{09310369-C9B8-CF15-59E3-712CE187FD76}"/>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CA" sz="1400">
                <a:ea typeface="+mn-lt"/>
                <a:cs typeface="+mn-lt"/>
              </a:rPr>
              <a:t>An open-source web application that allows users to create and share documents containing live code, equations, visualizations, and narrative text. </a:t>
            </a:r>
            <a:endParaRPr lang="en-US" sz="1400">
              <a:ea typeface="+mn-lt"/>
              <a:cs typeface="+mn-lt"/>
            </a:endParaRPr>
          </a:p>
          <a:p>
            <a:r>
              <a:rPr lang="en-CA" sz="1400">
                <a:ea typeface="+mn-lt"/>
                <a:cs typeface="+mn-lt"/>
              </a:rPr>
              <a:t>It is a popular tool for working with data science tools and technologies, such as Python, R, and Julia.</a:t>
            </a:r>
            <a:endParaRPr lang="en-US" sz="1400">
              <a:ea typeface="+mn-lt"/>
              <a:cs typeface="+mn-lt"/>
            </a:endParaRPr>
          </a:p>
          <a:p>
            <a:r>
              <a:rPr lang="en-CA" sz="1400">
                <a:ea typeface="+mn-lt"/>
                <a:cs typeface="+mn-lt"/>
              </a:rPr>
              <a:t>One of the key benefits of Jupyter Notebook is its interactivity. Users can modify the code and see the results immediately, allowing for iterative development and experimentation. </a:t>
            </a:r>
          </a:p>
          <a:p>
            <a:r>
              <a:rPr lang="en-CA" sz="1400">
                <a:ea typeface="+mn-lt"/>
                <a:cs typeface="+mn-lt"/>
              </a:rPr>
              <a:t>Jupiter Notebook allows for easy sharing and collaboration, as notebooks can be saved and shared as files, or uploaded to services such as GitHub or Google Collab.</a:t>
            </a:r>
            <a:endParaRPr lang="en-CA" sz="1400">
              <a:cs typeface="Calibri"/>
            </a:endParaRPr>
          </a:p>
          <a:p>
            <a:r>
              <a:rPr lang="en-CA" sz="1400">
                <a:ea typeface="+mn-lt"/>
                <a:cs typeface="+mn-lt"/>
              </a:rPr>
              <a:t>Jupyter Notebook supports a wide range of data science tools and technologies, including popular libraries such as NumPy, Pandas, and Matplotlib for data manipulation and visualization, as well as machine learning frameworks such as TensorFlow and PyTorch.</a:t>
            </a:r>
            <a:endParaRPr lang="en-CA" sz="1400"/>
          </a:p>
          <a:p>
            <a:endParaRPr lang="en-CA" sz="1400">
              <a:cs typeface="Calibri"/>
            </a:endParaRPr>
          </a:p>
          <a:p>
            <a:endParaRPr lang="en-CA" sz="1400">
              <a:cs typeface="Calibri"/>
            </a:endParaRPr>
          </a:p>
        </p:txBody>
      </p:sp>
      <p:pic>
        <p:nvPicPr>
          <p:cNvPr id="7" name="Picture 7" descr="Logo, company name&#10;&#10;Description automatically generated">
            <a:extLst>
              <a:ext uri="{FF2B5EF4-FFF2-40B4-BE49-F238E27FC236}">
                <a16:creationId xmlns:a16="http://schemas.microsoft.com/office/drawing/2014/main" id="{B221F938-6455-29BB-B36A-F46D3776954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160" r="-2" b="7257"/>
          <a:stretch/>
        </p:blipFill>
        <p:spPr>
          <a:xfrm>
            <a:off x="7646838" y="1980775"/>
            <a:ext cx="3748858" cy="3632824"/>
          </a:xfrm>
          <a:prstGeom prst="rect">
            <a:avLst/>
          </a:prstGeom>
        </p:spPr>
      </p:pic>
      <p:sp>
        <p:nvSpPr>
          <p:cNvPr id="28" name="Rectangle 27">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38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2C7C-551F-4835-5CBA-ED0A3AA8FE67}"/>
              </a:ext>
            </a:extLst>
          </p:cNvPr>
          <p:cNvSpPr>
            <a:spLocks noGrp="1"/>
          </p:cNvSpPr>
          <p:nvPr>
            <p:ph type="title"/>
          </p:nvPr>
        </p:nvSpPr>
        <p:spPr/>
        <p:txBody>
          <a:bodyPr/>
          <a:lstStyle/>
          <a:p>
            <a:r>
              <a:rPr lang="en-US" dirty="0"/>
              <a:t>Introduction to </a:t>
            </a:r>
            <a:r>
              <a:rPr lang="en-US"/>
              <a:t>Google </a:t>
            </a:r>
            <a:r>
              <a:rPr lang="en-US" dirty="0"/>
              <a:t>Colab</a:t>
            </a:r>
            <a:endParaRPr lang="en-US" dirty="0" err="1">
              <a:cs typeface="Calibri Light"/>
            </a:endParaRPr>
          </a:p>
        </p:txBody>
      </p:sp>
      <p:sp>
        <p:nvSpPr>
          <p:cNvPr id="3" name="Content Placeholder 2">
            <a:extLst>
              <a:ext uri="{FF2B5EF4-FFF2-40B4-BE49-F238E27FC236}">
                <a16:creationId xmlns:a16="http://schemas.microsoft.com/office/drawing/2014/main" id="{C3E672FF-34A5-2EDC-B8AC-E218B19789C9}"/>
              </a:ext>
            </a:extLst>
          </p:cNvPr>
          <p:cNvSpPr>
            <a:spLocks noGrp="1"/>
          </p:cNvSpPr>
          <p:nvPr>
            <p:ph idx="1"/>
          </p:nvPr>
        </p:nvSpPr>
        <p:spPr/>
        <p:txBody>
          <a:bodyPr vert="horz" lIns="91440" tIns="45720" rIns="91440" bIns="45720" rtlCol="0" anchor="t">
            <a:normAutofit/>
          </a:bodyPr>
          <a:lstStyle/>
          <a:p>
            <a:r>
              <a:rPr lang="en-CA" dirty="0" err="1">
                <a:cs typeface="Calibri"/>
              </a:rPr>
              <a:t>Colaboratory</a:t>
            </a:r>
            <a:r>
              <a:rPr lang="en-CA" dirty="0">
                <a:cs typeface="Calibri"/>
              </a:rPr>
              <a:t> (</a:t>
            </a:r>
            <a:r>
              <a:rPr lang="en-CA" dirty="0" err="1">
                <a:cs typeface="Calibri"/>
              </a:rPr>
              <a:t>Colab</a:t>
            </a:r>
            <a:r>
              <a:rPr lang="en-CA" dirty="0">
                <a:cs typeface="Calibri"/>
              </a:rPr>
              <a:t> for short)  is a data analysis and machine learning tool that allows you to combine executable Python code and rich text along with charts, images, HTML, LaTeX and more into a single document stored in Google Drive. It connects to powerful Google Cloud Platform servers and enables you to easily share your work and collaborate with others.</a:t>
            </a:r>
            <a:endParaRPr lang="en-US">
              <a:cs typeface="Calibri"/>
            </a:endParaRPr>
          </a:p>
        </p:txBody>
      </p:sp>
    </p:spTree>
    <p:extLst>
      <p:ext uri="{BB962C8B-B14F-4D97-AF65-F5344CB8AC3E}">
        <p14:creationId xmlns:p14="http://schemas.microsoft.com/office/powerpoint/2010/main" val="1913946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CCAB-395D-6736-2C1A-F8B6C84B3F50}"/>
              </a:ext>
            </a:extLst>
          </p:cNvPr>
          <p:cNvSpPr>
            <a:spLocks noGrp="1"/>
          </p:cNvSpPr>
          <p:nvPr>
            <p:ph type="title"/>
          </p:nvPr>
        </p:nvSpPr>
        <p:spPr/>
        <p:txBody>
          <a:bodyPr/>
          <a:lstStyle/>
          <a:p>
            <a:r>
              <a:rPr lang="en-US">
                <a:ea typeface="Calibri Light"/>
                <a:cs typeface="Calibri Light"/>
              </a:rPr>
              <a:t>Google </a:t>
            </a:r>
            <a:r>
              <a:rPr lang="en-US" dirty="0">
                <a:ea typeface="Calibri Light"/>
                <a:cs typeface="Calibri Light"/>
              </a:rPr>
              <a:t>Colab Layout</a:t>
            </a:r>
            <a:endParaRPr lang="en-US"/>
          </a:p>
        </p:txBody>
      </p:sp>
      <p:sp>
        <p:nvSpPr>
          <p:cNvPr id="3" name="Content Placeholder 2">
            <a:extLst>
              <a:ext uri="{FF2B5EF4-FFF2-40B4-BE49-F238E27FC236}">
                <a16:creationId xmlns:a16="http://schemas.microsoft.com/office/drawing/2014/main" id="{AC85CF6E-A7FB-8DF6-B424-7483CA8D1F0D}"/>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p:txBody>
      </p:sp>
    </p:spTree>
    <p:extLst>
      <p:ext uri="{BB962C8B-B14F-4D97-AF65-F5344CB8AC3E}">
        <p14:creationId xmlns:p14="http://schemas.microsoft.com/office/powerpoint/2010/main" val="241561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2526150"/>
          </a:xfrm>
          <a:noFill/>
        </p:spPr>
        <p:txBody>
          <a:bodyPr anchor="b">
            <a:normAutofit/>
          </a:bodyPr>
          <a:lstStyle/>
          <a:p>
            <a:r>
              <a:rPr lang="en-US" sz="4800">
                <a:solidFill>
                  <a:schemeClr val="bg1"/>
                </a:solidFill>
                <a:ea typeface="+mj-lt"/>
                <a:cs typeface="+mj-lt"/>
              </a:rPr>
              <a:t>Introduction to Python programming</a:t>
            </a:r>
            <a:endParaRPr lang="en-US">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486165"/>
            <a:ext cx="5867720" cy="2771727"/>
          </a:xfrm>
          <a:noFill/>
        </p:spPr>
        <p:txBody>
          <a:bodyPr anchor="t">
            <a:normAutofit/>
          </a:bodyPr>
          <a:lstStyle/>
          <a:p>
            <a:r>
              <a:rPr lang="en-US" sz="1800">
                <a:solidFill>
                  <a:schemeClr val="bg1"/>
                </a:solidFill>
                <a:ea typeface="+mn-lt"/>
                <a:cs typeface="+mn-lt"/>
              </a:rPr>
              <a:t>The </a:t>
            </a:r>
            <a:r>
              <a:rPr lang="en-US" sz="1800" b="1" i="1">
                <a:solidFill>
                  <a:schemeClr val="bg1"/>
                </a:solidFill>
                <a:ea typeface="+mn-lt"/>
                <a:cs typeface="+mn-lt"/>
              </a:rPr>
              <a:t>print()</a:t>
            </a:r>
            <a:r>
              <a:rPr lang="en-US" sz="1800">
                <a:solidFill>
                  <a:schemeClr val="bg1"/>
                </a:solidFill>
                <a:ea typeface="+mn-lt"/>
                <a:cs typeface="+mn-lt"/>
              </a:rPr>
              <a:t> statement</a:t>
            </a:r>
            <a:endParaRPr lang="en-US" sz="1800">
              <a:solidFill>
                <a:schemeClr val="bg1"/>
              </a:solidFill>
              <a:cs typeface="Calibri"/>
            </a:endParaRPr>
          </a:p>
          <a:p>
            <a:r>
              <a:rPr lang="en-US" sz="1800">
                <a:solidFill>
                  <a:schemeClr val="bg1"/>
                </a:solidFill>
                <a:ea typeface="+mn-lt"/>
                <a:cs typeface="+mn-lt"/>
              </a:rPr>
              <a:t>Python Data types</a:t>
            </a:r>
          </a:p>
          <a:p>
            <a:r>
              <a:rPr lang="en-US" sz="1800">
                <a:solidFill>
                  <a:schemeClr val="bg1"/>
                </a:solidFill>
                <a:ea typeface="+mn-lt"/>
                <a:cs typeface="+mn-lt"/>
              </a:rPr>
              <a:t>The </a:t>
            </a:r>
            <a:r>
              <a:rPr lang="en-US" sz="1800" b="1" i="1">
                <a:solidFill>
                  <a:schemeClr val="bg1"/>
                </a:solidFill>
                <a:ea typeface="+mn-lt"/>
                <a:cs typeface="+mn-lt"/>
              </a:rPr>
              <a:t>type()</a:t>
            </a:r>
            <a:r>
              <a:rPr lang="en-US" sz="1800">
                <a:solidFill>
                  <a:schemeClr val="bg1"/>
                </a:solidFill>
                <a:ea typeface="+mn-lt"/>
                <a:cs typeface="+mn-lt"/>
              </a:rPr>
              <a:t> function</a:t>
            </a:r>
          </a:p>
          <a:p>
            <a:r>
              <a:rPr lang="en-US" sz="1800">
                <a:solidFill>
                  <a:schemeClr val="bg1"/>
                </a:solidFill>
                <a:ea typeface="+mn-lt"/>
                <a:cs typeface="+mn-lt"/>
              </a:rPr>
              <a:t>Variables</a:t>
            </a:r>
          </a:p>
          <a:p>
            <a:r>
              <a:rPr lang="en-US" sz="1800">
                <a:solidFill>
                  <a:schemeClr val="bg1"/>
                </a:solidFill>
                <a:ea typeface="+mn-lt"/>
                <a:cs typeface="+mn-lt"/>
              </a:rPr>
              <a:t>Arithmetic operators &amp; expressions</a:t>
            </a:r>
            <a:endParaRPr lang="en-US" sz="1800">
              <a:solidFill>
                <a:schemeClr val="bg1"/>
              </a:solidFill>
              <a:cs typeface="Calibri"/>
            </a:endParaRPr>
          </a:p>
          <a:p>
            <a:r>
              <a:rPr lang="en-US" sz="1800">
                <a:solidFill>
                  <a:schemeClr val="bg1"/>
                </a:solidFill>
                <a:ea typeface="+mn-lt"/>
                <a:cs typeface="+mn-lt"/>
              </a:rPr>
              <a:t>Boolean expressions</a:t>
            </a:r>
          </a:p>
          <a:p>
            <a:r>
              <a:rPr lang="en-US" sz="1800">
                <a:solidFill>
                  <a:schemeClr val="bg1"/>
                </a:solidFill>
                <a:ea typeface="+mn-lt"/>
                <a:cs typeface="+mn-lt"/>
              </a:rPr>
              <a:t>The </a:t>
            </a:r>
            <a:r>
              <a:rPr lang="en-US" sz="1800" b="1" i="1">
                <a:solidFill>
                  <a:schemeClr val="bg1"/>
                </a:solidFill>
                <a:ea typeface="+mn-lt"/>
                <a:cs typeface="+mn-lt"/>
              </a:rPr>
              <a:t>input()</a:t>
            </a:r>
            <a:r>
              <a:rPr lang="en-US" sz="1800">
                <a:solidFill>
                  <a:schemeClr val="bg1"/>
                </a:solidFill>
                <a:ea typeface="+mn-lt"/>
                <a:cs typeface="+mn-lt"/>
              </a:rPr>
              <a:t> function</a:t>
            </a:r>
            <a:endParaRPr lang="en-US">
              <a:solidFill>
                <a:schemeClr val="bg1"/>
              </a:solidFill>
            </a:endParaRPr>
          </a:p>
          <a:p>
            <a:endParaRPr lang="en-CA" sz="1800">
              <a:solidFill>
                <a:schemeClr val="bg1"/>
              </a:solidFill>
            </a:endParaRPr>
          </a:p>
        </p:txBody>
      </p:sp>
    </p:spTree>
    <p:extLst>
      <p:ext uri="{BB962C8B-B14F-4D97-AF65-F5344CB8AC3E}">
        <p14:creationId xmlns:p14="http://schemas.microsoft.com/office/powerpoint/2010/main" val="389298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The </a:t>
            </a:r>
            <a:r>
              <a:rPr lang="en-US" sz="4000" b="1" i="1">
                <a:latin typeface="Consolas"/>
                <a:ea typeface="Calibri Light"/>
                <a:cs typeface="Calibri Light"/>
              </a:rPr>
              <a:t>print </a:t>
            </a:r>
            <a:r>
              <a:rPr lang="en-US" sz="4000">
                <a:ea typeface="Calibri Light"/>
                <a:cs typeface="Calibri Light"/>
              </a:rPr>
              <a:t>statement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115568" y="2481943"/>
            <a:ext cx="10168128" cy="3695020"/>
          </a:xfrm>
        </p:spPr>
        <p:txBody>
          <a:bodyPr vert="horz" lIns="91440" tIns="45720" rIns="91440" bIns="45720" rtlCol="0" anchor="t">
            <a:normAutofit fontScale="92500" lnSpcReduction="10000"/>
          </a:bodyPr>
          <a:lstStyle/>
          <a:p>
            <a:pPr marL="0" indent="0">
              <a:buNone/>
            </a:pPr>
            <a:r>
              <a:rPr lang="en-US" sz="2200">
                <a:ea typeface="+mn-lt"/>
                <a:cs typeface="+mn-lt"/>
              </a:rPr>
              <a:t>The </a:t>
            </a:r>
            <a:r>
              <a:rPr lang="en-US" sz="2200" b="1" i="1">
                <a:ea typeface="+mn-lt"/>
                <a:cs typeface="+mn-lt"/>
              </a:rPr>
              <a:t>print</a:t>
            </a:r>
            <a:r>
              <a:rPr lang="en-US" sz="2200">
                <a:ea typeface="+mn-lt"/>
                <a:cs typeface="+mn-lt"/>
              </a:rPr>
              <a:t> statement is a built-function used to display output on the console. It can be used to print a message (i.e., text), a value (i.e., number) or a combination of both.</a:t>
            </a:r>
            <a:endParaRPr lang="en-US" sz="2200">
              <a:cs typeface="Calibri" panose="020F0502020204030204"/>
            </a:endParaRPr>
          </a:p>
          <a:p>
            <a:pPr marL="0" indent="0" algn="ctr">
              <a:buNone/>
            </a:pPr>
            <a:endParaRPr lang="en-CA" sz="1600" b="0">
              <a:solidFill>
                <a:srgbClr val="FF0066"/>
              </a:solidFill>
              <a:effectLst/>
              <a:latin typeface="Consolas" panose="020B0609020204030204" pitchFamily="49" charset="0"/>
            </a:endParaRPr>
          </a:p>
          <a:p>
            <a:pPr marL="0" indent="0" algn="ctr">
              <a:buNone/>
            </a:pPr>
            <a:r>
              <a:rPr lang="en-CA" sz="1600" b="1">
                <a:solidFill>
                  <a:srgbClr val="FF0066"/>
                </a:solidFill>
                <a:effectLst/>
                <a:latin typeface="Consolas"/>
              </a:rPr>
              <a:t>	</a:t>
            </a:r>
            <a:r>
              <a:rPr lang="en-CA" sz="2200" b="1">
                <a:solidFill>
                  <a:srgbClr val="FF0066"/>
                </a:solidFill>
                <a:effectLst/>
                <a:latin typeface="Consolas"/>
              </a:rPr>
              <a:t>print</a:t>
            </a:r>
            <a:r>
              <a:rPr lang="en-CA" sz="2200" b="1">
                <a:solidFill>
                  <a:srgbClr val="BAC6DB"/>
                </a:solidFill>
                <a:effectLst/>
                <a:latin typeface="Consolas"/>
              </a:rPr>
              <a:t>(</a:t>
            </a:r>
            <a:r>
              <a:rPr lang="en-CA" sz="2200" b="1">
                <a:solidFill>
                  <a:srgbClr val="A4BD00"/>
                </a:solidFill>
                <a:effectLst/>
                <a:latin typeface="Consolas"/>
              </a:rPr>
              <a:t>"Hello World"</a:t>
            </a:r>
            <a:r>
              <a:rPr lang="en-CA" sz="2200" b="1">
                <a:solidFill>
                  <a:srgbClr val="BAC6DB"/>
                </a:solidFill>
                <a:effectLst/>
                <a:latin typeface="Consolas"/>
              </a:rPr>
              <a:t>)</a:t>
            </a:r>
          </a:p>
          <a:p>
            <a:pPr marL="0" indent="0">
              <a:buNone/>
            </a:pPr>
            <a:endParaRPr lang="en-US" sz="2200">
              <a:ea typeface="+mn-lt"/>
              <a:cs typeface="+mn-lt"/>
            </a:endParaRPr>
          </a:p>
          <a:p>
            <a:pPr marL="0" indent="0">
              <a:buNone/>
            </a:pPr>
            <a:r>
              <a:rPr lang="en-US" sz="2200">
                <a:ea typeface="+mn-lt"/>
                <a:cs typeface="+mn-lt"/>
              </a:rPr>
              <a:t>The command above displays the text "Hello, World!" in the console.</a:t>
            </a:r>
          </a:p>
          <a:p>
            <a:pPr marL="0" indent="0">
              <a:buNone/>
            </a:pPr>
            <a:endParaRPr lang="en-US" sz="2200">
              <a:cs typeface="Calibri"/>
            </a:endParaRPr>
          </a:p>
          <a:p>
            <a:pPr marL="0" indent="0" algn="ctr">
              <a:buNone/>
            </a:pPr>
            <a:r>
              <a:rPr lang="en-CA" sz="2200" b="1">
                <a:solidFill>
                  <a:srgbClr val="FF0066"/>
                </a:solidFill>
                <a:effectLst/>
                <a:latin typeface="Consolas" panose="020B0609020204030204" pitchFamily="49" charset="0"/>
              </a:rPr>
              <a:t>print</a:t>
            </a:r>
            <a:r>
              <a:rPr lang="en-CA" sz="2200" b="1">
                <a:solidFill>
                  <a:srgbClr val="BAC6DB"/>
                </a:solidFill>
                <a:effectLst/>
                <a:latin typeface="Consolas" panose="020B0609020204030204" pitchFamily="49" charset="0"/>
              </a:rPr>
              <a:t>(</a:t>
            </a:r>
            <a:r>
              <a:rPr lang="en-CA" sz="2200" b="1">
                <a:solidFill>
                  <a:srgbClr val="A4BD00"/>
                </a:solidFill>
                <a:latin typeface="Consolas" panose="020B0609020204030204" pitchFamily="49" charset="0"/>
              </a:rPr>
              <a:t>25</a:t>
            </a:r>
            <a:r>
              <a:rPr lang="en-CA" sz="2200" b="1">
                <a:solidFill>
                  <a:srgbClr val="BAC6DB"/>
                </a:solidFill>
                <a:effectLst/>
                <a:latin typeface="Consolas" panose="020B0609020204030204" pitchFamily="49" charset="0"/>
              </a:rPr>
              <a:t>)</a:t>
            </a:r>
          </a:p>
          <a:p>
            <a:pPr marL="0" indent="0">
              <a:buNone/>
            </a:pPr>
            <a:endParaRPr lang="en-US" sz="2200">
              <a:cs typeface="Calibri"/>
            </a:endParaRPr>
          </a:p>
          <a:p>
            <a:pPr marL="0" indent="0">
              <a:buNone/>
            </a:pPr>
            <a:r>
              <a:rPr lang="en-US" sz="2200">
                <a:cs typeface="Calibri"/>
              </a:rPr>
              <a:t>The command above displays the value 25 in the console</a:t>
            </a:r>
          </a:p>
        </p:txBody>
      </p:sp>
    </p:spTree>
    <p:extLst>
      <p:ext uri="{BB962C8B-B14F-4D97-AF65-F5344CB8AC3E}">
        <p14:creationId xmlns:p14="http://schemas.microsoft.com/office/powerpoint/2010/main" val="372177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Data Types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r>
              <a:rPr lang="en-US" sz="2200">
                <a:ea typeface="+mn-lt"/>
                <a:cs typeface="+mn-lt"/>
              </a:rPr>
              <a:t>In programming, data is a fundamental concept. Data types define the type of data that can be stored in a variable. Understanding data types is </a:t>
            </a:r>
            <a:r>
              <a:rPr lang="en-US" sz="2200">
                <a:latin typeface="Calibri"/>
                <a:cs typeface="Calibri"/>
              </a:rPr>
              <a:t>critical for writing </a:t>
            </a:r>
            <a:r>
              <a:rPr lang="en-US" sz="2200">
                <a:ea typeface="+mn-lt"/>
                <a:cs typeface="+mn-lt"/>
              </a:rPr>
              <a:t>correct and efficient Python programs. In Python, there are four main data types</a:t>
            </a:r>
            <a:r>
              <a:rPr lang="en-US" sz="2200">
                <a:latin typeface="Calibri"/>
                <a:cs typeface="Calibri"/>
              </a:rPr>
              <a:t> </a:t>
            </a:r>
            <a:r>
              <a:rPr lang="en-US" sz="2200">
                <a:cs typeface="Calibri"/>
              </a:rPr>
              <a:t>that you can work with:</a:t>
            </a:r>
            <a:endParaRPr lang="en-US" sz="2200">
              <a:ea typeface="+mn-lt"/>
              <a:cs typeface="+mn-lt"/>
            </a:endParaRPr>
          </a:p>
          <a:p>
            <a:pPr>
              <a:buFont typeface="Arial"/>
              <a:buChar char="•"/>
            </a:pPr>
            <a:r>
              <a:rPr lang="en-US" sz="2200">
                <a:cs typeface="Calibri"/>
              </a:rPr>
              <a:t>Integers</a:t>
            </a:r>
            <a:endParaRPr lang="en-US" sz="2200">
              <a:ea typeface="+mn-lt"/>
              <a:cs typeface="+mn-lt"/>
            </a:endParaRPr>
          </a:p>
          <a:p>
            <a:pPr>
              <a:buFont typeface="Arial"/>
              <a:buChar char="•"/>
            </a:pPr>
            <a:r>
              <a:rPr lang="en-US" sz="2200">
                <a:cs typeface="Calibri"/>
              </a:rPr>
              <a:t>Floats</a:t>
            </a:r>
            <a:endParaRPr lang="en-US" sz="2200" b="0">
              <a:effectLst/>
              <a:ea typeface="+mn-lt"/>
              <a:cs typeface="+mn-lt"/>
            </a:endParaRPr>
          </a:p>
          <a:p>
            <a:pPr>
              <a:buFont typeface="Arial"/>
              <a:buChar char="•"/>
            </a:pPr>
            <a:r>
              <a:rPr lang="en-US" sz="2200">
                <a:cs typeface="Calibri"/>
              </a:rPr>
              <a:t>Strings</a:t>
            </a:r>
            <a:endParaRPr lang="en-US" sz="2200">
              <a:ea typeface="+mn-lt"/>
              <a:cs typeface="+mn-lt"/>
            </a:endParaRPr>
          </a:p>
          <a:p>
            <a:pPr>
              <a:buFont typeface="Arial"/>
              <a:buChar char="•"/>
            </a:pPr>
            <a:r>
              <a:rPr lang="en-US" sz="2200">
                <a:cs typeface="Calibri"/>
              </a:rPr>
              <a:t>Booleans</a:t>
            </a:r>
          </a:p>
        </p:txBody>
      </p:sp>
    </p:spTree>
    <p:extLst>
      <p:ext uri="{BB962C8B-B14F-4D97-AF65-F5344CB8AC3E}">
        <p14:creationId xmlns:p14="http://schemas.microsoft.com/office/powerpoint/2010/main" val="250177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Integers</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342900" indent="-342900" algn="just"/>
            <a:r>
              <a:rPr lang="en-US">
                <a:ea typeface="+mn-lt"/>
                <a:cs typeface="+mn-lt"/>
              </a:rPr>
              <a:t>Integers are whole numbers with no decimal points. </a:t>
            </a:r>
            <a:endParaRPr lang="en-US"/>
          </a:p>
          <a:p>
            <a:pPr marL="342900" indent="-342900" algn="just"/>
            <a:r>
              <a:rPr lang="en-US">
                <a:ea typeface="+mn-lt"/>
                <a:cs typeface="+mn-lt"/>
              </a:rPr>
              <a:t>They can be positive or negative. </a:t>
            </a:r>
          </a:p>
          <a:p>
            <a:pPr marL="342900" indent="-342900" algn="just"/>
            <a:r>
              <a:rPr lang="en-US">
                <a:ea typeface="+mn-lt"/>
                <a:cs typeface="+mn-lt"/>
              </a:rPr>
              <a:t>In Python, integers are represented using the </a:t>
            </a:r>
            <a:r>
              <a:rPr lang="en-US" b="1" i="1">
                <a:ea typeface="+mn-lt"/>
                <a:cs typeface="+mn-lt"/>
              </a:rPr>
              <a:t>'int' </a:t>
            </a:r>
            <a:r>
              <a:rPr lang="en-US">
                <a:ea typeface="+mn-lt"/>
                <a:cs typeface="+mn-lt"/>
              </a:rPr>
              <a:t>data type. For example, 5, -10, and 0 are all integers. </a:t>
            </a:r>
          </a:p>
          <a:p>
            <a:pPr marL="342900" indent="-342900" algn="just"/>
            <a:r>
              <a:rPr lang="en-US">
                <a:ea typeface="+mn-lt"/>
                <a:cs typeface="+mn-lt"/>
              </a:rPr>
              <a:t>You can perform arithmetic operations on integers, such as addition, subtraction, multiplication and many more.</a:t>
            </a:r>
            <a:endParaRPr lang="en-US">
              <a:cs typeface="Calibri"/>
            </a:endParaRPr>
          </a:p>
          <a:p>
            <a:pPr marL="342900" indent="-342900" algn="just"/>
            <a:r>
              <a:rPr lang="en-US">
                <a:ea typeface="+mn-lt"/>
                <a:cs typeface="+mn-lt"/>
              </a:rPr>
              <a:t>Examples </a:t>
            </a:r>
            <a:r>
              <a:rPr lang="en-US">
                <a:cs typeface="Calibri"/>
              </a:rPr>
              <a:t>of integers are</a:t>
            </a:r>
            <a:r>
              <a:rPr lang="en-US">
                <a:ea typeface="+mn-lt"/>
                <a:cs typeface="+mn-lt"/>
              </a:rPr>
              <a:t>:</a:t>
            </a:r>
            <a:r>
              <a:rPr lang="en-US">
                <a:cs typeface="Calibri" panose="020F0502020204030204"/>
              </a:rPr>
              <a:t> </a:t>
            </a:r>
            <a:r>
              <a:rPr lang="en-US" b="1">
                <a:cs typeface="Calibri" panose="020F0502020204030204"/>
              </a:rPr>
              <a:t>5</a:t>
            </a:r>
            <a:r>
              <a:rPr lang="en-US">
                <a:cs typeface="Calibri" panose="020F0502020204030204"/>
              </a:rPr>
              <a:t>, </a:t>
            </a:r>
            <a:r>
              <a:rPr lang="en-US" b="1">
                <a:cs typeface="Calibri" panose="020F0502020204030204"/>
              </a:rPr>
              <a:t>10</a:t>
            </a:r>
            <a:r>
              <a:rPr lang="en-US">
                <a:cs typeface="Calibri" panose="020F0502020204030204"/>
              </a:rPr>
              <a:t>, </a:t>
            </a:r>
            <a:r>
              <a:rPr lang="en-US" b="1">
                <a:cs typeface="Calibri" panose="020F0502020204030204"/>
              </a:rPr>
              <a:t>-60</a:t>
            </a:r>
            <a:r>
              <a:rPr lang="en-US">
                <a:cs typeface="Calibri" panose="020F0502020204030204"/>
              </a:rPr>
              <a:t>, </a:t>
            </a:r>
            <a:r>
              <a:rPr lang="en-US" b="1">
                <a:cs typeface="Calibri" panose="020F0502020204030204"/>
              </a:rPr>
              <a:t>31</a:t>
            </a:r>
          </a:p>
          <a:p>
            <a:pPr marL="0" indent="0" algn="just">
              <a:buNone/>
            </a:pPr>
            <a:endParaRPr lang="en-US">
              <a:cs typeface="Calibri" panose="020F0502020204030204"/>
            </a:endParaRPr>
          </a:p>
        </p:txBody>
      </p:sp>
    </p:spTree>
    <p:extLst>
      <p:ext uri="{BB962C8B-B14F-4D97-AF65-F5344CB8AC3E}">
        <p14:creationId xmlns:p14="http://schemas.microsoft.com/office/powerpoint/2010/main" val="257795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3050025"/>
          </a:xfrm>
          <a:noFill/>
        </p:spPr>
        <p:txBody>
          <a:bodyPr anchor="b">
            <a:normAutofit/>
          </a:bodyPr>
          <a:lstStyle/>
          <a:p>
            <a:r>
              <a:rPr lang="en-US" sz="4800">
                <a:solidFill>
                  <a:schemeClr val="bg1"/>
                </a:solidFill>
              </a:rPr>
              <a:t>Course Outline</a:t>
            </a:r>
            <a:endParaRPr lang="en-CA" sz="4800">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952890"/>
            <a:ext cx="5867720" cy="2305002"/>
          </a:xfrm>
          <a:noFill/>
        </p:spPr>
        <p:txBody>
          <a:bodyPr anchor="t">
            <a:normAutofit/>
          </a:bodyPr>
          <a:lstStyle/>
          <a:p>
            <a:endParaRPr lang="en-US" sz="1800">
              <a:solidFill>
                <a:schemeClr val="bg1"/>
              </a:solidFill>
              <a:ea typeface="Calibri"/>
              <a:cs typeface="Calibri"/>
            </a:endParaRPr>
          </a:p>
          <a:p>
            <a:endParaRPr lang="en-CA" sz="1800">
              <a:solidFill>
                <a:schemeClr val="bg1"/>
              </a:solidFill>
            </a:endParaRPr>
          </a:p>
        </p:txBody>
      </p:sp>
    </p:spTree>
    <p:extLst>
      <p:ext uri="{BB962C8B-B14F-4D97-AF65-F5344CB8AC3E}">
        <p14:creationId xmlns:p14="http://schemas.microsoft.com/office/powerpoint/2010/main" val="193529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Floats</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ea typeface="+mn-lt"/>
                <a:cs typeface="+mn-lt"/>
              </a:rPr>
              <a:t>Floats, also called floating points, are decimal numbers. </a:t>
            </a:r>
            <a:endParaRPr lang="en-US">
              <a:cs typeface="Calibri" panose="020F0502020204030204"/>
            </a:endParaRPr>
          </a:p>
          <a:p>
            <a:pPr algn="just"/>
            <a:r>
              <a:rPr lang="en-US">
                <a:ea typeface="+mn-lt"/>
                <a:cs typeface="+mn-lt"/>
              </a:rPr>
              <a:t>They can be positive or negative. </a:t>
            </a:r>
          </a:p>
          <a:p>
            <a:pPr algn="just"/>
            <a:r>
              <a:rPr lang="en-US">
                <a:ea typeface="+mn-lt"/>
                <a:cs typeface="+mn-lt"/>
              </a:rPr>
              <a:t>In Python, floats are represented using the </a:t>
            </a:r>
            <a:r>
              <a:rPr lang="en-US" b="1" i="1">
                <a:ea typeface="+mn-lt"/>
                <a:cs typeface="+mn-lt"/>
              </a:rPr>
              <a:t>'float'</a:t>
            </a:r>
            <a:r>
              <a:rPr lang="en-US">
                <a:ea typeface="+mn-lt"/>
                <a:cs typeface="+mn-lt"/>
              </a:rPr>
              <a:t> data type. </a:t>
            </a:r>
          </a:p>
          <a:p>
            <a:pPr algn="just"/>
            <a:r>
              <a:rPr lang="en-US">
                <a:ea typeface="+mn-lt"/>
                <a:cs typeface="+mn-lt"/>
              </a:rPr>
              <a:t>For example, 3.14, -2.5, and 0.0 are all floats. You can perform arithmetic operations on floats, just like with integers.</a:t>
            </a:r>
            <a:endParaRPr lang="en-US">
              <a:cs typeface="Calibri"/>
            </a:endParaRPr>
          </a:p>
          <a:p>
            <a:pPr algn="just"/>
            <a:r>
              <a:rPr lang="en-US">
                <a:ea typeface="+mn-lt"/>
                <a:cs typeface="+mn-lt"/>
              </a:rPr>
              <a:t>Examples of floats are: 3.14, 5.0, 6.9, -27.5</a:t>
            </a:r>
            <a:endParaRPr lang="en-US">
              <a:cs typeface="Calibri" panose="020F0502020204030204"/>
            </a:endParaRPr>
          </a:p>
        </p:txBody>
      </p:sp>
    </p:spTree>
    <p:extLst>
      <p:ext uri="{BB962C8B-B14F-4D97-AF65-F5344CB8AC3E}">
        <p14:creationId xmlns:p14="http://schemas.microsoft.com/office/powerpoint/2010/main" val="332163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Strings</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pPr algn="just"/>
            <a:r>
              <a:rPr lang="en-US" sz="2600">
                <a:ea typeface="+mn-lt"/>
                <a:cs typeface="+mn-lt"/>
              </a:rPr>
              <a:t>Strings are sequences of characters. </a:t>
            </a:r>
            <a:endParaRPr lang="en-US" sz="2600">
              <a:cs typeface="Calibri" panose="020F0502020204030204"/>
            </a:endParaRPr>
          </a:p>
          <a:p>
            <a:pPr algn="just"/>
            <a:r>
              <a:rPr lang="en-US" sz="2600">
                <a:ea typeface="+mn-lt"/>
                <a:cs typeface="+mn-lt"/>
              </a:rPr>
              <a:t>They can contain letters, numbers, and symbols. </a:t>
            </a:r>
          </a:p>
          <a:p>
            <a:pPr algn="just"/>
            <a:r>
              <a:rPr lang="en-US" sz="2600">
                <a:ea typeface="+mn-lt"/>
                <a:cs typeface="+mn-lt"/>
              </a:rPr>
              <a:t>In Python, strings are represented using the </a:t>
            </a:r>
            <a:r>
              <a:rPr lang="en-US" sz="2600" b="1" i="1">
                <a:ea typeface="+mn-lt"/>
                <a:cs typeface="+mn-lt"/>
              </a:rPr>
              <a:t>'str'</a:t>
            </a:r>
            <a:r>
              <a:rPr lang="en-US" sz="2600">
                <a:ea typeface="+mn-lt"/>
                <a:cs typeface="+mn-lt"/>
              </a:rPr>
              <a:t> data type. </a:t>
            </a:r>
          </a:p>
          <a:p>
            <a:pPr algn="just"/>
            <a:r>
              <a:rPr lang="en-US" sz="2600">
                <a:ea typeface="+mn-lt"/>
                <a:cs typeface="+mn-lt"/>
              </a:rPr>
              <a:t>You can create a string by enclosing characters in single or double quotes. </a:t>
            </a:r>
          </a:p>
          <a:p>
            <a:pPr algn="just"/>
            <a:r>
              <a:rPr lang="en-US" sz="2600">
                <a:ea typeface="+mn-lt"/>
                <a:cs typeface="+mn-lt"/>
              </a:rPr>
              <a:t>For example, "hello", 'world', and "123" are all strings. </a:t>
            </a:r>
          </a:p>
          <a:p>
            <a:pPr algn="just"/>
            <a:r>
              <a:rPr lang="en-US" sz="2600">
                <a:ea typeface="+mn-lt"/>
                <a:cs typeface="+mn-lt"/>
              </a:rPr>
              <a:t>You can perform string concatenation and indexing operations on strings.</a:t>
            </a:r>
            <a:endParaRPr lang="en-US" sz="2600">
              <a:cs typeface="Calibri"/>
            </a:endParaRPr>
          </a:p>
          <a:p>
            <a:pPr algn="just"/>
            <a:r>
              <a:rPr lang="en-US" sz="2600" b="1">
                <a:ea typeface="+mn-lt"/>
                <a:cs typeface="+mn-lt"/>
              </a:rPr>
              <a:t>Careful!</a:t>
            </a:r>
            <a:r>
              <a:rPr lang="en-US" sz="2600">
                <a:ea typeface="+mn-lt"/>
                <a:cs typeface="+mn-lt"/>
              </a:rPr>
              <a:t> Be consistent with type of quotes you use. If you use single quotes to start a string, then use single quotes to close the string. </a:t>
            </a:r>
            <a:endParaRPr lang="en-US" sz="2600">
              <a:cs typeface="Calibri"/>
            </a:endParaRPr>
          </a:p>
        </p:txBody>
      </p:sp>
    </p:spTree>
    <p:extLst>
      <p:ext uri="{BB962C8B-B14F-4D97-AF65-F5344CB8AC3E}">
        <p14:creationId xmlns:p14="http://schemas.microsoft.com/office/powerpoint/2010/main" val="403047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Boolean</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ea typeface="+mn-lt"/>
                <a:cs typeface="+mn-lt"/>
              </a:rPr>
              <a:t>Booleans are values that can be either True or False. </a:t>
            </a:r>
            <a:endParaRPr lang="en-US"/>
          </a:p>
          <a:p>
            <a:pPr algn="just"/>
            <a:r>
              <a:rPr lang="en-US">
                <a:ea typeface="+mn-lt"/>
                <a:cs typeface="+mn-lt"/>
              </a:rPr>
              <a:t>In Python, Booleans are represented using the </a:t>
            </a:r>
            <a:r>
              <a:rPr lang="en-US" b="1">
                <a:ea typeface="+mn-lt"/>
                <a:cs typeface="+mn-lt"/>
              </a:rPr>
              <a:t>'bool' </a:t>
            </a:r>
            <a:r>
              <a:rPr lang="en-US">
                <a:ea typeface="+mn-lt"/>
                <a:cs typeface="+mn-lt"/>
              </a:rPr>
              <a:t>data type. </a:t>
            </a:r>
          </a:p>
          <a:p>
            <a:pPr algn="just"/>
            <a:r>
              <a:rPr lang="en-US">
                <a:ea typeface="+mn-lt"/>
                <a:cs typeface="+mn-lt"/>
              </a:rPr>
              <a:t>For example, True and False are Booleans. </a:t>
            </a:r>
          </a:p>
          <a:p>
            <a:pPr algn="just"/>
            <a:r>
              <a:rPr lang="en-US">
                <a:ea typeface="+mn-lt"/>
                <a:cs typeface="+mn-lt"/>
              </a:rPr>
              <a:t>Booleans are often used in control structure, such as if statements and loops, to determine which code to execute.</a:t>
            </a:r>
            <a:endParaRPr lang="en-US">
              <a:cs typeface="Calibri" panose="020F0502020204030204"/>
            </a:endParaRPr>
          </a:p>
          <a:p>
            <a:pPr algn="just"/>
            <a:endParaRPr lang="en-US">
              <a:cs typeface="Calibri" panose="020F0502020204030204"/>
            </a:endParaRPr>
          </a:p>
        </p:txBody>
      </p:sp>
    </p:spTree>
    <p:extLst>
      <p:ext uri="{BB962C8B-B14F-4D97-AF65-F5344CB8AC3E}">
        <p14:creationId xmlns:p14="http://schemas.microsoft.com/office/powerpoint/2010/main" val="3566712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The </a:t>
            </a:r>
            <a:r>
              <a:rPr lang="en-US" sz="4000" b="1">
                <a:ea typeface="Calibri Light"/>
                <a:cs typeface="Calibri Light"/>
              </a:rPr>
              <a:t>type()</a:t>
            </a:r>
            <a:r>
              <a:rPr lang="en-US" sz="4000">
                <a:ea typeface="Calibri Light"/>
                <a:cs typeface="Calibri Light"/>
              </a:rPr>
              <a:t> function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r>
              <a:rPr lang="en-US" sz="2200">
                <a:ea typeface="+mn-lt"/>
                <a:cs typeface="+mn-lt"/>
              </a:rPr>
              <a:t>The type() function is a built-in Python function that allows you to determine the type of an object. It takes an object as its argument and returns the type of the object.</a:t>
            </a:r>
            <a:endParaRPr lang="en-US"/>
          </a:p>
          <a:p>
            <a:pPr marL="0" indent="0">
              <a:buNone/>
            </a:pPr>
            <a:r>
              <a:rPr lang="en-US" sz="2200">
                <a:ea typeface="+mn-lt"/>
                <a:cs typeface="+mn-lt"/>
              </a:rPr>
              <a:t>The syntax of the type function,</a:t>
            </a:r>
            <a:endParaRPr lang="en-US"/>
          </a:p>
          <a:p>
            <a:pPr marL="0" indent="0" algn="ctr">
              <a:buNone/>
            </a:pPr>
            <a:r>
              <a:rPr lang="en-US" sz="2200" b="1">
                <a:solidFill>
                  <a:srgbClr val="FF0066"/>
                </a:solidFill>
                <a:latin typeface="Consolas"/>
                <a:cs typeface="Calibri"/>
              </a:rPr>
              <a:t>type(</a:t>
            </a:r>
            <a:r>
              <a:rPr lang="en-US" sz="2200" b="1">
                <a:solidFill>
                  <a:srgbClr val="A4BD00"/>
                </a:solidFill>
                <a:latin typeface="Consolas"/>
                <a:cs typeface="Calibri"/>
              </a:rPr>
              <a:t>value</a:t>
            </a:r>
            <a:r>
              <a:rPr lang="en-US" sz="2200" b="1">
                <a:solidFill>
                  <a:srgbClr val="FF0066"/>
                </a:solidFill>
                <a:latin typeface="Consolas"/>
                <a:cs typeface="Calibri"/>
              </a:rPr>
              <a:t>)</a:t>
            </a:r>
            <a:endParaRPr lang="en-US" b="1">
              <a:solidFill>
                <a:srgbClr val="FF0066"/>
              </a:solidFill>
              <a:latin typeface="Consolas"/>
              <a:cs typeface="Calibri" panose="020F0502020204030204"/>
            </a:endParaRPr>
          </a:p>
          <a:p>
            <a:pPr marL="0" indent="0">
              <a:buNone/>
            </a:pPr>
            <a:r>
              <a:rPr lang="en-US" sz="2000"/>
              <a:t>For example,</a:t>
            </a:r>
            <a:endParaRPr lang="en-US" sz="2000">
              <a:cs typeface="Calibri"/>
            </a:endParaRPr>
          </a:p>
          <a:p>
            <a:pPr algn="ctr">
              <a:buNone/>
            </a:pPr>
            <a:r>
              <a:rPr lang="en-US" sz="2000" b="1">
                <a:solidFill>
                  <a:srgbClr val="FF0066"/>
                </a:solidFill>
                <a:latin typeface="Consolas"/>
                <a:ea typeface="+mn-lt"/>
                <a:cs typeface="+mn-lt"/>
              </a:rPr>
              <a:t>print(</a:t>
            </a:r>
            <a:r>
              <a:rPr lang="en-US" sz="2000" b="1">
                <a:solidFill>
                  <a:srgbClr val="A4BD00"/>
                </a:solidFill>
                <a:latin typeface="Consolas"/>
                <a:ea typeface="+mn-lt"/>
                <a:cs typeface="+mn-lt"/>
              </a:rPr>
              <a:t>type(</a:t>
            </a:r>
            <a:r>
              <a:rPr lang="en-US" sz="2000" b="1">
                <a:solidFill>
                  <a:srgbClr val="A47DB4"/>
                </a:solidFill>
                <a:latin typeface="Consolas"/>
                <a:ea typeface="+mn-lt"/>
                <a:cs typeface="+mn-lt"/>
              </a:rPr>
              <a:t>5</a:t>
            </a:r>
            <a:r>
              <a:rPr lang="en-US" sz="2000" b="1">
                <a:solidFill>
                  <a:srgbClr val="A4BD00"/>
                </a:solidFill>
                <a:latin typeface="Consolas"/>
                <a:ea typeface="+mn-lt"/>
                <a:cs typeface="+mn-lt"/>
              </a:rPr>
              <a:t>)</a:t>
            </a:r>
            <a:r>
              <a:rPr lang="en-US" sz="2000" b="1">
                <a:solidFill>
                  <a:srgbClr val="FF0066"/>
                </a:solidFill>
                <a:latin typeface="Consolas"/>
                <a:ea typeface="+mn-lt"/>
                <a:cs typeface="+mn-lt"/>
              </a:rPr>
              <a:t>)</a:t>
            </a:r>
            <a:r>
              <a:rPr lang="en-US" sz="2000" b="1">
                <a:latin typeface="Consolas"/>
                <a:ea typeface="+mn-lt"/>
                <a:cs typeface="+mn-lt"/>
              </a:rPr>
              <a:t> </a:t>
            </a:r>
            <a:r>
              <a:rPr lang="en-US" sz="2000" b="1" i="1">
                <a:latin typeface="Consolas"/>
                <a:ea typeface="+mn-lt"/>
                <a:cs typeface="+mn-lt"/>
              </a:rPr>
              <a:t># &lt;class </a:t>
            </a:r>
            <a:r>
              <a:rPr lang="en-US" sz="2000" b="1" i="1" err="1">
                <a:latin typeface="Consolas"/>
                <a:ea typeface="+mn-lt"/>
                <a:cs typeface="+mn-lt"/>
              </a:rPr>
              <a:t>'int</a:t>
            </a:r>
            <a:r>
              <a:rPr lang="en-US" sz="2000" b="1" i="1">
                <a:latin typeface="Consolas"/>
                <a:ea typeface="+mn-lt"/>
                <a:cs typeface="+mn-lt"/>
              </a:rPr>
              <a:t>'&gt;</a:t>
            </a:r>
            <a:endParaRPr lang="en-US" sz="2000" b="1">
              <a:latin typeface="Consolas"/>
              <a:cs typeface="Calibri"/>
            </a:endParaRPr>
          </a:p>
          <a:p>
            <a:pPr algn="ctr">
              <a:buNone/>
            </a:pPr>
            <a:r>
              <a:rPr lang="en-US" sz="2000" b="1">
                <a:solidFill>
                  <a:srgbClr val="FF0066"/>
                </a:solidFill>
                <a:latin typeface="Consolas"/>
                <a:ea typeface="+mn-lt"/>
                <a:cs typeface="+mn-lt"/>
              </a:rPr>
              <a:t>print(</a:t>
            </a:r>
            <a:r>
              <a:rPr lang="en-US" sz="2000" b="1">
                <a:solidFill>
                  <a:srgbClr val="A4BD00"/>
                </a:solidFill>
                <a:latin typeface="Consolas"/>
                <a:ea typeface="+mn-lt"/>
                <a:cs typeface="+mn-lt"/>
              </a:rPr>
              <a:t>type(</a:t>
            </a:r>
            <a:r>
              <a:rPr lang="en-US" sz="2000" b="1">
                <a:solidFill>
                  <a:srgbClr val="A47DB4"/>
                </a:solidFill>
                <a:latin typeface="Consolas"/>
                <a:ea typeface="+mn-lt"/>
                <a:cs typeface="+mn-lt"/>
              </a:rPr>
              <a:t>3.14</a:t>
            </a:r>
            <a:r>
              <a:rPr lang="en-US" sz="2000" b="1">
                <a:solidFill>
                  <a:srgbClr val="A4BD00"/>
                </a:solidFill>
                <a:latin typeface="Consolas"/>
                <a:ea typeface="+mn-lt"/>
                <a:cs typeface="+mn-lt"/>
              </a:rPr>
              <a:t>)</a:t>
            </a:r>
            <a:r>
              <a:rPr lang="en-US" sz="2000" b="1">
                <a:solidFill>
                  <a:srgbClr val="FF0066"/>
                </a:solidFill>
                <a:latin typeface="Consolas"/>
                <a:ea typeface="+mn-lt"/>
                <a:cs typeface="+mn-lt"/>
              </a:rPr>
              <a:t>)</a:t>
            </a:r>
            <a:r>
              <a:rPr lang="en-US" sz="2000" b="1">
                <a:latin typeface="Consolas"/>
                <a:ea typeface="+mn-lt"/>
                <a:cs typeface="+mn-lt"/>
              </a:rPr>
              <a:t> </a:t>
            </a:r>
            <a:r>
              <a:rPr lang="en-US" sz="2000" b="1" i="1">
                <a:latin typeface="Consolas"/>
                <a:ea typeface="+mn-lt"/>
                <a:cs typeface="+mn-lt"/>
              </a:rPr>
              <a:t># &lt;class 'float'&gt;</a:t>
            </a:r>
            <a:endParaRPr lang="en-US" sz="2000" b="1">
              <a:latin typeface="Consolas"/>
              <a:cs typeface="Calibri"/>
            </a:endParaRPr>
          </a:p>
          <a:p>
            <a:pPr algn="ctr">
              <a:buNone/>
            </a:pPr>
            <a:r>
              <a:rPr lang="en-US" sz="2000" b="1">
                <a:solidFill>
                  <a:srgbClr val="FF0066"/>
                </a:solidFill>
                <a:latin typeface="Consolas"/>
                <a:ea typeface="+mn-lt"/>
                <a:cs typeface="+mn-lt"/>
              </a:rPr>
              <a:t>print(</a:t>
            </a:r>
            <a:r>
              <a:rPr lang="en-US" sz="2000" b="1">
                <a:solidFill>
                  <a:srgbClr val="A4BD00"/>
                </a:solidFill>
                <a:latin typeface="Consolas"/>
                <a:ea typeface="+mn-lt"/>
                <a:cs typeface="+mn-lt"/>
              </a:rPr>
              <a:t>type(</a:t>
            </a:r>
            <a:r>
              <a:rPr lang="en-US" sz="2000" b="1">
                <a:solidFill>
                  <a:srgbClr val="A47DB4"/>
                </a:solidFill>
                <a:latin typeface="Consolas"/>
                <a:ea typeface="+mn-lt"/>
                <a:cs typeface="+mn-lt"/>
              </a:rPr>
              <a:t>"hello"</a:t>
            </a:r>
            <a:r>
              <a:rPr lang="en-US" sz="2000" b="1">
                <a:solidFill>
                  <a:srgbClr val="A4BD00"/>
                </a:solidFill>
                <a:latin typeface="Consolas"/>
                <a:ea typeface="+mn-lt"/>
                <a:cs typeface="+mn-lt"/>
              </a:rPr>
              <a:t>)</a:t>
            </a:r>
            <a:r>
              <a:rPr lang="en-US" sz="2000" b="1">
                <a:solidFill>
                  <a:srgbClr val="FF0066"/>
                </a:solidFill>
                <a:latin typeface="Consolas"/>
                <a:ea typeface="+mn-lt"/>
                <a:cs typeface="+mn-lt"/>
              </a:rPr>
              <a:t>)</a:t>
            </a:r>
            <a:r>
              <a:rPr lang="en-US" sz="2000" b="1">
                <a:latin typeface="Consolas"/>
                <a:ea typeface="+mn-lt"/>
                <a:cs typeface="+mn-lt"/>
              </a:rPr>
              <a:t> </a:t>
            </a:r>
            <a:r>
              <a:rPr lang="en-US" sz="2000" b="1" i="1">
                <a:latin typeface="Consolas"/>
                <a:ea typeface="+mn-lt"/>
                <a:cs typeface="+mn-lt"/>
              </a:rPr>
              <a:t># &lt;class 'str'&gt;</a:t>
            </a:r>
            <a:endParaRPr lang="en-US" sz="2000" b="1">
              <a:latin typeface="Consolas"/>
              <a:cs typeface="Calibri"/>
            </a:endParaRPr>
          </a:p>
          <a:p>
            <a:pPr algn="ctr">
              <a:buNone/>
            </a:pPr>
            <a:r>
              <a:rPr lang="en-US" sz="2000" b="1">
                <a:solidFill>
                  <a:srgbClr val="FF0066"/>
                </a:solidFill>
                <a:latin typeface="Consolas"/>
                <a:ea typeface="+mn-lt"/>
                <a:cs typeface="+mn-lt"/>
              </a:rPr>
              <a:t>print(</a:t>
            </a:r>
            <a:r>
              <a:rPr lang="en-US" sz="2000" b="1">
                <a:solidFill>
                  <a:srgbClr val="A4BD00"/>
                </a:solidFill>
                <a:latin typeface="Consolas"/>
                <a:ea typeface="+mn-lt"/>
                <a:cs typeface="+mn-lt"/>
              </a:rPr>
              <a:t>type(</a:t>
            </a:r>
            <a:r>
              <a:rPr lang="en-US" sz="2000" b="1">
                <a:solidFill>
                  <a:srgbClr val="A47DB4"/>
                </a:solidFill>
                <a:latin typeface="Consolas"/>
                <a:ea typeface="+mn-lt"/>
                <a:cs typeface="+mn-lt"/>
              </a:rPr>
              <a:t>True</a:t>
            </a:r>
            <a:r>
              <a:rPr lang="en-US" sz="2000" b="1">
                <a:solidFill>
                  <a:srgbClr val="A4BD00"/>
                </a:solidFill>
                <a:latin typeface="Consolas"/>
                <a:ea typeface="+mn-lt"/>
                <a:cs typeface="+mn-lt"/>
              </a:rPr>
              <a:t>)</a:t>
            </a:r>
            <a:r>
              <a:rPr lang="en-US" sz="2000" b="1">
                <a:solidFill>
                  <a:srgbClr val="FF0066"/>
                </a:solidFill>
                <a:latin typeface="Consolas"/>
                <a:ea typeface="+mn-lt"/>
                <a:cs typeface="+mn-lt"/>
              </a:rPr>
              <a:t>)</a:t>
            </a:r>
            <a:r>
              <a:rPr lang="en-US" sz="2000" b="1">
                <a:latin typeface="Consolas"/>
                <a:ea typeface="+mn-lt"/>
                <a:cs typeface="+mn-lt"/>
              </a:rPr>
              <a:t> </a:t>
            </a:r>
            <a:r>
              <a:rPr lang="en-US" sz="2000" b="1" i="1">
                <a:latin typeface="Consolas"/>
                <a:ea typeface="+mn-lt"/>
                <a:cs typeface="+mn-lt"/>
              </a:rPr>
              <a:t># &lt;class 'bool'&gt;</a:t>
            </a:r>
            <a:endParaRPr lang="en-US" sz="2000" b="1">
              <a:latin typeface="Consolas"/>
              <a:cs typeface="Calibri" panose="020F0502020204030204"/>
            </a:endParaRPr>
          </a:p>
          <a:p>
            <a:pPr marL="0" indent="0">
              <a:buNone/>
            </a:pPr>
            <a:endParaRPr lang="en-US" sz="2200">
              <a:cs typeface="Calibri"/>
            </a:endParaRPr>
          </a:p>
        </p:txBody>
      </p:sp>
    </p:spTree>
    <p:extLst>
      <p:ext uri="{BB962C8B-B14F-4D97-AF65-F5344CB8AC3E}">
        <p14:creationId xmlns:p14="http://schemas.microsoft.com/office/powerpoint/2010/main" val="142765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1115568" y="548640"/>
            <a:ext cx="10168128" cy="1179576"/>
          </a:xfrm>
        </p:spPr>
        <p:txBody>
          <a:bodyPr>
            <a:normAutofit/>
          </a:bodyPr>
          <a:lstStyle/>
          <a:p>
            <a:r>
              <a:rPr lang="en-US" sz="4000">
                <a:cs typeface="Calibri Light"/>
              </a:rPr>
              <a:t>Variables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r>
              <a:rPr lang="en-US" sz="2200">
                <a:ea typeface="+mn-lt"/>
                <a:cs typeface="+mn-lt"/>
              </a:rPr>
              <a:t>A variable is a named place in the memory where a programmer can store data and later retrieve the data using the variable “name”</a:t>
            </a:r>
          </a:p>
          <a:p>
            <a:pPr marL="0" indent="0">
              <a:buNone/>
            </a:pPr>
            <a:r>
              <a:rPr lang="en-US" sz="2200">
                <a:ea typeface="+mn-lt"/>
                <a:cs typeface="+mn-lt"/>
              </a:rPr>
              <a:t>Variables have a name and a value</a:t>
            </a:r>
          </a:p>
          <a:p>
            <a:pPr marL="0" indent="0">
              <a:buNone/>
            </a:pPr>
            <a:r>
              <a:rPr lang="en-US" sz="2200">
                <a:ea typeface="+mn-lt"/>
                <a:cs typeface="+mn-lt"/>
              </a:rPr>
              <a:t>To assign a value to a variable you use the assign operator "="</a:t>
            </a:r>
          </a:p>
          <a:p>
            <a:pPr marL="0" indent="0">
              <a:buNone/>
            </a:pPr>
            <a:r>
              <a:rPr lang="en-US" sz="2200">
                <a:ea typeface="+mn-lt"/>
                <a:cs typeface="+mn-lt"/>
              </a:rPr>
              <a:t>For example, let's say we want to store the value of 25 to the variable age. You can do this by,</a:t>
            </a:r>
          </a:p>
          <a:p>
            <a:pPr marL="0" indent="0">
              <a:buNone/>
            </a:pPr>
            <a:endParaRPr lang="en-US" sz="2200">
              <a:ea typeface="+mn-lt"/>
              <a:cs typeface="+mn-lt"/>
            </a:endParaRPr>
          </a:p>
          <a:p>
            <a:pPr marL="0" indent="0">
              <a:buNone/>
            </a:pPr>
            <a:r>
              <a:rPr lang="en-US" sz="2200" b="1">
                <a:solidFill>
                  <a:srgbClr val="FF0066"/>
                </a:solidFill>
                <a:ea typeface="+mn-lt"/>
                <a:cs typeface="+mn-lt"/>
              </a:rPr>
              <a:t>age </a:t>
            </a:r>
            <a:r>
              <a:rPr lang="en-US" sz="2200" b="1">
                <a:solidFill>
                  <a:srgbClr val="A4BD00"/>
                </a:solidFill>
                <a:ea typeface="+mn-lt"/>
                <a:cs typeface="+mn-lt"/>
              </a:rPr>
              <a:t>= </a:t>
            </a:r>
            <a:r>
              <a:rPr lang="en-US" sz="2200" b="1">
                <a:solidFill>
                  <a:srgbClr val="A47DB4"/>
                </a:solidFill>
                <a:ea typeface="+mn-lt"/>
                <a:cs typeface="+mn-lt"/>
              </a:rPr>
              <a:t>25</a:t>
            </a:r>
            <a:endParaRPr lang="en-US" b="1"/>
          </a:p>
          <a:p>
            <a:pPr marL="0" indent="0">
              <a:buNone/>
            </a:pPr>
            <a:endParaRPr lang="en-US" sz="2200">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3641530112"/>
              </p:ext>
            </p:extLst>
          </p:nvPr>
        </p:nvGraphicFramePr>
        <p:xfrm>
          <a:off x="6524625" y="4972050"/>
          <a:ext cx="4158658" cy="1122680"/>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a:t>25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89386370"/>
                  </a:ext>
                </a:extLst>
              </a:tr>
            </a:tbl>
          </a:graphicData>
        </a:graphic>
      </p:graphicFrame>
      <p:sp>
        <p:nvSpPr>
          <p:cNvPr id="6" name="Arrow: Right 5">
            <a:extLst>
              <a:ext uri="{FF2B5EF4-FFF2-40B4-BE49-F238E27FC236}">
                <a16:creationId xmlns:a16="http://schemas.microsoft.com/office/drawing/2014/main" id="{CBFB0FB9-F4FE-27AF-578B-715B207E2766}"/>
              </a:ext>
            </a:extLst>
          </p:cNvPr>
          <p:cNvSpPr/>
          <p:nvPr/>
        </p:nvSpPr>
        <p:spPr>
          <a:xfrm>
            <a:off x="704849" y="5353050"/>
            <a:ext cx="409575" cy="209550"/>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02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a:cs typeface="Calibri"/>
              </a:rPr>
              <a:t>When the code is run. The computer memory is empty and there are no outputs.</a:t>
            </a:r>
            <a:endParaRPr lang="en-US" sz="1700" kern="1200">
              <a:solidFill>
                <a:schemeClr val="tx1"/>
              </a:solidFill>
              <a:latin typeface="+mn-lt"/>
              <a:ea typeface="+mn-ea"/>
              <a:cs typeface="Calibri"/>
            </a:endParaRP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700" kern="1200">
              <a:solidFill>
                <a:srgbClr val="A47DB4"/>
              </a:solidFill>
              <a:latin typeface="+mn-lt"/>
              <a:ea typeface="+mn-ea"/>
              <a:cs typeface="Calibri"/>
            </a:endParaRPr>
          </a:p>
          <a:p>
            <a:pPr marL="0" indent="0">
              <a:buNone/>
            </a:pPr>
            <a:endParaRPr lang="en-US" sz="17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936565444"/>
              </p:ext>
            </p:extLst>
          </p:nvPr>
        </p:nvGraphicFramePr>
        <p:xfrm>
          <a:off x="6604246" y="2806936"/>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endParaRPr 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endParaRPr 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endParaRPr 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19" name="TextBox 18">
            <a:extLst>
              <a:ext uri="{FF2B5EF4-FFF2-40B4-BE49-F238E27FC236}">
                <a16:creationId xmlns:a16="http://schemas.microsoft.com/office/drawing/2014/main" id="{ED6917AC-FECF-EF22-5360-4D472D87EA8B}"/>
              </a:ext>
            </a:extLst>
          </p:cNvPr>
          <p:cNvSpPr txBox="1"/>
          <p:nvPr/>
        </p:nvSpPr>
        <p:spPr>
          <a:xfrm>
            <a:off x="6601384" y="4735929"/>
            <a:ext cx="4133795" cy="367124"/>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endParaRPr lang="en-CA" b="1" i="0">
              <a:effectLst/>
              <a:latin typeface="Consolas" panose="020B0609020204030204" pitchFamily="49" charset="0"/>
            </a:endParaRPr>
          </a:p>
        </p:txBody>
      </p:sp>
    </p:spTree>
    <p:extLst>
      <p:ext uri="{BB962C8B-B14F-4D97-AF65-F5344CB8AC3E}">
        <p14:creationId xmlns:p14="http://schemas.microsoft.com/office/powerpoint/2010/main" val="3439646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We have our first assignment. We will create a variable called age and assign it a value of 25.</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700" kern="1200">
              <a:solidFill>
                <a:srgbClr val="A47DB4"/>
              </a:solidFill>
              <a:latin typeface="+mn-lt"/>
              <a:ea typeface="+mn-ea"/>
              <a:cs typeface="Calibri"/>
            </a:endParaRPr>
          </a:p>
          <a:p>
            <a:pPr marL="0" indent="0">
              <a:buNone/>
            </a:pPr>
            <a:endParaRPr lang="en-US" sz="17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1222515809"/>
              </p:ext>
            </p:extLst>
          </p:nvPr>
        </p:nvGraphicFramePr>
        <p:xfrm>
          <a:off x="6604246" y="2806936"/>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25</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endParaRPr 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endParaRPr 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6" name="Arrow: Right 5">
            <a:extLst>
              <a:ext uri="{FF2B5EF4-FFF2-40B4-BE49-F238E27FC236}">
                <a16:creationId xmlns:a16="http://schemas.microsoft.com/office/drawing/2014/main" id="{CBFB0FB9-F4FE-27AF-578B-715B207E2766}"/>
              </a:ext>
            </a:extLst>
          </p:cNvPr>
          <p:cNvSpPr/>
          <p:nvPr/>
        </p:nvSpPr>
        <p:spPr>
          <a:xfrm>
            <a:off x="838200" y="2929776"/>
            <a:ext cx="407126" cy="208297"/>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384" y="4735929"/>
            <a:ext cx="4133795" cy="367124"/>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endParaRPr lang="en-CA" b="1" i="0">
              <a:effectLst/>
              <a:latin typeface="Consolas" panose="020B0609020204030204" pitchFamily="49" charset="0"/>
            </a:endParaRPr>
          </a:p>
        </p:txBody>
      </p:sp>
    </p:spTree>
    <p:extLst>
      <p:ext uri="{BB962C8B-B14F-4D97-AF65-F5344CB8AC3E}">
        <p14:creationId xmlns:p14="http://schemas.microsoft.com/office/powerpoint/2010/main" val="2918719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Another variable called name is created with a value of “Jamal”</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700" kern="1200">
              <a:solidFill>
                <a:srgbClr val="A47DB4"/>
              </a:solidFill>
              <a:latin typeface="+mn-lt"/>
              <a:ea typeface="+mn-ea"/>
              <a:cs typeface="Calibri"/>
            </a:endParaRPr>
          </a:p>
          <a:p>
            <a:pPr marL="0" indent="0">
              <a:buNone/>
            </a:pPr>
            <a:endParaRPr lang="en-US" sz="17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1618779793"/>
              </p:ext>
            </p:extLst>
          </p:nvPr>
        </p:nvGraphicFramePr>
        <p:xfrm>
          <a:off x="6604246" y="2806936"/>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25</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"Jamal"</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4" name="Arrow: Right 3">
            <a:extLst>
              <a:ext uri="{FF2B5EF4-FFF2-40B4-BE49-F238E27FC236}">
                <a16:creationId xmlns:a16="http://schemas.microsoft.com/office/drawing/2014/main" id="{F56E104A-DB94-D776-3CB5-BED03682B589}"/>
              </a:ext>
            </a:extLst>
          </p:cNvPr>
          <p:cNvSpPr/>
          <p:nvPr/>
        </p:nvSpPr>
        <p:spPr>
          <a:xfrm>
            <a:off x="838200" y="3299275"/>
            <a:ext cx="407126" cy="208297"/>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384" y="4735929"/>
            <a:ext cx="4133795" cy="367124"/>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endParaRPr lang="en-CA" b="1" i="0">
              <a:effectLst/>
              <a:latin typeface="Consolas" panose="020B0609020204030204" pitchFamily="49" charset="0"/>
            </a:endParaRPr>
          </a:p>
        </p:txBody>
      </p:sp>
    </p:spTree>
    <p:extLst>
      <p:ext uri="{BB962C8B-B14F-4D97-AF65-F5344CB8AC3E}">
        <p14:creationId xmlns:p14="http://schemas.microsoft.com/office/powerpoint/2010/main" val="3960325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Another variable is created with the name student and value of True.</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700" kern="1200">
              <a:solidFill>
                <a:srgbClr val="A47DB4"/>
              </a:solidFill>
              <a:latin typeface="+mn-lt"/>
              <a:ea typeface="+mn-ea"/>
              <a:cs typeface="Calibri"/>
            </a:endParaRPr>
          </a:p>
          <a:p>
            <a:pPr marL="0" indent="0">
              <a:buNone/>
            </a:pPr>
            <a:endParaRPr lang="en-US" sz="17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4011333384"/>
              </p:ext>
            </p:extLst>
          </p:nvPr>
        </p:nvGraphicFramePr>
        <p:xfrm>
          <a:off x="6604246" y="2806936"/>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25</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"Jamal"</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r>
                        <a:rPr lang="en-US"/>
                        <a:t>student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r>
                        <a:rPr lang="en-US"/>
                        <a:t>True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7" name="Arrow: Right 6">
            <a:extLst>
              <a:ext uri="{FF2B5EF4-FFF2-40B4-BE49-F238E27FC236}">
                <a16:creationId xmlns:a16="http://schemas.microsoft.com/office/drawing/2014/main" id="{ADE4133C-E2B0-D36E-50B1-2AE7925FA4CD}"/>
              </a:ext>
            </a:extLst>
          </p:cNvPr>
          <p:cNvSpPr/>
          <p:nvPr/>
        </p:nvSpPr>
        <p:spPr>
          <a:xfrm>
            <a:off x="838200" y="3634965"/>
            <a:ext cx="407126" cy="208297"/>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384" y="4735929"/>
            <a:ext cx="4133795" cy="367124"/>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endParaRPr lang="en-CA" b="1" i="0">
              <a:effectLst/>
              <a:latin typeface="Consolas" panose="020B0609020204030204" pitchFamily="49" charset="0"/>
            </a:endParaRPr>
          </a:p>
        </p:txBody>
      </p:sp>
    </p:spTree>
    <p:extLst>
      <p:ext uri="{BB962C8B-B14F-4D97-AF65-F5344CB8AC3E}">
        <p14:creationId xmlns:p14="http://schemas.microsoft.com/office/powerpoint/2010/main" val="3221394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We are trying to print the value stored inside the variable age. </a:t>
            </a:r>
            <a:r>
              <a:rPr lang="en-US" sz="1700">
                <a:cs typeface="Calibri"/>
              </a:rPr>
              <a:t>You can see the value is 25, therefore 25 is printed.</a:t>
            </a:r>
            <a:endParaRPr lang="en-US" sz="1700" kern="1200">
              <a:solidFill>
                <a:schemeClr val="tx1"/>
              </a:solidFill>
              <a:latin typeface="+mn-lt"/>
              <a:ea typeface="+mn-ea"/>
              <a:cs typeface="Calibri"/>
            </a:endParaRP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700" kern="1200">
              <a:solidFill>
                <a:srgbClr val="A47DB4"/>
              </a:solidFill>
              <a:latin typeface="+mn-lt"/>
              <a:ea typeface="+mn-ea"/>
              <a:cs typeface="Calibri"/>
            </a:endParaRPr>
          </a:p>
          <a:p>
            <a:pPr marL="0" indent="0">
              <a:buNone/>
            </a:pPr>
            <a:endParaRPr lang="en-US" sz="17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1462047954"/>
              </p:ext>
            </p:extLst>
          </p:nvPr>
        </p:nvGraphicFramePr>
        <p:xfrm>
          <a:off x="6604246" y="2806936"/>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25</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"Jamal"</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r>
                        <a:rPr lang="en-US"/>
                        <a:t>student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r>
                        <a:rPr lang="en-US"/>
                        <a:t>True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9" name="Arrow: Right 8">
            <a:extLst>
              <a:ext uri="{FF2B5EF4-FFF2-40B4-BE49-F238E27FC236}">
                <a16:creationId xmlns:a16="http://schemas.microsoft.com/office/drawing/2014/main" id="{AAC7B55E-CE5D-FFFB-AACB-6B4CA7551285}"/>
              </a:ext>
            </a:extLst>
          </p:cNvPr>
          <p:cNvSpPr/>
          <p:nvPr/>
        </p:nvSpPr>
        <p:spPr>
          <a:xfrm>
            <a:off x="838200" y="4037906"/>
            <a:ext cx="407126" cy="208297"/>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384" y="4735929"/>
            <a:ext cx="4133795" cy="717761"/>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p>
          <a:p>
            <a:pPr defTabSz="452628">
              <a:spcAft>
                <a:spcPts val="600"/>
              </a:spcAft>
            </a:pPr>
            <a:r>
              <a:rPr lang="en-CA" sz="1782" b="1" kern="1200">
                <a:solidFill>
                  <a:schemeClr val="tx1"/>
                </a:solidFill>
                <a:latin typeface="Consolas" panose="020B0609020204030204" pitchFamily="49" charset="0"/>
                <a:ea typeface="+mn-ea"/>
                <a:cs typeface="+mn-cs"/>
              </a:rPr>
              <a:t>&gt;&gt;25</a:t>
            </a:r>
            <a:endParaRPr lang="en-CA" b="1" i="0">
              <a:effectLst/>
              <a:latin typeface="Consolas" panose="020B0609020204030204" pitchFamily="49" charset="0"/>
            </a:endParaRPr>
          </a:p>
        </p:txBody>
      </p:sp>
    </p:spTree>
    <p:extLst>
      <p:ext uri="{BB962C8B-B14F-4D97-AF65-F5344CB8AC3E}">
        <p14:creationId xmlns:p14="http://schemas.microsoft.com/office/powerpoint/2010/main" val="143974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3050025"/>
          </a:xfrm>
          <a:noFill/>
        </p:spPr>
        <p:txBody>
          <a:bodyPr anchor="b">
            <a:normAutofit/>
          </a:bodyPr>
          <a:lstStyle/>
          <a:p>
            <a:r>
              <a:rPr lang="en-US" sz="4800">
                <a:solidFill>
                  <a:schemeClr val="bg1"/>
                </a:solidFill>
              </a:rPr>
              <a:t>Class Agenda</a:t>
            </a:r>
            <a:endParaRPr lang="en-CA" sz="4800">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952890"/>
            <a:ext cx="5867720" cy="2305002"/>
          </a:xfrm>
          <a:noFill/>
        </p:spPr>
        <p:txBody>
          <a:bodyPr anchor="t">
            <a:normAutofit/>
          </a:bodyPr>
          <a:lstStyle/>
          <a:p>
            <a:r>
              <a:rPr lang="en-US" sz="1800" dirty="0">
                <a:solidFill>
                  <a:schemeClr val="bg1"/>
                </a:solidFill>
              </a:rPr>
              <a:t>Introduction</a:t>
            </a:r>
          </a:p>
          <a:p>
            <a:r>
              <a:rPr lang="en-US" sz="1800" dirty="0">
                <a:solidFill>
                  <a:schemeClr val="bg1"/>
                </a:solidFill>
              </a:rPr>
              <a:t>What is programming? </a:t>
            </a:r>
          </a:p>
          <a:p>
            <a:r>
              <a:rPr lang="en-US" sz="1800" dirty="0">
                <a:solidFill>
                  <a:schemeClr val="bg1"/>
                </a:solidFill>
              </a:rPr>
              <a:t>Overview of Python</a:t>
            </a:r>
          </a:p>
          <a:p>
            <a:r>
              <a:rPr lang="en-US" sz="1800" dirty="0">
                <a:solidFill>
                  <a:schemeClr val="bg1"/>
                </a:solidFill>
              </a:rPr>
              <a:t>Installing Python and setting up the environment</a:t>
            </a:r>
            <a:endParaRPr lang="en-US" sz="1800" dirty="0">
              <a:solidFill>
                <a:schemeClr val="bg1"/>
              </a:solidFill>
              <a:cs typeface="Calibri"/>
            </a:endParaRPr>
          </a:p>
          <a:p>
            <a:r>
              <a:rPr lang="en-US" sz="1800" dirty="0">
                <a:solidFill>
                  <a:schemeClr val="bg1"/>
                </a:solidFill>
                <a:cs typeface="Calibri"/>
              </a:rPr>
              <a:t>Running your first Python program</a:t>
            </a:r>
          </a:p>
          <a:p>
            <a:r>
              <a:rPr lang="en-US" sz="1800" dirty="0">
                <a:solidFill>
                  <a:schemeClr val="bg1"/>
                </a:solidFill>
                <a:ea typeface="Calibri"/>
                <a:cs typeface="Calibri"/>
              </a:rPr>
              <a:t>Python Variables + Arithmetic + Boolean expressions</a:t>
            </a:r>
          </a:p>
          <a:p>
            <a:endParaRPr lang="en-CA" sz="1800" dirty="0">
              <a:solidFill>
                <a:schemeClr val="bg1"/>
              </a:solidFill>
            </a:endParaRPr>
          </a:p>
        </p:txBody>
      </p:sp>
    </p:spTree>
    <p:extLst>
      <p:ext uri="{BB962C8B-B14F-4D97-AF65-F5344CB8AC3E}">
        <p14:creationId xmlns:p14="http://schemas.microsoft.com/office/powerpoint/2010/main" val="394391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7737" y="2140347"/>
            <a:ext cx="10106063" cy="3672466"/>
          </a:xfrm>
        </p:spPr>
        <p:txBody>
          <a:bodyPr vert="horz" lIns="91440" tIns="45720" rIns="91440" bIns="45720" rtlCol="0" anchor="t">
            <a:normAutofit/>
          </a:bodyPr>
          <a:lstStyle/>
          <a:p>
            <a:pPr marL="0" indent="0" defTabSz="905256">
              <a:spcBef>
                <a:spcPts val="990"/>
              </a:spcBef>
              <a:buNone/>
            </a:pPr>
            <a:r>
              <a:rPr lang="en-US" sz="1700">
                <a:cs typeface="Calibri"/>
              </a:rPr>
              <a:t>We are trying to assign the variable age of 21. Since age already exists, we just overwrite its existing value with the new one</a:t>
            </a: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400" kern="1200">
              <a:solidFill>
                <a:srgbClr val="A47DB4"/>
              </a:solidFill>
              <a:latin typeface="+mn-lt"/>
              <a:ea typeface="+mn-ea"/>
              <a:cs typeface="Calibri"/>
            </a:endParaRPr>
          </a:p>
          <a:p>
            <a:pPr marL="0" indent="0">
              <a:buNone/>
            </a:pPr>
            <a:endParaRPr lang="en-US" sz="14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1862535613"/>
              </p:ext>
            </p:extLst>
          </p:nvPr>
        </p:nvGraphicFramePr>
        <p:xfrm>
          <a:off x="6604844" y="2807084"/>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21</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"Jamal"</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r>
                        <a:rPr lang="en-US"/>
                        <a:t>student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r>
                        <a:rPr lang="en-US"/>
                        <a:t>True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11" name="Arrow: Right 10">
            <a:extLst>
              <a:ext uri="{FF2B5EF4-FFF2-40B4-BE49-F238E27FC236}">
                <a16:creationId xmlns:a16="http://schemas.microsoft.com/office/drawing/2014/main" id="{B7430645-4D7D-EBAC-56F5-5C1E39D1AE48}"/>
              </a:ext>
            </a:extLst>
          </p:cNvPr>
          <p:cNvSpPr/>
          <p:nvPr/>
        </p:nvSpPr>
        <p:spPr>
          <a:xfrm>
            <a:off x="838200" y="4250517"/>
            <a:ext cx="407075" cy="208271"/>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983" y="4735834"/>
            <a:ext cx="4133274" cy="717761"/>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p>
          <a:p>
            <a:pPr defTabSz="452628">
              <a:spcAft>
                <a:spcPts val="600"/>
              </a:spcAft>
            </a:pPr>
            <a:r>
              <a:rPr lang="en-CA" sz="1782" b="1" kern="1200">
                <a:solidFill>
                  <a:schemeClr val="tx1"/>
                </a:solidFill>
                <a:latin typeface="Consolas" panose="020B0609020204030204" pitchFamily="49" charset="0"/>
                <a:ea typeface="+mn-ea"/>
                <a:cs typeface="+mn-cs"/>
              </a:rPr>
              <a:t>&gt;&gt;25</a:t>
            </a:r>
            <a:endParaRPr lang="en-CA" b="1" i="0">
              <a:effectLst/>
              <a:latin typeface="Consolas" panose="020B0609020204030204" pitchFamily="49" charset="0"/>
            </a:endParaRPr>
          </a:p>
        </p:txBody>
      </p:sp>
    </p:spTree>
    <p:extLst>
      <p:ext uri="{BB962C8B-B14F-4D97-AF65-F5344CB8AC3E}">
        <p14:creationId xmlns:p14="http://schemas.microsoft.com/office/powerpoint/2010/main" val="1464042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7738" y="2140347"/>
            <a:ext cx="10106062" cy="3672466"/>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The value of name is now updated to “Zain”</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400" kern="1200">
              <a:solidFill>
                <a:srgbClr val="A47DB4"/>
              </a:solidFill>
              <a:latin typeface="+mn-lt"/>
              <a:ea typeface="+mn-ea"/>
              <a:cs typeface="Calibri"/>
            </a:endParaRPr>
          </a:p>
          <a:p>
            <a:pPr marL="0" indent="0">
              <a:buNone/>
            </a:pPr>
            <a:endParaRPr lang="en-US" sz="14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4022508269"/>
              </p:ext>
            </p:extLst>
          </p:nvPr>
        </p:nvGraphicFramePr>
        <p:xfrm>
          <a:off x="6604844" y="2807084"/>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21</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"Zain"</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r>
                        <a:rPr lang="en-US"/>
                        <a:t>student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r>
                        <a:rPr lang="en-US"/>
                        <a:t>True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16" name="Arrow: Right 15">
            <a:extLst>
              <a:ext uri="{FF2B5EF4-FFF2-40B4-BE49-F238E27FC236}">
                <a16:creationId xmlns:a16="http://schemas.microsoft.com/office/drawing/2014/main" id="{7A9903C5-8A06-2152-C3EA-966F96E6EFB3}"/>
              </a:ext>
            </a:extLst>
          </p:cNvPr>
          <p:cNvSpPr/>
          <p:nvPr/>
        </p:nvSpPr>
        <p:spPr>
          <a:xfrm>
            <a:off x="840663" y="4735834"/>
            <a:ext cx="407075" cy="208271"/>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983" y="4735834"/>
            <a:ext cx="4133274" cy="1068947"/>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p>
          <a:p>
            <a:pPr defTabSz="452628">
              <a:spcAft>
                <a:spcPts val="600"/>
              </a:spcAft>
            </a:pPr>
            <a:r>
              <a:rPr lang="en-CA" sz="1782" b="1" kern="1200">
                <a:solidFill>
                  <a:schemeClr val="tx1"/>
                </a:solidFill>
                <a:latin typeface="Consolas" panose="020B0609020204030204" pitchFamily="49" charset="0"/>
                <a:ea typeface="+mn-ea"/>
                <a:cs typeface="+mn-cs"/>
              </a:rPr>
              <a:t>&gt;&gt;25</a:t>
            </a:r>
          </a:p>
          <a:p>
            <a:pPr defTabSz="452628">
              <a:spcAft>
                <a:spcPts val="600"/>
              </a:spcAft>
            </a:pPr>
            <a:r>
              <a:rPr lang="en-CA" sz="1782" b="1" kern="1200">
                <a:solidFill>
                  <a:schemeClr val="tx1"/>
                </a:solidFill>
                <a:latin typeface="Consolas" panose="020B0609020204030204" pitchFamily="49" charset="0"/>
                <a:ea typeface="+mn-ea"/>
                <a:cs typeface="+mn-cs"/>
              </a:rPr>
              <a:t>&gt;&gt;Zain </a:t>
            </a:r>
            <a:endParaRPr lang="en-CA" b="1" i="0">
              <a:effectLst/>
              <a:latin typeface="Consolas" panose="020B0609020204030204" pitchFamily="49" charset="0"/>
            </a:endParaRPr>
          </a:p>
        </p:txBody>
      </p:sp>
    </p:spTree>
    <p:extLst>
      <p:ext uri="{BB962C8B-B14F-4D97-AF65-F5344CB8AC3E}">
        <p14:creationId xmlns:p14="http://schemas.microsoft.com/office/powerpoint/2010/main" val="1412578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7739" y="2140347"/>
            <a:ext cx="10106061" cy="3672465"/>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The value stored inside the variable name is outputted.</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400" kern="1200">
              <a:solidFill>
                <a:srgbClr val="A47DB4"/>
              </a:solidFill>
              <a:latin typeface="+mn-lt"/>
              <a:ea typeface="+mn-ea"/>
              <a:cs typeface="Calibri"/>
            </a:endParaRPr>
          </a:p>
          <a:p>
            <a:pPr marL="0" indent="0">
              <a:buNone/>
            </a:pPr>
            <a:endParaRPr lang="en-US" sz="14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325432782"/>
              </p:ext>
            </p:extLst>
          </p:nvPr>
        </p:nvGraphicFramePr>
        <p:xfrm>
          <a:off x="6604845" y="2807084"/>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21</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"Zain"</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r>
                        <a:rPr lang="en-US"/>
                        <a:t>student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r>
                        <a:rPr lang="en-US"/>
                        <a:t>True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17" name="Arrow: Right 16">
            <a:extLst>
              <a:ext uri="{FF2B5EF4-FFF2-40B4-BE49-F238E27FC236}">
                <a16:creationId xmlns:a16="http://schemas.microsoft.com/office/drawing/2014/main" id="{C1E7383E-0D69-33D4-EADA-B6D539230943}"/>
              </a:ext>
            </a:extLst>
          </p:cNvPr>
          <p:cNvSpPr/>
          <p:nvPr/>
        </p:nvSpPr>
        <p:spPr>
          <a:xfrm>
            <a:off x="838200" y="5142093"/>
            <a:ext cx="407075" cy="208271"/>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983" y="4735833"/>
            <a:ext cx="4133273" cy="1068947"/>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p>
          <a:p>
            <a:pPr defTabSz="452628">
              <a:spcAft>
                <a:spcPts val="600"/>
              </a:spcAft>
            </a:pPr>
            <a:r>
              <a:rPr lang="en-CA" sz="1782" b="1" kern="1200">
                <a:solidFill>
                  <a:schemeClr val="tx1"/>
                </a:solidFill>
                <a:latin typeface="Consolas" panose="020B0609020204030204" pitchFamily="49" charset="0"/>
                <a:ea typeface="+mn-ea"/>
                <a:cs typeface="+mn-cs"/>
              </a:rPr>
              <a:t>&gt;&gt;25</a:t>
            </a:r>
          </a:p>
          <a:p>
            <a:pPr defTabSz="452628">
              <a:spcAft>
                <a:spcPts val="600"/>
              </a:spcAft>
            </a:pPr>
            <a:r>
              <a:rPr lang="en-CA" sz="1782" b="1" kern="1200">
                <a:solidFill>
                  <a:schemeClr val="tx1"/>
                </a:solidFill>
                <a:latin typeface="Consolas" panose="020B0609020204030204" pitchFamily="49" charset="0"/>
                <a:ea typeface="+mn-ea"/>
                <a:cs typeface="+mn-cs"/>
              </a:rPr>
              <a:t>&gt;&gt;Zain</a:t>
            </a:r>
            <a:endParaRPr lang="en-CA" b="1" i="0">
              <a:effectLst/>
              <a:latin typeface="Consolas" panose="020B0609020204030204" pitchFamily="49" charset="0"/>
            </a:endParaRPr>
          </a:p>
        </p:txBody>
      </p:sp>
    </p:spTree>
    <p:extLst>
      <p:ext uri="{BB962C8B-B14F-4D97-AF65-F5344CB8AC3E}">
        <p14:creationId xmlns:p14="http://schemas.microsoft.com/office/powerpoint/2010/main" val="3900364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 Updating variable values</a:t>
            </a:r>
          </a:p>
        </p:txBody>
      </p:sp>
      <p:sp>
        <p:nvSpPr>
          <p:cNvPr id="22"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7739" y="2082335"/>
            <a:ext cx="10106061" cy="3672466"/>
          </a:xfrm>
        </p:spPr>
        <p:txBody>
          <a:bodyPr vert="horz" lIns="91440" tIns="45720" rIns="91440" bIns="45720" rtlCol="0" anchor="t">
            <a:normAutofit/>
          </a:bodyPr>
          <a:lstStyle/>
          <a:p>
            <a:pPr marL="0" indent="0" defTabSz="905256">
              <a:spcBef>
                <a:spcPts val="990"/>
              </a:spcBef>
              <a:buNone/>
            </a:pPr>
            <a:r>
              <a:rPr lang="en-US" sz="1700" kern="1200">
                <a:solidFill>
                  <a:schemeClr val="tx1"/>
                </a:solidFill>
                <a:latin typeface="+mn-lt"/>
                <a:ea typeface="+mn-ea"/>
                <a:cs typeface="Calibri"/>
              </a:rPr>
              <a:t>The value stored inside the variable student is printed.</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r>
              <a:rPr lang="en-US" sz="1700" kern="1200">
                <a:solidFill>
                  <a:srgbClr val="FF0066"/>
                </a:solidFill>
                <a:latin typeface="+mn-lt"/>
                <a:ea typeface="+mn-lt"/>
                <a:cs typeface="+mn-lt"/>
              </a:rPr>
              <a:t>age </a:t>
            </a:r>
            <a:r>
              <a:rPr lang="en-US" sz="1700" kern="1200">
                <a:solidFill>
                  <a:srgbClr val="A4BD00"/>
                </a:solidFill>
                <a:latin typeface="+mn-lt"/>
                <a:ea typeface="+mn-lt"/>
                <a:cs typeface="+mn-lt"/>
              </a:rPr>
              <a:t>= </a:t>
            </a:r>
            <a:r>
              <a:rPr lang="en-US" sz="1700" kern="1200">
                <a:solidFill>
                  <a:srgbClr val="A47DB4"/>
                </a:solidFill>
                <a:latin typeface="+mn-lt"/>
                <a:ea typeface="+mn-lt"/>
                <a:cs typeface="+mn-lt"/>
              </a:rPr>
              <a:t>25</a:t>
            </a:r>
            <a:endParaRPr lang="en-US" sz="1700" kern="1200">
              <a:solidFill>
                <a:schemeClr val="tx1"/>
              </a:solidFill>
              <a:latin typeface="+mn-lt"/>
              <a:ea typeface="+mn-ea"/>
              <a:cs typeface="+mn-cs"/>
            </a:endParaRP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"Jamal"</a:t>
            </a:r>
          </a:p>
          <a:p>
            <a:pPr marL="0" indent="0" defTabSz="905256">
              <a:spcBef>
                <a:spcPts val="990"/>
              </a:spcBef>
              <a:buNone/>
            </a:pPr>
            <a:r>
              <a:rPr lang="en-US" sz="1700" kern="1200">
                <a:solidFill>
                  <a:srgbClr val="FF0066"/>
                </a:solidFill>
                <a:latin typeface="+mn-lt"/>
                <a:ea typeface="+mn-ea"/>
                <a:cs typeface="Calibri"/>
              </a:rPr>
              <a:t>student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True</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age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age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21</a:t>
            </a:r>
          </a:p>
          <a:p>
            <a:pPr marL="0" indent="0" defTabSz="905256">
              <a:spcBef>
                <a:spcPts val="990"/>
              </a:spcBef>
              <a:buNone/>
            </a:pPr>
            <a:r>
              <a:rPr lang="en-US" sz="1700" kern="1200">
                <a:solidFill>
                  <a:srgbClr val="FF0066"/>
                </a:solidFill>
                <a:latin typeface="+mn-lt"/>
                <a:ea typeface="+mn-ea"/>
                <a:cs typeface="Calibri"/>
              </a:rPr>
              <a:t>name </a:t>
            </a:r>
            <a:r>
              <a:rPr lang="en-US" sz="1700" kern="1200">
                <a:solidFill>
                  <a:srgbClr val="A4BD00"/>
                </a:solidFill>
                <a:latin typeface="+mn-lt"/>
                <a:ea typeface="+mn-ea"/>
                <a:cs typeface="Calibri"/>
              </a:rPr>
              <a:t>= </a:t>
            </a:r>
            <a:r>
              <a:rPr lang="en-US" sz="1700" kern="1200">
                <a:solidFill>
                  <a:srgbClr val="A47DB4"/>
                </a:solidFill>
                <a:latin typeface="+mn-lt"/>
                <a:ea typeface="+mn-ea"/>
                <a:cs typeface="Calibri"/>
              </a:rPr>
              <a:t>"Zain"</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name</a:t>
            </a:r>
            <a:r>
              <a:rPr lang="en-US" sz="1700" kern="1200">
                <a:solidFill>
                  <a:srgbClr val="FF0066"/>
                </a:solidFill>
                <a:latin typeface="+mn-lt"/>
                <a:ea typeface="+mn-ea"/>
                <a:cs typeface="Calibri"/>
              </a:rPr>
              <a:t>)</a:t>
            </a:r>
          </a:p>
          <a:p>
            <a:pPr marL="0" indent="0" defTabSz="905256">
              <a:spcBef>
                <a:spcPts val="990"/>
              </a:spcBef>
              <a:buNone/>
            </a:pPr>
            <a:r>
              <a:rPr lang="en-US" sz="1700" kern="1200">
                <a:solidFill>
                  <a:srgbClr val="FF0066"/>
                </a:solidFill>
                <a:latin typeface="+mn-lt"/>
                <a:ea typeface="+mn-ea"/>
                <a:cs typeface="Calibri"/>
              </a:rPr>
              <a:t>print(</a:t>
            </a:r>
            <a:r>
              <a:rPr lang="en-US" sz="1700" kern="1200">
                <a:solidFill>
                  <a:srgbClr val="A47DB4"/>
                </a:solidFill>
                <a:latin typeface="+mn-lt"/>
                <a:ea typeface="+mn-ea"/>
                <a:cs typeface="Calibri"/>
              </a:rPr>
              <a:t>student</a:t>
            </a:r>
            <a:r>
              <a:rPr lang="en-US" sz="1700" kern="1200">
                <a:solidFill>
                  <a:srgbClr val="FF0066"/>
                </a:solidFill>
                <a:latin typeface="+mn-lt"/>
                <a:ea typeface="+mn-ea"/>
                <a:cs typeface="Calibri"/>
              </a:rPr>
              <a:t>)</a:t>
            </a:r>
          </a:p>
          <a:p>
            <a:pPr marL="0" indent="0" defTabSz="905256">
              <a:spcBef>
                <a:spcPts val="990"/>
              </a:spcBef>
              <a:buNone/>
            </a:pPr>
            <a:endParaRPr lang="en-US" sz="1400" kern="1200">
              <a:solidFill>
                <a:srgbClr val="A47DB4"/>
              </a:solidFill>
              <a:latin typeface="+mn-lt"/>
              <a:ea typeface="+mn-ea"/>
              <a:cs typeface="Calibri"/>
            </a:endParaRPr>
          </a:p>
          <a:p>
            <a:pPr marL="0" indent="0">
              <a:buNone/>
            </a:pPr>
            <a:endParaRPr lang="en-US" sz="1400">
              <a:solidFill>
                <a:srgbClr val="000000"/>
              </a:solidFill>
              <a:cs typeface="Calibri"/>
            </a:endParaRPr>
          </a:p>
        </p:txBody>
      </p:sp>
      <p:graphicFrame>
        <p:nvGraphicFramePr>
          <p:cNvPr id="5" name="Table 4">
            <a:extLst>
              <a:ext uri="{FF2B5EF4-FFF2-40B4-BE49-F238E27FC236}">
                <a16:creationId xmlns:a16="http://schemas.microsoft.com/office/drawing/2014/main" id="{57BF41E4-A3A8-3F03-A66C-E4FF834CEBDE}"/>
              </a:ext>
            </a:extLst>
          </p:cNvPr>
          <p:cNvGraphicFramePr>
            <a:graphicFrameLocks noGrp="1"/>
          </p:cNvGraphicFramePr>
          <p:nvPr>
            <p:extLst>
              <p:ext uri="{D42A27DB-BD31-4B8C-83A1-F6EECF244321}">
                <p14:modId xmlns:p14="http://schemas.microsoft.com/office/powerpoint/2010/main" val="671553975"/>
              </p:ext>
            </p:extLst>
          </p:nvPr>
        </p:nvGraphicFramePr>
        <p:xfrm>
          <a:off x="6604845" y="2749072"/>
          <a:ext cx="4158658" cy="1864357"/>
        </p:xfrm>
        <a:graphic>
          <a:graphicData uri="http://schemas.openxmlformats.org/drawingml/2006/table">
            <a:tbl>
              <a:tblPr firstRow="1" bandRow="1">
                <a:tableStyleId>{5C22544A-7EE6-4342-B048-85BDC9FD1C3A}</a:tableStyleId>
              </a:tblPr>
              <a:tblGrid>
                <a:gridCol w="2079329">
                  <a:extLst>
                    <a:ext uri="{9D8B030D-6E8A-4147-A177-3AD203B41FA5}">
                      <a16:colId xmlns:a16="http://schemas.microsoft.com/office/drawing/2014/main" val="1452984974"/>
                    </a:ext>
                  </a:extLst>
                </a:gridCol>
                <a:gridCol w="2079329">
                  <a:extLst>
                    <a:ext uri="{9D8B030D-6E8A-4147-A177-3AD203B41FA5}">
                      <a16:colId xmlns:a16="http://schemas.microsoft.com/office/drawing/2014/main" val="2745831607"/>
                    </a:ext>
                  </a:extLst>
                </a:gridCol>
              </a:tblGrid>
              <a:tr h="381000">
                <a:tc gridSpan="2">
                  <a:txBody>
                    <a:bodyPr/>
                    <a:lstStyle/>
                    <a:p>
                      <a:pPr algn="ctr"/>
                      <a:r>
                        <a:rPr lang="en-US"/>
                        <a:t>Computer Memory</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hMerge="1">
                  <a:txBody>
                    <a:bodyPr/>
                    <a:lstStyle/>
                    <a:p>
                      <a:endParaRPr lang="en-US"/>
                    </a:p>
                  </a:txBody>
                  <a:tcPr/>
                </a:tc>
                <a:extLst>
                  <a:ext uri="{0D108BD9-81ED-4DB2-BD59-A6C34878D82A}">
                    <a16:rowId xmlns:a16="http://schemas.microsoft.com/office/drawing/2014/main" val="2088749183"/>
                  </a:ext>
                </a:extLst>
              </a:tr>
              <a:tr h="370840">
                <a:tc>
                  <a:txBody>
                    <a:bodyPr/>
                    <a:lstStyle/>
                    <a:p>
                      <a:pPr algn="ctr"/>
                      <a:r>
                        <a:rPr lang="en-US" b="1" i="0">
                          <a:solidFill>
                            <a:schemeClr val="bg1"/>
                          </a:solidFill>
                          <a:latin typeface="Calibri"/>
                        </a:rPr>
                        <a:t>Name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algn="ctr"/>
                      <a:r>
                        <a:rPr lang="en-US" b="1" i="0">
                          <a:solidFill>
                            <a:schemeClr val="bg1"/>
                          </a:solidFill>
                          <a:latin typeface="Calibri"/>
                        </a:rPr>
                        <a:t>Value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664750648"/>
                  </a:ext>
                </a:extLst>
              </a:tr>
              <a:tr h="370840">
                <a:tc>
                  <a:txBody>
                    <a:bodyPr/>
                    <a:lstStyle/>
                    <a:p>
                      <a:pPr algn="ctr"/>
                      <a:r>
                        <a:rPr lang="en-US"/>
                        <a:t>age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t>21</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386370"/>
                  </a:ext>
                </a:extLst>
              </a:tr>
              <a:tr h="370839">
                <a:tc>
                  <a:txBody>
                    <a:bodyPr/>
                    <a:lstStyle/>
                    <a:p>
                      <a:pPr lvl="0" algn="ctr">
                        <a:buNone/>
                      </a:pPr>
                      <a:r>
                        <a:rPr lang="en-US"/>
                        <a:t>name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en-US"/>
                        <a:t>"Zain"</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64922"/>
                  </a:ext>
                </a:extLst>
              </a:tr>
              <a:tr h="370838">
                <a:tc>
                  <a:txBody>
                    <a:bodyPr/>
                    <a:lstStyle/>
                    <a:p>
                      <a:pPr lvl="0" algn="ctr">
                        <a:buNone/>
                      </a:pPr>
                      <a:r>
                        <a:rPr lang="en-US"/>
                        <a:t>student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buNone/>
                      </a:pPr>
                      <a:r>
                        <a:rPr lang="en-US"/>
                        <a:t>True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47781592"/>
                  </a:ext>
                </a:extLst>
              </a:tr>
            </a:tbl>
          </a:graphicData>
        </a:graphic>
      </p:graphicFrame>
      <p:sp>
        <p:nvSpPr>
          <p:cNvPr id="18" name="Arrow: Right 17">
            <a:extLst>
              <a:ext uri="{FF2B5EF4-FFF2-40B4-BE49-F238E27FC236}">
                <a16:creationId xmlns:a16="http://schemas.microsoft.com/office/drawing/2014/main" id="{59BE9D85-2A15-F67A-C0D1-BE6237EA1358}"/>
              </a:ext>
            </a:extLst>
          </p:cNvPr>
          <p:cNvSpPr/>
          <p:nvPr/>
        </p:nvSpPr>
        <p:spPr>
          <a:xfrm>
            <a:off x="838200" y="5438989"/>
            <a:ext cx="407075" cy="208271"/>
          </a:xfrm>
          <a:prstGeom prst="rightArrow">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6917AC-FECF-EF22-5360-4D472D87EA8B}"/>
              </a:ext>
            </a:extLst>
          </p:cNvPr>
          <p:cNvSpPr txBox="1"/>
          <p:nvPr/>
        </p:nvSpPr>
        <p:spPr>
          <a:xfrm>
            <a:off x="6601983" y="4677822"/>
            <a:ext cx="4133273" cy="1420132"/>
          </a:xfrm>
          <a:prstGeom prst="rect">
            <a:avLst/>
          </a:prstGeom>
          <a:noFill/>
        </p:spPr>
        <p:txBody>
          <a:bodyPr wrap="square" rtlCol="0">
            <a:spAutoFit/>
          </a:bodyPr>
          <a:lstStyle/>
          <a:p>
            <a:pPr algn="ctr" defTabSz="452628">
              <a:spcAft>
                <a:spcPts val="600"/>
              </a:spcAft>
            </a:pPr>
            <a:r>
              <a:rPr lang="en-CA" sz="1782" b="1" kern="1200">
                <a:solidFill>
                  <a:schemeClr val="tx1"/>
                </a:solidFill>
                <a:latin typeface="Consolas" panose="020B0609020204030204" pitchFamily="49" charset="0"/>
                <a:ea typeface="+mn-ea"/>
                <a:cs typeface="+mn-cs"/>
              </a:rPr>
              <a:t>Output</a:t>
            </a:r>
          </a:p>
          <a:p>
            <a:pPr defTabSz="452628">
              <a:spcAft>
                <a:spcPts val="600"/>
              </a:spcAft>
            </a:pPr>
            <a:r>
              <a:rPr lang="en-CA" sz="1782" b="1" kern="1200">
                <a:solidFill>
                  <a:schemeClr val="tx1"/>
                </a:solidFill>
                <a:latin typeface="Consolas" panose="020B0609020204030204" pitchFamily="49" charset="0"/>
                <a:ea typeface="+mn-ea"/>
                <a:cs typeface="+mn-cs"/>
              </a:rPr>
              <a:t>&gt;&gt;25</a:t>
            </a:r>
          </a:p>
          <a:p>
            <a:pPr defTabSz="452628">
              <a:spcAft>
                <a:spcPts val="600"/>
              </a:spcAft>
            </a:pPr>
            <a:r>
              <a:rPr lang="en-CA" sz="1782" b="1" kern="1200">
                <a:solidFill>
                  <a:schemeClr val="tx1"/>
                </a:solidFill>
                <a:latin typeface="Consolas" panose="020B0609020204030204" pitchFamily="49" charset="0"/>
                <a:ea typeface="+mn-ea"/>
                <a:cs typeface="+mn-cs"/>
              </a:rPr>
              <a:t>&gt;&gt;Zain </a:t>
            </a:r>
          </a:p>
          <a:p>
            <a:pPr defTabSz="452628">
              <a:spcAft>
                <a:spcPts val="600"/>
              </a:spcAft>
            </a:pPr>
            <a:r>
              <a:rPr lang="en-CA" sz="1782" b="1" kern="1200">
                <a:solidFill>
                  <a:schemeClr val="tx1"/>
                </a:solidFill>
                <a:latin typeface="Consolas" panose="020B0609020204030204" pitchFamily="49" charset="0"/>
                <a:ea typeface="+mn-ea"/>
                <a:cs typeface="+mn-cs"/>
              </a:rPr>
              <a:t>&gt;&gt;True</a:t>
            </a:r>
            <a:endParaRPr lang="en-CA" b="1" i="0">
              <a:effectLst/>
              <a:latin typeface="Consolas" panose="020B0609020204030204" pitchFamily="49" charset="0"/>
            </a:endParaRPr>
          </a:p>
        </p:txBody>
      </p:sp>
    </p:spTree>
    <p:extLst>
      <p:ext uri="{BB962C8B-B14F-4D97-AF65-F5344CB8AC3E}">
        <p14:creationId xmlns:p14="http://schemas.microsoft.com/office/powerpoint/2010/main" val="2117707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E7296-3670-AFD2-7740-7A9330D64ED1}"/>
              </a:ext>
            </a:extLst>
          </p:cNvPr>
          <p:cNvSpPr>
            <a:spLocks noGrp="1"/>
          </p:cNvSpPr>
          <p:nvPr>
            <p:ph type="title"/>
          </p:nvPr>
        </p:nvSpPr>
        <p:spPr>
          <a:xfrm>
            <a:off x="838201" y="365125"/>
            <a:ext cx="5251316" cy="1807305"/>
          </a:xfrm>
        </p:spPr>
        <p:txBody>
          <a:bodyPr>
            <a:normAutofit/>
          </a:bodyPr>
          <a:lstStyle/>
          <a:p>
            <a:r>
              <a:rPr lang="en-US"/>
              <a:t>Variable naming conventions</a:t>
            </a:r>
            <a:endParaRPr lang="en-CA"/>
          </a:p>
        </p:txBody>
      </p:sp>
      <p:sp>
        <p:nvSpPr>
          <p:cNvPr id="3" name="Content Placeholder 2">
            <a:extLst>
              <a:ext uri="{FF2B5EF4-FFF2-40B4-BE49-F238E27FC236}">
                <a16:creationId xmlns:a16="http://schemas.microsoft.com/office/drawing/2014/main" id="{8CA311E4-8EDF-5AF8-ED7A-6C18B295F2F2}"/>
              </a:ext>
            </a:extLst>
          </p:cNvPr>
          <p:cNvSpPr>
            <a:spLocks noGrp="1"/>
          </p:cNvSpPr>
          <p:nvPr>
            <p:ph idx="1"/>
          </p:nvPr>
        </p:nvSpPr>
        <p:spPr>
          <a:xfrm>
            <a:off x="838200" y="2333297"/>
            <a:ext cx="4619621" cy="3843666"/>
          </a:xfrm>
        </p:spPr>
        <p:txBody>
          <a:bodyPr>
            <a:normAutofit/>
          </a:bodyPr>
          <a:lstStyle/>
          <a:p>
            <a:pPr marL="0" indent="0">
              <a:buNone/>
            </a:pPr>
            <a:r>
              <a:rPr lang="en-CA" sz="1100" b="0" i="0">
                <a:effectLst/>
                <a:latin typeface="Roboto" panose="02000000000000000000" pitchFamily="2" charset="0"/>
              </a:rPr>
              <a:t>There are some rules to follow when naming variables.</a:t>
            </a:r>
          </a:p>
          <a:p>
            <a:pPr>
              <a:buFont typeface="+mj-lt"/>
              <a:buAutoNum type="arabicPeriod"/>
            </a:pPr>
            <a:r>
              <a:rPr lang="en-CA" sz="1100" b="0" i="0">
                <a:effectLst/>
                <a:latin typeface="Roboto" panose="02000000000000000000" pitchFamily="2" charset="0"/>
              </a:rPr>
              <a:t>Variable names can contain letters, numbers, and underscores. They cannot begin with a number.</a:t>
            </a:r>
          </a:p>
          <a:p>
            <a:pPr>
              <a:buFont typeface="+mj-lt"/>
              <a:buAutoNum type="arabicPeriod"/>
            </a:pPr>
            <a:r>
              <a:rPr lang="en-CA" sz="1100" b="0" i="0">
                <a:effectLst/>
                <a:latin typeface="Roboto" panose="02000000000000000000" pitchFamily="2" charset="0"/>
              </a:rPr>
              <a:t>Python is a case-sensitive language, so age and Age are considered to be different variable names.</a:t>
            </a:r>
          </a:p>
          <a:p>
            <a:pPr>
              <a:buFont typeface="+mj-lt"/>
              <a:buAutoNum type="arabicPeriod"/>
            </a:pPr>
            <a:r>
              <a:rPr lang="en-CA" sz="1100" b="0" i="0">
                <a:effectLst/>
                <a:latin typeface="Roboto" panose="02000000000000000000" pitchFamily="2" charset="0"/>
              </a:rPr>
              <a:t>Avoid using reserved keywords as variable names, such as if, while, for, and class.</a:t>
            </a:r>
          </a:p>
          <a:p>
            <a:pPr marL="0" indent="0">
              <a:buNone/>
            </a:pPr>
            <a:endParaRPr lang="en-CA" sz="1100" b="0" i="0">
              <a:effectLst/>
              <a:latin typeface="Roboto" panose="02000000000000000000" pitchFamily="2" charset="0"/>
            </a:endParaRPr>
          </a:p>
          <a:p>
            <a:pPr marL="0" indent="0">
              <a:buNone/>
            </a:pPr>
            <a:r>
              <a:rPr lang="en-CA" sz="1100" b="0" i="0">
                <a:effectLst/>
                <a:latin typeface="Roboto" panose="02000000000000000000" pitchFamily="2" charset="0"/>
              </a:rPr>
              <a:t>In addition to these rules, there are some guidelines to be used,</a:t>
            </a:r>
          </a:p>
          <a:p>
            <a:pPr marL="514350" indent="-514350">
              <a:buFont typeface="+mj-lt"/>
              <a:buAutoNum type="arabicPeriod"/>
            </a:pPr>
            <a:r>
              <a:rPr lang="en-CA" sz="1100" b="0" i="0">
                <a:effectLst/>
                <a:latin typeface="Roboto" panose="02000000000000000000" pitchFamily="2" charset="0"/>
              </a:rPr>
              <a:t>Use descriptive and meaningful names. For example, X0910e is a valid variable name as it doesn't break any of the rules. However, it does not help us understand the value being stored inside the variable.</a:t>
            </a:r>
          </a:p>
          <a:p>
            <a:pPr marL="514350" indent="-514350">
              <a:buFont typeface="+mj-lt"/>
              <a:buAutoNum type="arabicPeriod"/>
            </a:pPr>
            <a:r>
              <a:rPr lang="en-CA" sz="1100" b="0" i="0">
                <a:effectLst/>
                <a:latin typeface="Roboto" panose="02000000000000000000" pitchFamily="2" charset="0"/>
              </a:rPr>
              <a:t>Avoid using names that are too short or too generic, such as x or temp.</a:t>
            </a:r>
          </a:p>
          <a:p>
            <a:pPr marL="514350" indent="-514350">
              <a:buFont typeface="+mj-lt"/>
              <a:buAutoNum type="arabicPeriod"/>
            </a:pPr>
            <a:r>
              <a:rPr lang="en-CA" sz="1100" b="0" i="0">
                <a:effectLst/>
                <a:latin typeface="Roboto" panose="02000000000000000000" pitchFamily="2" charset="0"/>
              </a:rPr>
              <a:t>Be consistent in your naming conventions throughout your code.</a:t>
            </a:r>
          </a:p>
          <a:p>
            <a:endParaRPr lang="en-CA" sz="1100"/>
          </a:p>
        </p:txBody>
      </p:sp>
      <p:pic>
        <p:nvPicPr>
          <p:cNvPr id="5" name="Picture 4" descr="Analogue board showing flight information">
            <a:extLst>
              <a:ext uri="{FF2B5EF4-FFF2-40B4-BE49-F238E27FC236}">
                <a16:creationId xmlns:a16="http://schemas.microsoft.com/office/drawing/2014/main" id="{8A7DA531-3783-8076-294D-6D4CEE0A5767}"/>
              </a:ext>
            </a:extLst>
          </p:cNvPr>
          <p:cNvPicPr>
            <a:picLocks noChangeAspect="1"/>
          </p:cNvPicPr>
          <p:nvPr/>
        </p:nvPicPr>
        <p:blipFill rotWithShape="1">
          <a:blip r:embed="rId2"/>
          <a:srcRect l="18484" r="2347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36737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9122F-015E-CB8A-D801-4136ED1D4B7C}"/>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ea typeface="Calibri Light"/>
                <a:cs typeface="Calibri Light"/>
              </a:rPr>
              <a:t>Arithmetic operators</a:t>
            </a:r>
            <a:endParaRPr lang="en-US" sz="4000">
              <a:solidFill>
                <a:schemeClr val="bg1"/>
              </a:solidFill>
            </a:endParaRPr>
          </a:p>
        </p:txBody>
      </p:sp>
      <p:sp>
        <p:nvSpPr>
          <p:cNvPr id="3" name="Content Placeholder 2">
            <a:extLst>
              <a:ext uri="{FF2B5EF4-FFF2-40B4-BE49-F238E27FC236}">
                <a16:creationId xmlns:a16="http://schemas.microsoft.com/office/drawing/2014/main" id="{1B8A02E8-A1CE-2BC4-DE73-E9A3B4A00824}"/>
              </a:ext>
            </a:extLst>
          </p:cNvPr>
          <p:cNvSpPr>
            <a:spLocks noGrp="1"/>
          </p:cNvSpPr>
          <p:nvPr>
            <p:ph idx="1"/>
          </p:nvPr>
        </p:nvSpPr>
        <p:spPr>
          <a:xfrm>
            <a:off x="838200" y="3146400"/>
            <a:ext cx="4391025" cy="2454300"/>
          </a:xfrm>
        </p:spPr>
        <p:txBody>
          <a:bodyPr vert="horz" lIns="91440" tIns="45720" rIns="91440" bIns="45720" rtlCol="0" anchor="t">
            <a:normAutofit/>
          </a:bodyPr>
          <a:lstStyle/>
          <a:p>
            <a:pPr marL="0" indent="0">
              <a:buNone/>
            </a:pPr>
            <a:r>
              <a:rPr lang="en-US" sz="2400">
                <a:solidFill>
                  <a:schemeClr val="bg1">
                    <a:alpha val="80000"/>
                  </a:schemeClr>
                </a:solidFill>
                <a:ea typeface="+mn-lt"/>
                <a:cs typeface="+mn-lt"/>
              </a:rPr>
              <a:t>Arithmetic operators are used in Python to perform mathematical operations on numeric data types, such as integers and floats. There are several arithmetic operators in Python.</a:t>
            </a:r>
            <a:endParaRPr lang="en-US" sz="2400">
              <a:solidFill>
                <a:schemeClr val="bg1">
                  <a:alpha val="80000"/>
                </a:schemeClr>
              </a:solidFill>
              <a:cs typeface="Calibri" panose="020F0502020204030204"/>
            </a:endParaRPr>
          </a:p>
          <a:p>
            <a:pPr lvl="1"/>
            <a:endParaRPr lang="en-US">
              <a:solidFill>
                <a:schemeClr val="bg1">
                  <a:alpha val="80000"/>
                </a:schemeClr>
              </a:solidFill>
              <a:cs typeface="Calibri" panose="020F0502020204030204"/>
            </a:endParaRPr>
          </a:p>
        </p:txBody>
      </p:sp>
      <p:graphicFrame>
        <p:nvGraphicFramePr>
          <p:cNvPr id="4" name="Table 4">
            <a:extLst>
              <a:ext uri="{FF2B5EF4-FFF2-40B4-BE49-F238E27FC236}">
                <a16:creationId xmlns:a16="http://schemas.microsoft.com/office/drawing/2014/main" id="{C02A4FFF-2D0B-7638-1416-CA4B5AB678CF}"/>
              </a:ext>
            </a:extLst>
          </p:cNvPr>
          <p:cNvGraphicFramePr>
            <a:graphicFrameLocks noGrp="1"/>
          </p:cNvGraphicFramePr>
          <p:nvPr>
            <p:extLst>
              <p:ext uri="{D42A27DB-BD31-4B8C-83A1-F6EECF244321}">
                <p14:modId xmlns:p14="http://schemas.microsoft.com/office/powerpoint/2010/main" val="1323075746"/>
              </p:ext>
            </p:extLst>
          </p:nvPr>
        </p:nvGraphicFramePr>
        <p:xfrm>
          <a:off x="6095999" y="1824951"/>
          <a:ext cx="5260978" cy="3169078"/>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1020579">
                  <a:extLst>
                    <a:ext uri="{9D8B030D-6E8A-4147-A177-3AD203B41FA5}">
                      <a16:colId xmlns:a16="http://schemas.microsoft.com/office/drawing/2014/main" val="940498008"/>
                    </a:ext>
                  </a:extLst>
                </a:gridCol>
                <a:gridCol w="815167">
                  <a:extLst>
                    <a:ext uri="{9D8B030D-6E8A-4147-A177-3AD203B41FA5}">
                      <a16:colId xmlns:a16="http://schemas.microsoft.com/office/drawing/2014/main" val="2146570141"/>
                    </a:ext>
                  </a:extLst>
                </a:gridCol>
                <a:gridCol w="2044691">
                  <a:extLst>
                    <a:ext uri="{9D8B030D-6E8A-4147-A177-3AD203B41FA5}">
                      <a16:colId xmlns:a16="http://schemas.microsoft.com/office/drawing/2014/main" val="293070562"/>
                    </a:ext>
                  </a:extLst>
                </a:gridCol>
                <a:gridCol w="731903">
                  <a:extLst>
                    <a:ext uri="{9D8B030D-6E8A-4147-A177-3AD203B41FA5}">
                      <a16:colId xmlns:a16="http://schemas.microsoft.com/office/drawing/2014/main" val="1840706961"/>
                    </a:ext>
                  </a:extLst>
                </a:gridCol>
                <a:gridCol w="648638">
                  <a:extLst>
                    <a:ext uri="{9D8B030D-6E8A-4147-A177-3AD203B41FA5}">
                      <a16:colId xmlns:a16="http://schemas.microsoft.com/office/drawing/2014/main" val="1535815714"/>
                    </a:ext>
                  </a:extLst>
                </a:gridCol>
              </a:tblGrid>
              <a:tr h="305408">
                <a:tc>
                  <a:txBody>
                    <a:bodyPr/>
                    <a:lstStyle/>
                    <a:p>
                      <a:r>
                        <a:rPr lang="en-US" sz="700" b="1" cap="all" spc="60">
                          <a:solidFill>
                            <a:schemeClr val="tx1"/>
                          </a:solidFill>
                        </a:rPr>
                        <a:t>Operation</a:t>
                      </a:r>
                    </a:p>
                  </a:txBody>
                  <a:tcPr marL="84835" marR="84835" marT="84835" marB="84835">
                    <a:lnL w="12700" cmpd="sng">
                      <a:noFill/>
                    </a:lnL>
                    <a:lnR w="12700" cmpd="sng">
                      <a:noFill/>
                    </a:lnR>
                    <a:lnT w="12700" cmpd="sng">
                      <a:noFill/>
                    </a:lnT>
                    <a:lnB w="38100" cmpd="sng">
                      <a:noFill/>
                    </a:lnB>
                    <a:noFill/>
                  </a:tcPr>
                </a:tc>
                <a:tc>
                  <a:txBody>
                    <a:bodyPr/>
                    <a:lstStyle/>
                    <a:p>
                      <a:pPr lvl="0">
                        <a:buNone/>
                      </a:pPr>
                      <a:r>
                        <a:rPr lang="en-US" sz="700" b="1" cap="all" spc="60">
                          <a:solidFill>
                            <a:schemeClr val="tx1"/>
                          </a:solidFill>
                        </a:rPr>
                        <a:t>Operator</a:t>
                      </a:r>
                    </a:p>
                  </a:txBody>
                  <a:tcPr marL="84835" marR="84835" marT="84835" marB="84835">
                    <a:lnL w="12700" cmpd="sng">
                      <a:noFill/>
                    </a:lnL>
                    <a:lnR w="12700" cmpd="sng">
                      <a:noFill/>
                    </a:lnR>
                    <a:lnT w="12700" cmpd="sng">
                      <a:noFill/>
                    </a:lnT>
                    <a:lnB w="38100" cmpd="sng">
                      <a:noFill/>
                    </a:lnB>
                    <a:noFill/>
                  </a:tcPr>
                </a:tc>
                <a:tc>
                  <a:txBody>
                    <a:bodyPr/>
                    <a:lstStyle/>
                    <a:p>
                      <a:r>
                        <a:rPr lang="en-US" sz="700" b="1" cap="all" spc="60">
                          <a:solidFill>
                            <a:schemeClr val="tx1"/>
                          </a:solidFill>
                        </a:rPr>
                        <a:t>Description</a:t>
                      </a:r>
                    </a:p>
                  </a:txBody>
                  <a:tcPr marL="84835" marR="84835" marT="84835" marB="84835">
                    <a:lnL w="12700" cmpd="sng">
                      <a:noFill/>
                    </a:lnL>
                    <a:lnR w="12700" cmpd="sng">
                      <a:noFill/>
                    </a:lnR>
                    <a:lnT w="12700" cmpd="sng">
                      <a:noFill/>
                    </a:lnT>
                    <a:lnB w="38100" cmpd="sng">
                      <a:noFill/>
                    </a:lnB>
                    <a:noFill/>
                  </a:tcPr>
                </a:tc>
                <a:tc>
                  <a:txBody>
                    <a:bodyPr/>
                    <a:lstStyle/>
                    <a:p>
                      <a:pPr lvl="0">
                        <a:buNone/>
                      </a:pPr>
                      <a:r>
                        <a:rPr lang="en-US" sz="700" b="1" cap="all" spc="60">
                          <a:solidFill>
                            <a:schemeClr val="tx1"/>
                          </a:solidFill>
                        </a:rPr>
                        <a:t>Example</a:t>
                      </a:r>
                    </a:p>
                  </a:txBody>
                  <a:tcPr marL="84835" marR="84835" marT="84835" marB="84835">
                    <a:lnL w="12700" cmpd="sng">
                      <a:noFill/>
                    </a:lnL>
                    <a:lnR w="12700" cmpd="sng">
                      <a:noFill/>
                    </a:lnR>
                    <a:lnT w="12700" cmpd="sng">
                      <a:noFill/>
                    </a:lnT>
                    <a:lnB w="38100" cmpd="sng">
                      <a:noFill/>
                    </a:lnB>
                    <a:noFill/>
                  </a:tcPr>
                </a:tc>
                <a:tc>
                  <a:txBody>
                    <a:bodyPr/>
                    <a:lstStyle/>
                    <a:p>
                      <a:pPr lvl="0">
                        <a:buNone/>
                      </a:pPr>
                      <a:r>
                        <a:rPr lang="en-US" sz="700" b="1" cap="all" spc="60">
                          <a:solidFill>
                            <a:schemeClr val="tx1"/>
                          </a:solidFill>
                        </a:rPr>
                        <a:t>Result</a:t>
                      </a:r>
                    </a:p>
                  </a:txBody>
                  <a:tcPr marL="84835" marR="84835" marT="84835" marB="84835">
                    <a:lnL w="12700" cmpd="sng">
                      <a:noFill/>
                    </a:lnL>
                    <a:lnR w="12700" cmpd="sng">
                      <a:noFill/>
                    </a:lnR>
                    <a:lnT w="12700" cmpd="sng">
                      <a:noFill/>
                    </a:lnT>
                    <a:lnB w="38100" cmpd="sng">
                      <a:noFill/>
                    </a:lnB>
                    <a:noFill/>
                  </a:tcPr>
                </a:tc>
                <a:extLst>
                  <a:ext uri="{0D108BD9-81ED-4DB2-BD59-A6C34878D82A}">
                    <a16:rowId xmlns:a16="http://schemas.microsoft.com/office/drawing/2014/main" val="811037862"/>
                  </a:ext>
                </a:extLst>
              </a:tr>
              <a:tr h="258277">
                <a:tc>
                  <a:txBody>
                    <a:bodyPr/>
                    <a:lstStyle/>
                    <a:p>
                      <a:pPr lvl="0">
                        <a:buNone/>
                      </a:pPr>
                      <a:r>
                        <a:rPr lang="en-US" sz="1000" b="0" i="0" u="none" strike="noStrike" cap="none" spc="0" noProof="0">
                          <a:solidFill>
                            <a:schemeClr val="bg1"/>
                          </a:solidFill>
                          <a:latin typeface="Calibri"/>
                        </a:rPr>
                        <a:t>Addition</a:t>
                      </a:r>
                    </a:p>
                  </a:txBody>
                  <a:tcPr marL="56557" marR="56557" marT="28278" marB="56557">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lvl="0">
                        <a:buNone/>
                      </a:pPr>
                      <a:r>
                        <a:rPr lang="en-US" sz="1000" b="0" i="0" u="none" strike="noStrike" cap="none" spc="0" noProof="0">
                          <a:solidFill>
                            <a:schemeClr val="bg1"/>
                          </a:solidFill>
                          <a:latin typeface="Calibri"/>
                        </a:rPr>
                        <a:t>+</a:t>
                      </a:r>
                    </a:p>
                  </a:txBody>
                  <a:tcPr marL="56557" marR="56557" marT="28278" marB="56557">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lvl="0">
                        <a:buNone/>
                      </a:pPr>
                      <a:r>
                        <a:rPr lang="en-US" sz="1000" b="0" i="0" u="none" strike="noStrike" cap="none" spc="0" noProof="0">
                          <a:solidFill>
                            <a:schemeClr val="bg1"/>
                          </a:solidFill>
                          <a:latin typeface="Calibri"/>
                        </a:rPr>
                        <a:t>Adds two operands.</a:t>
                      </a:r>
                      <a:endParaRPr lang="en-US" sz="1000" cap="none" spc="0">
                        <a:solidFill>
                          <a:schemeClr val="bg1"/>
                        </a:solidFill>
                      </a:endParaRPr>
                    </a:p>
                  </a:txBody>
                  <a:tcPr marL="56557" marR="56557" marT="28278" marB="56557">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lvl="0">
                        <a:buNone/>
                      </a:pPr>
                      <a:r>
                        <a:rPr lang="en-US" sz="1000" b="0" i="0" u="none" strike="noStrike" cap="none" spc="0" noProof="0">
                          <a:solidFill>
                            <a:schemeClr val="bg1"/>
                          </a:solidFill>
                          <a:latin typeface="Calibri"/>
                        </a:rPr>
                        <a:t>5 + 21</a:t>
                      </a:r>
                    </a:p>
                  </a:txBody>
                  <a:tcPr marL="56557" marR="56557" marT="28278" marB="56557">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lvl="0">
                        <a:buNone/>
                      </a:pPr>
                      <a:r>
                        <a:rPr lang="en-US" sz="1000" b="0" i="0" u="none" strike="noStrike" cap="none" spc="0" noProof="0">
                          <a:solidFill>
                            <a:schemeClr val="bg1"/>
                          </a:solidFill>
                          <a:latin typeface="Calibri"/>
                        </a:rPr>
                        <a:t>26</a:t>
                      </a:r>
                    </a:p>
                  </a:txBody>
                  <a:tcPr marL="56557" marR="56557" marT="28278" marB="56557">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2058552223"/>
                  </a:ext>
                </a:extLst>
              </a:tr>
              <a:tr h="409096">
                <a:tc>
                  <a:txBody>
                    <a:bodyPr/>
                    <a:lstStyle/>
                    <a:p>
                      <a:pPr lvl="0">
                        <a:buNone/>
                      </a:pPr>
                      <a:r>
                        <a:rPr lang="en-US" sz="1000" cap="none" spc="0">
                          <a:solidFill>
                            <a:schemeClr val="bg1"/>
                          </a:solidFill>
                        </a:rPr>
                        <a:t>Subtraction</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Subtracts the first operand by the second</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9 - 3</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6</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609806657"/>
                  </a:ext>
                </a:extLst>
              </a:tr>
              <a:tr h="258277">
                <a:tc>
                  <a:txBody>
                    <a:bodyPr/>
                    <a:lstStyle/>
                    <a:p>
                      <a:r>
                        <a:rPr lang="en-US" sz="1000" cap="none" spc="0">
                          <a:solidFill>
                            <a:schemeClr val="bg1"/>
                          </a:solidFill>
                        </a:rPr>
                        <a:t>Multiplication</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Multiplies two operands</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6 * 9</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54</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583626920"/>
                  </a:ext>
                </a:extLst>
              </a:tr>
              <a:tr h="409096">
                <a:tc>
                  <a:txBody>
                    <a:bodyPr/>
                    <a:lstStyle/>
                    <a:p>
                      <a:r>
                        <a:rPr lang="en-US" sz="1000" cap="none" spc="0">
                          <a:solidFill>
                            <a:schemeClr val="bg1"/>
                          </a:solidFill>
                        </a:rPr>
                        <a:t>Division</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Divides the first operand by the second</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45 / 5</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9</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694688028"/>
                  </a:ext>
                </a:extLst>
              </a:tr>
              <a:tr h="559914">
                <a:tc>
                  <a:txBody>
                    <a:bodyPr/>
                    <a:lstStyle/>
                    <a:p>
                      <a:r>
                        <a:rPr lang="en-US" sz="1000" cap="none" spc="0">
                          <a:solidFill>
                            <a:schemeClr val="bg1"/>
                          </a:solidFill>
                        </a:rPr>
                        <a:t>Floor Division</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Divides the first operand by the second and rounds down to the nearest integer</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89 // 2</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44</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875427540"/>
                  </a:ext>
                </a:extLst>
              </a:tr>
              <a:tr h="559914">
                <a:tc>
                  <a:txBody>
                    <a:bodyPr/>
                    <a:lstStyle/>
                    <a:p>
                      <a:r>
                        <a:rPr lang="en-US" sz="1000" cap="none" spc="0">
                          <a:solidFill>
                            <a:schemeClr val="bg1"/>
                          </a:solidFill>
                        </a:rPr>
                        <a:t>Modulus</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Returns the remainder of the division of the first operand by the second</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45 % 2</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1000" cap="none" spc="0">
                          <a:solidFill>
                            <a:schemeClr val="bg1"/>
                          </a:solidFill>
                        </a:rPr>
                        <a:t>1</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4138566142"/>
                  </a:ext>
                </a:extLst>
              </a:tr>
              <a:tr h="409096">
                <a:tc>
                  <a:txBody>
                    <a:bodyPr/>
                    <a:lstStyle/>
                    <a:p>
                      <a:r>
                        <a:rPr lang="en-US" sz="1000" cap="none" spc="0">
                          <a:solidFill>
                            <a:schemeClr val="bg1"/>
                          </a:solidFill>
                        </a:rPr>
                        <a:t>Exponentiation</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Raises the first operand to the power of the second</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6 ** 2 </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1000" cap="none" spc="0">
                          <a:solidFill>
                            <a:schemeClr val="bg1"/>
                          </a:solidFill>
                        </a:rPr>
                        <a:t>36</a:t>
                      </a:r>
                    </a:p>
                  </a:txBody>
                  <a:tcPr marL="56557" marR="56557" marT="28278" marB="56557">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961859124"/>
                  </a:ext>
                </a:extLst>
              </a:tr>
            </a:tbl>
          </a:graphicData>
        </a:graphic>
      </p:graphicFrame>
    </p:spTree>
    <p:extLst>
      <p:ext uri="{BB962C8B-B14F-4D97-AF65-F5344CB8AC3E}">
        <p14:creationId xmlns:p14="http://schemas.microsoft.com/office/powerpoint/2010/main" val="143667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33D55-97D9-6D35-EA43-C41D3AE9D5C5}"/>
              </a:ext>
            </a:extLst>
          </p:cNvPr>
          <p:cNvSpPr>
            <a:spLocks noGrp="1"/>
          </p:cNvSpPr>
          <p:nvPr>
            <p:ph type="title"/>
          </p:nvPr>
        </p:nvSpPr>
        <p:spPr>
          <a:xfrm>
            <a:off x="5297762" y="329184"/>
            <a:ext cx="6251110" cy="1783080"/>
          </a:xfrm>
        </p:spPr>
        <p:txBody>
          <a:bodyPr anchor="b">
            <a:normAutofit/>
          </a:bodyPr>
          <a:lstStyle/>
          <a:p>
            <a:r>
              <a:rPr lang="en-US" sz="5400">
                <a:ea typeface="Calibri Light"/>
                <a:cs typeface="Calibri Light"/>
              </a:rPr>
              <a:t>Arithmetic expressions</a:t>
            </a:r>
            <a:endParaRPr lang="en-US" sz="5400"/>
          </a:p>
        </p:txBody>
      </p:sp>
      <p:pic>
        <p:nvPicPr>
          <p:cNvPr id="5" name="Picture 4" descr="Close-up of a calculator keypad">
            <a:extLst>
              <a:ext uri="{FF2B5EF4-FFF2-40B4-BE49-F238E27FC236}">
                <a16:creationId xmlns:a16="http://schemas.microsoft.com/office/drawing/2014/main" id="{39E86A37-9D99-95C0-5980-B5619BC3A85F}"/>
              </a:ext>
            </a:extLst>
          </p:cNvPr>
          <p:cNvPicPr>
            <a:picLocks noChangeAspect="1"/>
          </p:cNvPicPr>
          <p:nvPr/>
        </p:nvPicPr>
        <p:blipFill rotWithShape="1">
          <a:blip r:embed="rId2"/>
          <a:srcRect l="24261" r="30744"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D82031-F2A6-A9A4-C502-3D2A70E20330}"/>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1500">
                <a:ea typeface="+mn-lt"/>
                <a:cs typeface="+mn-lt"/>
              </a:rPr>
              <a:t>An expression is a combination of values, variables, and operators that are evaluated to produce a result. In Python, expressions can include arithmetic operations using the arithmetic operators listed in the previous slide.</a:t>
            </a:r>
          </a:p>
          <a:p>
            <a:r>
              <a:rPr lang="en-US" sz="1500">
                <a:ea typeface="+mn-lt"/>
                <a:cs typeface="+mn-lt"/>
              </a:rPr>
              <a:t>In Python, arithmetic operators follow a specific order of precedence </a:t>
            </a:r>
            <a:r>
              <a:rPr lang="en-US" sz="1500" b="1">
                <a:ea typeface="+mn-lt"/>
                <a:cs typeface="+mn-lt"/>
              </a:rPr>
              <a:t>(PEDMAS)</a:t>
            </a:r>
            <a:r>
              <a:rPr lang="en-US" sz="1500">
                <a:ea typeface="+mn-lt"/>
                <a:cs typeface="+mn-lt"/>
              </a:rPr>
              <a:t>. This determines the order in which the operators are evaluated in an expression. The order of precedence is as follows:</a:t>
            </a:r>
            <a:endParaRPr lang="en-US" sz="1500">
              <a:cs typeface="Calibri"/>
            </a:endParaRPr>
          </a:p>
          <a:p>
            <a:pPr lvl="1"/>
            <a:r>
              <a:rPr lang="en-US" sz="1500">
                <a:ea typeface="+mn-lt"/>
                <a:cs typeface="+mn-lt"/>
              </a:rPr>
              <a:t>Parentheses</a:t>
            </a:r>
            <a:endParaRPr lang="en-US" sz="1500">
              <a:cs typeface="Calibri"/>
            </a:endParaRPr>
          </a:p>
          <a:p>
            <a:pPr lvl="1"/>
            <a:r>
              <a:rPr lang="en-US" sz="1500">
                <a:ea typeface="+mn-lt"/>
                <a:cs typeface="+mn-lt"/>
              </a:rPr>
              <a:t>Exponentiation (**)</a:t>
            </a:r>
            <a:endParaRPr lang="en-US" sz="1500">
              <a:cs typeface="Calibri"/>
            </a:endParaRPr>
          </a:p>
          <a:p>
            <a:pPr lvl="1"/>
            <a:r>
              <a:rPr lang="en-US" sz="1500">
                <a:ea typeface="+mn-lt"/>
                <a:cs typeface="+mn-lt"/>
              </a:rPr>
              <a:t>Multiplication (*), Division (/), Floor Division (//), and Modulus (%)</a:t>
            </a:r>
            <a:endParaRPr lang="en-US" sz="1500">
              <a:cs typeface="Calibri"/>
            </a:endParaRPr>
          </a:p>
          <a:p>
            <a:pPr lvl="1"/>
            <a:r>
              <a:rPr lang="en-US" sz="1500">
                <a:ea typeface="+mn-lt"/>
                <a:cs typeface="+mn-lt"/>
              </a:rPr>
              <a:t>Addition (+) and Subtraction (-)</a:t>
            </a:r>
            <a:endParaRPr lang="en-US" sz="1500">
              <a:cs typeface="Calibri"/>
            </a:endParaRPr>
          </a:p>
          <a:p>
            <a:r>
              <a:rPr lang="en-US" sz="1900">
                <a:cs typeface="Calibri"/>
              </a:rPr>
              <a:t>Let's look at some examples</a:t>
            </a:r>
          </a:p>
          <a:p>
            <a:endParaRPr lang="en-US" sz="1500">
              <a:cs typeface="Calibri"/>
            </a:endParaRPr>
          </a:p>
        </p:txBody>
      </p:sp>
    </p:spTree>
    <p:extLst>
      <p:ext uri="{BB962C8B-B14F-4D97-AF65-F5344CB8AC3E}">
        <p14:creationId xmlns:p14="http://schemas.microsoft.com/office/powerpoint/2010/main" val="3097745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Arithmetic Expressions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a:cs typeface="Calibri"/>
              </a:rPr>
              <a:t>Consider the following problem. The radius of a circle is stored inside a variable called </a:t>
            </a:r>
            <a:r>
              <a:rPr lang="en-US" sz="1700" b="1" i="1">
                <a:solidFill>
                  <a:srgbClr val="FF0066"/>
                </a:solidFill>
                <a:latin typeface="Consolas"/>
                <a:cs typeface="Calibri"/>
              </a:rPr>
              <a:t>radius</a:t>
            </a:r>
            <a:r>
              <a:rPr lang="en-US" sz="1700">
                <a:cs typeface="Calibri"/>
              </a:rPr>
              <a:t>. The variable </a:t>
            </a:r>
            <a:r>
              <a:rPr lang="en-US" sz="1700" b="1" i="1">
                <a:solidFill>
                  <a:srgbClr val="FF0066"/>
                </a:solidFill>
                <a:cs typeface="Calibri"/>
              </a:rPr>
              <a:t>PI</a:t>
            </a:r>
            <a:r>
              <a:rPr lang="en-US" sz="1700">
                <a:cs typeface="Calibri"/>
              </a:rPr>
              <a:t> contains the value of pi. Write a program to calculate the area of the circle. The value of the Area should be stored in a variable called </a:t>
            </a:r>
            <a:r>
              <a:rPr lang="en-US" sz="1700" b="1" i="1" err="1">
                <a:solidFill>
                  <a:srgbClr val="FF0066"/>
                </a:solidFill>
                <a:latin typeface="Consolas"/>
                <a:cs typeface="Calibri"/>
              </a:rPr>
              <a:t>circle_area</a:t>
            </a:r>
            <a:r>
              <a:rPr lang="en-US" sz="1700">
                <a:cs typeface="Calibri"/>
              </a:rPr>
              <a:t>. The mathematical relationship between a circle’s radius and the area is shown below.</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endParaRPr lang="en-US" sz="1700" kern="1200">
              <a:solidFill>
                <a:srgbClr val="FF0066"/>
              </a:solidFill>
              <a:latin typeface="+mn-lt"/>
              <a:cs typeface="Calibri"/>
            </a:endParaRPr>
          </a:p>
          <a:p>
            <a:pPr marL="0" indent="0">
              <a:buNone/>
            </a:pPr>
            <a:r>
              <a:rPr lang="en-US" sz="1700" b="1">
                <a:solidFill>
                  <a:srgbClr val="FF0066"/>
                </a:solidFill>
                <a:latin typeface="Consolas" panose="020B0609020204030204" pitchFamily="49" charset="0"/>
                <a:cs typeface="Calibri"/>
              </a:rPr>
              <a:t>radius</a:t>
            </a:r>
            <a:r>
              <a:rPr lang="en-US" sz="1700" b="1">
                <a:solidFill>
                  <a:srgbClr val="000000"/>
                </a:solidFill>
                <a:latin typeface="Consolas" panose="020B0609020204030204" pitchFamily="49" charset="0"/>
                <a:cs typeface="Calibri"/>
              </a:rPr>
              <a:t> </a:t>
            </a:r>
            <a:r>
              <a:rPr lang="en-US" sz="1700" b="1">
                <a:solidFill>
                  <a:srgbClr val="A4BD00"/>
                </a:solidFill>
                <a:latin typeface="Consolas" panose="020B0609020204030204" pitchFamily="49" charset="0"/>
                <a:cs typeface="Calibri"/>
              </a:rPr>
              <a:t>=</a:t>
            </a:r>
            <a:r>
              <a:rPr lang="en-US" sz="1700" b="1">
                <a:solidFill>
                  <a:srgbClr val="000000"/>
                </a:solidFill>
                <a:latin typeface="Consolas" panose="020B0609020204030204" pitchFamily="49" charset="0"/>
                <a:cs typeface="Calibri"/>
              </a:rPr>
              <a:t> </a:t>
            </a:r>
            <a:r>
              <a:rPr lang="en-US" sz="1700" b="1">
                <a:solidFill>
                  <a:srgbClr val="A47DB4"/>
                </a:solidFill>
                <a:latin typeface="Consolas" panose="020B0609020204030204" pitchFamily="49" charset="0"/>
                <a:cs typeface="Calibri"/>
              </a:rPr>
              <a:t>25</a:t>
            </a:r>
          </a:p>
          <a:p>
            <a:pPr marL="0" indent="0">
              <a:buNone/>
            </a:pPr>
            <a:r>
              <a:rPr lang="en-US" sz="1700" b="1">
                <a:solidFill>
                  <a:srgbClr val="FF0066"/>
                </a:solidFill>
                <a:latin typeface="Consolas"/>
                <a:cs typeface="Calibri"/>
              </a:rPr>
              <a:t>PI </a:t>
            </a:r>
            <a:r>
              <a:rPr lang="en-US" sz="1700" b="1">
                <a:solidFill>
                  <a:srgbClr val="A4BD00"/>
                </a:solidFill>
                <a:latin typeface="Consolas"/>
                <a:cs typeface="Calibri"/>
              </a:rPr>
              <a:t>= </a:t>
            </a:r>
            <a:r>
              <a:rPr lang="en-US" sz="1700" b="1">
                <a:solidFill>
                  <a:srgbClr val="A47DB4"/>
                </a:solidFill>
                <a:latin typeface="Consolas"/>
                <a:cs typeface="Calibri"/>
              </a:rPr>
              <a:t>3.14</a:t>
            </a:r>
          </a:p>
          <a:p>
            <a:pPr marL="0" indent="0">
              <a:buNone/>
            </a:pPr>
            <a:r>
              <a:rPr lang="en-US" sz="1700" b="1">
                <a:solidFill>
                  <a:srgbClr val="FF0066"/>
                </a:solidFill>
                <a:latin typeface="Consolas"/>
                <a:cs typeface="Calibri"/>
              </a:rPr>
              <a:t>area_circle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a:t>
            </a:r>
          </a:p>
          <a:p>
            <a:pPr marL="0" indent="0">
              <a:buNone/>
            </a:pPr>
            <a:r>
              <a:rPr lang="en-US" sz="1700" b="1">
                <a:solidFill>
                  <a:srgbClr val="FF0066"/>
                </a:solidFill>
                <a:latin typeface="Consolas" panose="020B0609020204030204" pitchFamily="49" charset="0"/>
                <a:cs typeface="Calibri"/>
              </a:rPr>
              <a:t>print(</a:t>
            </a:r>
            <a:r>
              <a:rPr lang="en-US" sz="1700" b="1">
                <a:solidFill>
                  <a:srgbClr val="A4BD00"/>
                </a:solidFill>
                <a:latin typeface="Consolas" panose="020B0609020204030204" pitchFamily="49" charset="0"/>
                <a:cs typeface="Calibri"/>
              </a:rPr>
              <a:t>area</a:t>
            </a:r>
            <a:r>
              <a:rPr lang="en-US" sz="1700" b="1">
                <a:solidFill>
                  <a:srgbClr val="FF0066"/>
                </a:solidFill>
                <a:latin typeface="Consolas" panose="020B0609020204030204" pitchFamily="49" charset="0"/>
                <a:cs typeface="Calibri"/>
              </a:rPr>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858EFA-BCCB-BCBB-16A6-4971F4DC24BE}"/>
                  </a:ext>
                </a:extLst>
              </p:cNvPr>
              <p:cNvSpPr txBox="1"/>
              <p:nvPr/>
            </p:nvSpPr>
            <p:spPr>
              <a:xfrm>
                <a:off x="5525527" y="3052427"/>
                <a:ext cx="1549207" cy="49244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𝐴</m:t>
                      </m:r>
                      <m:r>
                        <a:rPr lang="en-CA" sz="3200" i="1" smtClean="0">
                          <a:latin typeface="Cambria Math" panose="02040503050406030204" pitchFamily="18" charset="0"/>
                        </a:rPr>
                        <m:t>=</m:t>
                      </m:r>
                      <m:r>
                        <a:rPr lang="el-GR" sz="3200" i="1" smtClean="0">
                          <a:latin typeface="Cambria Math" panose="02040503050406030204" pitchFamily="18" charset="0"/>
                        </a:rPr>
                        <m:t>𝜋</m:t>
                      </m:r>
                      <m:sSup>
                        <m:sSupPr>
                          <m:ctrlPr>
                            <a:rPr lang="en-CA" sz="3200" i="1" smtClean="0">
                              <a:latin typeface="Cambria Math" panose="02040503050406030204" pitchFamily="18" charset="0"/>
                            </a:rPr>
                          </m:ctrlPr>
                        </m:sSupPr>
                        <m:e>
                          <m:r>
                            <a:rPr lang="en-CA" sz="3200" i="1" smtClean="0">
                              <a:latin typeface="Cambria Math" panose="02040503050406030204" pitchFamily="18" charset="0"/>
                            </a:rPr>
                            <m:t>𝑟</m:t>
                          </m:r>
                        </m:e>
                        <m:sup>
                          <m:r>
                            <a:rPr lang="en-CA" sz="3200" i="1" smtClean="0">
                              <a:latin typeface="Cambria Math" panose="02040503050406030204" pitchFamily="18" charset="0"/>
                            </a:rPr>
                            <m:t>2</m:t>
                          </m:r>
                        </m:sup>
                      </m:sSup>
                    </m:oMath>
                  </m:oMathPara>
                </a14:m>
                <a:endParaRPr lang="en-CA" sz="3200"/>
              </a:p>
            </p:txBody>
          </p:sp>
        </mc:Choice>
        <mc:Fallback xmlns="">
          <p:sp>
            <p:nvSpPr>
              <p:cNvPr id="4" name="TextBox 3">
                <a:extLst>
                  <a:ext uri="{FF2B5EF4-FFF2-40B4-BE49-F238E27FC236}">
                    <a16:creationId xmlns:a16="http://schemas.microsoft.com/office/drawing/2014/main" id="{00858EFA-BCCB-BCBB-16A6-4971F4DC24BE}"/>
                  </a:ext>
                </a:extLst>
              </p:cNvPr>
              <p:cNvSpPr txBox="1">
                <a:spLocks noRot="1" noChangeAspect="1" noMove="1" noResize="1" noEditPoints="1" noAdjustHandles="1" noChangeArrowheads="1" noChangeShapeType="1" noTextEdit="1"/>
              </p:cNvSpPr>
              <p:nvPr/>
            </p:nvSpPr>
            <p:spPr>
              <a:xfrm>
                <a:off x="5525527" y="3052427"/>
                <a:ext cx="1549207" cy="492443"/>
              </a:xfrm>
              <a:prstGeom prst="rect">
                <a:avLst/>
              </a:prstGeom>
              <a:blipFill>
                <a:blip r:embed="rId2"/>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533356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Arithmetic Expressions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a:cs typeface="Calibri"/>
              </a:rPr>
              <a:t>Consider the following problem. The radius of a circle is stored inside a variable called </a:t>
            </a:r>
            <a:r>
              <a:rPr lang="en-US" sz="1700" b="1" i="1">
                <a:solidFill>
                  <a:srgbClr val="FF0066"/>
                </a:solidFill>
                <a:latin typeface="Consolas"/>
                <a:cs typeface="Calibri"/>
              </a:rPr>
              <a:t>radius</a:t>
            </a:r>
            <a:r>
              <a:rPr lang="en-US" sz="1700">
                <a:cs typeface="Calibri"/>
              </a:rPr>
              <a:t>. Write a program to calculate the area of the circle. The value of the Area should be stored in a variable called </a:t>
            </a:r>
            <a:r>
              <a:rPr lang="en-US" sz="1700" b="1" i="1" err="1">
                <a:solidFill>
                  <a:srgbClr val="FF0066"/>
                </a:solidFill>
                <a:latin typeface="Consolas"/>
                <a:cs typeface="Calibri"/>
              </a:rPr>
              <a:t>circle_area</a:t>
            </a:r>
            <a:r>
              <a:rPr lang="en-US" sz="1700">
                <a:cs typeface="Calibri"/>
              </a:rPr>
              <a:t>. The mathematical relationship between a circle’s radius and the area is shown below.</a:t>
            </a:r>
          </a:p>
          <a:p>
            <a:pPr marL="0" indent="0" defTabSz="905256">
              <a:spcBef>
                <a:spcPts val="990"/>
              </a:spcBef>
              <a:buNone/>
            </a:pPr>
            <a:endParaRPr lang="en-US" sz="1700" kern="1200">
              <a:solidFill>
                <a:schemeClr val="tx1"/>
              </a:solidFill>
              <a:latin typeface="+mn-lt"/>
              <a:ea typeface="+mn-lt"/>
              <a:cs typeface="+mn-lt"/>
            </a:endParaRPr>
          </a:p>
          <a:p>
            <a:pPr marL="0" indent="0" defTabSz="905256">
              <a:spcBef>
                <a:spcPts val="990"/>
              </a:spcBef>
              <a:buNone/>
            </a:pPr>
            <a:endParaRPr lang="en-US" sz="1700" kern="1200">
              <a:solidFill>
                <a:srgbClr val="FF0066"/>
              </a:solidFill>
              <a:latin typeface="+mn-lt"/>
              <a:cs typeface="Calibri"/>
            </a:endParaRPr>
          </a:p>
          <a:p>
            <a:pPr marL="0" indent="0">
              <a:buNone/>
            </a:pPr>
            <a:r>
              <a:rPr lang="en-US" sz="1700" b="1">
                <a:solidFill>
                  <a:srgbClr val="FF0066"/>
                </a:solidFill>
                <a:latin typeface="Consolas" panose="020B0609020204030204" pitchFamily="49" charset="0"/>
                <a:cs typeface="Calibri"/>
              </a:rPr>
              <a:t>radius</a:t>
            </a:r>
            <a:r>
              <a:rPr lang="en-US" sz="1700" b="1">
                <a:solidFill>
                  <a:srgbClr val="000000"/>
                </a:solidFill>
                <a:latin typeface="Consolas" panose="020B0609020204030204" pitchFamily="49" charset="0"/>
                <a:cs typeface="Calibri"/>
              </a:rPr>
              <a:t> </a:t>
            </a:r>
            <a:r>
              <a:rPr lang="en-US" sz="1700" b="1">
                <a:solidFill>
                  <a:srgbClr val="A4BD00"/>
                </a:solidFill>
                <a:latin typeface="Consolas" panose="020B0609020204030204" pitchFamily="49" charset="0"/>
                <a:cs typeface="Calibri"/>
              </a:rPr>
              <a:t>=</a:t>
            </a:r>
            <a:r>
              <a:rPr lang="en-US" sz="1700" b="1">
                <a:solidFill>
                  <a:srgbClr val="000000"/>
                </a:solidFill>
                <a:latin typeface="Consolas" panose="020B0609020204030204" pitchFamily="49" charset="0"/>
                <a:cs typeface="Calibri"/>
              </a:rPr>
              <a:t> </a:t>
            </a:r>
            <a:r>
              <a:rPr lang="en-US" sz="1700" b="1">
                <a:solidFill>
                  <a:srgbClr val="A47DB4"/>
                </a:solidFill>
                <a:latin typeface="Consolas" panose="020B0609020204030204" pitchFamily="49" charset="0"/>
                <a:cs typeface="Calibri"/>
              </a:rPr>
              <a:t>25</a:t>
            </a:r>
          </a:p>
          <a:p>
            <a:pPr marL="0" indent="0">
              <a:buNone/>
            </a:pPr>
            <a:r>
              <a:rPr lang="en-US" sz="1700" b="1">
                <a:solidFill>
                  <a:srgbClr val="FF0066"/>
                </a:solidFill>
                <a:latin typeface="Consolas"/>
                <a:cs typeface="Calibri"/>
              </a:rPr>
              <a:t>PI </a:t>
            </a:r>
            <a:r>
              <a:rPr lang="en-US" sz="1700" b="1">
                <a:solidFill>
                  <a:srgbClr val="A4BD00"/>
                </a:solidFill>
                <a:latin typeface="Consolas"/>
                <a:cs typeface="Calibri"/>
              </a:rPr>
              <a:t>= </a:t>
            </a:r>
            <a:r>
              <a:rPr lang="en-US" sz="1700" b="1">
                <a:solidFill>
                  <a:srgbClr val="A47DB4"/>
                </a:solidFill>
                <a:latin typeface="Consolas"/>
                <a:cs typeface="Calibri"/>
              </a:rPr>
              <a:t>3.14 </a:t>
            </a:r>
          </a:p>
          <a:p>
            <a:pPr marL="0" indent="0">
              <a:buNone/>
            </a:pPr>
            <a:r>
              <a:rPr lang="en-US" sz="1700" b="1" err="1">
                <a:solidFill>
                  <a:srgbClr val="FF0066"/>
                </a:solidFill>
                <a:latin typeface="Consolas"/>
                <a:cs typeface="Calibri"/>
              </a:rPr>
              <a:t>area_circle</a:t>
            </a:r>
            <a:r>
              <a:rPr lang="en-US" sz="1700" b="1">
                <a:solidFill>
                  <a:srgbClr val="FF0066"/>
                </a:solidFill>
                <a:latin typeface="Consolas"/>
                <a:cs typeface="Calibri"/>
              </a:rPr>
              <a:t>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PI * (radius ** 2)</a:t>
            </a:r>
          </a:p>
          <a:p>
            <a:pPr marL="0" indent="0">
              <a:buNone/>
            </a:pPr>
            <a:r>
              <a:rPr lang="en-US" sz="1700" b="1">
                <a:solidFill>
                  <a:srgbClr val="FF0066"/>
                </a:solidFill>
                <a:latin typeface="Consolas" panose="020B0609020204030204" pitchFamily="49" charset="0"/>
                <a:cs typeface="Calibri"/>
              </a:rPr>
              <a:t>print(</a:t>
            </a:r>
            <a:r>
              <a:rPr lang="en-US" sz="1700" b="1">
                <a:solidFill>
                  <a:srgbClr val="A4BD00"/>
                </a:solidFill>
                <a:latin typeface="Consolas" panose="020B0609020204030204" pitchFamily="49" charset="0"/>
                <a:cs typeface="Calibri"/>
              </a:rPr>
              <a:t>area</a:t>
            </a:r>
            <a:r>
              <a:rPr lang="en-US" sz="1700" b="1">
                <a:solidFill>
                  <a:srgbClr val="FF0066"/>
                </a:solidFill>
                <a:latin typeface="Consolas" panose="020B0609020204030204" pitchFamily="49" charset="0"/>
                <a:cs typeface="Calibri"/>
              </a:rPr>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858EFA-BCCB-BCBB-16A6-4971F4DC24BE}"/>
                  </a:ext>
                </a:extLst>
              </p:cNvPr>
              <p:cNvSpPr txBox="1"/>
              <p:nvPr/>
            </p:nvSpPr>
            <p:spPr>
              <a:xfrm>
                <a:off x="5525527" y="3052427"/>
                <a:ext cx="1549207" cy="49244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rPr>
                        <m:t>𝐴</m:t>
                      </m:r>
                      <m:r>
                        <a:rPr lang="en-CA" sz="3200" i="1" smtClean="0">
                          <a:latin typeface="Cambria Math" panose="02040503050406030204" pitchFamily="18" charset="0"/>
                        </a:rPr>
                        <m:t>=</m:t>
                      </m:r>
                      <m:r>
                        <a:rPr lang="el-GR" sz="3200" i="1" smtClean="0">
                          <a:latin typeface="Cambria Math" panose="02040503050406030204" pitchFamily="18" charset="0"/>
                        </a:rPr>
                        <m:t>𝜋</m:t>
                      </m:r>
                      <m:sSup>
                        <m:sSupPr>
                          <m:ctrlPr>
                            <a:rPr lang="en-CA" sz="3200" i="1" smtClean="0">
                              <a:latin typeface="Cambria Math" panose="02040503050406030204" pitchFamily="18" charset="0"/>
                            </a:rPr>
                          </m:ctrlPr>
                        </m:sSupPr>
                        <m:e>
                          <m:r>
                            <a:rPr lang="en-CA" sz="3200" i="1" smtClean="0">
                              <a:latin typeface="Cambria Math" panose="02040503050406030204" pitchFamily="18" charset="0"/>
                            </a:rPr>
                            <m:t>𝑟</m:t>
                          </m:r>
                        </m:e>
                        <m:sup>
                          <m:r>
                            <a:rPr lang="en-CA" sz="3200" i="1" smtClean="0">
                              <a:latin typeface="Cambria Math" panose="02040503050406030204" pitchFamily="18" charset="0"/>
                            </a:rPr>
                            <m:t>2</m:t>
                          </m:r>
                        </m:sup>
                      </m:sSup>
                    </m:oMath>
                  </m:oMathPara>
                </a14:m>
                <a:endParaRPr lang="en-CA" sz="3200"/>
              </a:p>
            </p:txBody>
          </p:sp>
        </mc:Choice>
        <mc:Fallback xmlns="">
          <p:sp>
            <p:nvSpPr>
              <p:cNvPr id="4" name="TextBox 3">
                <a:extLst>
                  <a:ext uri="{FF2B5EF4-FFF2-40B4-BE49-F238E27FC236}">
                    <a16:creationId xmlns:a16="http://schemas.microsoft.com/office/drawing/2014/main" id="{00858EFA-BCCB-BCBB-16A6-4971F4DC24BE}"/>
                  </a:ext>
                </a:extLst>
              </p:cNvPr>
              <p:cNvSpPr txBox="1">
                <a:spLocks noRot="1" noChangeAspect="1" noMove="1" noResize="1" noEditPoints="1" noAdjustHandles="1" noChangeArrowheads="1" noChangeShapeType="1" noTextEdit="1"/>
              </p:cNvSpPr>
              <p:nvPr/>
            </p:nvSpPr>
            <p:spPr>
              <a:xfrm>
                <a:off x="5525527" y="3052427"/>
                <a:ext cx="1549207" cy="492443"/>
              </a:xfrm>
              <a:prstGeom prst="rect">
                <a:avLst/>
              </a:prstGeom>
              <a:blipFill>
                <a:blip r:embed="rId2"/>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69149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Arithmetic Expressions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a:cs typeface="Calibri"/>
              </a:rPr>
              <a:t>What do you think the following expressions will equate to?</a:t>
            </a:r>
            <a:endParaRPr lang="en-US"/>
          </a:p>
          <a:p>
            <a:pPr marL="0" indent="0" defTabSz="905256">
              <a:spcBef>
                <a:spcPts val="990"/>
              </a:spcBef>
              <a:buNone/>
            </a:pPr>
            <a:endParaRPr lang="en-US" sz="1700" kern="1200">
              <a:solidFill>
                <a:schemeClr val="tx1"/>
              </a:solidFill>
              <a:latin typeface="+mn-lt"/>
              <a:ea typeface="+mn-lt"/>
              <a:cs typeface="+mn-lt"/>
            </a:endParaRPr>
          </a:p>
          <a:p>
            <a:pPr marL="0" indent="0">
              <a:buNone/>
            </a:pPr>
            <a:r>
              <a:rPr lang="en-US" sz="1700" b="1">
                <a:solidFill>
                  <a:srgbClr val="FF0066"/>
                </a:solidFill>
                <a:latin typeface="Consolas"/>
                <a:cs typeface="Calibri"/>
              </a:rPr>
              <a:t>q1</a:t>
            </a:r>
            <a:r>
              <a:rPr lang="en-US" sz="1700" b="1">
                <a:solidFill>
                  <a:srgbClr val="000000"/>
                </a:solidFill>
                <a:latin typeface="Consolas"/>
                <a:cs typeface="Calibri"/>
              </a:rPr>
              <a:t>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3 + 5 * 2</a:t>
            </a:r>
          </a:p>
          <a:p>
            <a:pPr marL="0" indent="0">
              <a:buNone/>
            </a:pPr>
            <a:r>
              <a:rPr lang="en-US" sz="1700" b="1">
                <a:solidFill>
                  <a:srgbClr val="FF0066"/>
                </a:solidFill>
                <a:latin typeface="Consolas"/>
                <a:cs typeface="Calibri"/>
              </a:rPr>
              <a:t>q2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4 / 2 * 3</a:t>
            </a:r>
          </a:p>
          <a:p>
            <a:pPr marL="0" indent="0">
              <a:buNone/>
            </a:pPr>
            <a:r>
              <a:rPr lang="en-US" sz="1700" b="1">
                <a:solidFill>
                  <a:srgbClr val="FF0066"/>
                </a:solidFill>
                <a:latin typeface="Consolas"/>
                <a:cs typeface="Calibri"/>
              </a:rPr>
              <a:t>q3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2 + 6 / 2 ** 2</a:t>
            </a:r>
          </a:p>
          <a:p>
            <a:pPr marL="0" indent="0">
              <a:buNone/>
            </a:pPr>
            <a:r>
              <a:rPr lang="en-US" sz="1700" b="1">
                <a:solidFill>
                  <a:srgbClr val="FF0066"/>
                </a:solidFill>
                <a:latin typeface="Consolas"/>
              </a:rPr>
              <a:t>q4 </a:t>
            </a:r>
            <a:r>
              <a:rPr lang="en-US" sz="1700" b="1">
                <a:solidFill>
                  <a:srgbClr val="A4BD00"/>
                </a:solidFill>
                <a:latin typeface="Consolas"/>
              </a:rPr>
              <a:t>=</a:t>
            </a:r>
            <a:r>
              <a:rPr lang="en-US" sz="1700" b="1">
                <a:solidFill>
                  <a:srgbClr val="000000"/>
                </a:solidFill>
                <a:latin typeface="Consolas"/>
              </a:rPr>
              <a:t> </a:t>
            </a:r>
            <a:r>
              <a:rPr lang="en-US" sz="1700" b="1">
                <a:solidFill>
                  <a:srgbClr val="A47DB4"/>
                </a:solidFill>
                <a:latin typeface="Consolas"/>
              </a:rPr>
              <a:t>10 % 3 + 2 *4</a:t>
            </a:r>
          </a:p>
          <a:p>
            <a:pPr marL="0" indent="0">
              <a:buNone/>
            </a:pPr>
            <a:r>
              <a:rPr lang="en-US" sz="1700" b="1">
                <a:solidFill>
                  <a:srgbClr val="FF0066"/>
                </a:solidFill>
                <a:latin typeface="Consolas"/>
              </a:rPr>
              <a:t>q5 </a:t>
            </a:r>
            <a:r>
              <a:rPr lang="en-US" sz="1700" b="1">
                <a:solidFill>
                  <a:srgbClr val="A4BD00"/>
                </a:solidFill>
                <a:latin typeface="Consolas"/>
              </a:rPr>
              <a:t>=</a:t>
            </a:r>
            <a:r>
              <a:rPr lang="en-US" sz="1700" b="1">
                <a:solidFill>
                  <a:srgbClr val="000000"/>
                </a:solidFill>
                <a:latin typeface="Consolas"/>
              </a:rPr>
              <a:t> </a:t>
            </a:r>
            <a:r>
              <a:rPr lang="en-US" sz="1700" b="1">
                <a:solidFill>
                  <a:srgbClr val="A47DB4"/>
                </a:solidFill>
                <a:latin typeface="Consolas"/>
              </a:rPr>
              <a:t>(5 + 3) * 2 – 4 / 2</a:t>
            </a:r>
            <a:endParaRPr lang="en-US"/>
          </a:p>
        </p:txBody>
      </p:sp>
    </p:spTree>
    <p:extLst>
      <p:ext uri="{BB962C8B-B14F-4D97-AF65-F5344CB8AC3E}">
        <p14:creationId xmlns:p14="http://schemas.microsoft.com/office/powerpoint/2010/main" val="295092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2AE82042-36B5-87F9-F66F-F1B013BFD714}"/>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D7FC9D07-4CDC-5091-B3D0-12319C4F757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What is Programming?</a:t>
            </a:r>
          </a:p>
        </p:txBody>
      </p:sp>
    </p:spTree>
    <p:extLst>
      <p:ext uri="{BB962C8B-B14F-4D97-AF65-F5344CB8AC3E}">
        <p14:creationId xmlns:p14="http://schemas.microsoft.com/office/powerpoint/2010/main" val="754845279"/>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Exercise:- Arithmetic Expressions</a:t>
            </a:r>
          </a:p>
        </p:txBody>
      </p:sp>
      <p:sp>
        <p:nvSpPr>
          <p:cNvPr id="26"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246463" y="2140115"/>
            <a:ext cx="10107337" cy="3672929"/>
          </a:xfrm>
        </p:spPr>
        <p:txBody>
          <a:bodyPr vert="horz" lIns="91440" tIns="45720" rIns="91440" bIns="45720" rtlCol="0" anchor="t">
            <a:normAutofit/>
          </a:bodyPr>
          <a:lstStyle/>
          <a:p>
            <a:pPr marL="0" indent="0" defTabSz="905256">
              <a:spcBef>
                <a:spcPts val="990"/>
              </a:spcBef>
              <a:buNone/>
            </a:pPr>
            <a:r>
              <a:rPr lang="en-US" sz="1700">
                <a:cs typeface="Calibri"/>
              </a:rPr>
              <a:t>What do you think the following expressions will equate to?</a:t>
            </a:r>
            <a:endParaRPr lang="en-US"/>
          </a:p>
          <a:p>
            <a:pPr marL="0" indent="0" defTabSz="905256">
              <a:spcBef>
                <a:spcPts val="990"/>
              </a:spcBef>
              <a:buNone/>
            </a:pPr>
            <a:endParaRPr lang="en-US" sz="1700" kern="1200">
              <a:solidFill>
                <a:schemeClr val="tx1"/>
              </a:solidFill>
              <a:latin typeface="+mn-lt"/>
              <a:ea typeface="+mn-lt"/>
              <a:cs typeface="+mn-lt"/>
            </a:endParaRPr>
          </a:p>
          <a:p>
            <a:pPr marL="0" indent="0">
              <a:buNone/>
            </a:pPr>
            <a:r>
              <a:rPr lang="en-US" sz="1700" b="1">
                <a:solidFill>
                  <a:srgbClr val="FF0066"/>
                </a:solidFill>
                <a:latin typeface="Consolas"/>
                <a:cs typeface="Calibri"/>
              </a:rPr>
              <a:t>q1</a:t>
            </a:r>
            <a:r>
              <a:rPr lang="en-US" sz="1700" b="1">
                <a:solidFill>
                  <a:srgbClr val="000000"/>
                </a:solidFill>
                <a:latin typeface="Consolas"/>
                <a:cs typeface="Calibri"/>
              </a:rPr>
              <a:t>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3 + 5 * 2 </a:t>
            </a:r>
            <a:r>
              <a:rPr lang="en-US" sz="1700" b="1">
                <a:latin typeface="Consolas"/>
                <a:cs typeface="Calibri"/>
              </a:rPr>
              <a:t>==&gt; 13</a:t>
            </a:r>
          </a:p>
          <a:p>
            <a:pPr marL="0" indent="0">
              <a:buNone/>
            </a:pPr>
            <a:r>
              <a:rPr lang="en-US" sz="1700" b="1">
                <a:solidFill>
                  <a:srgbClr val="FF0066"/>
                </a:solidFill>
                <a:latin typeface="Consolas"/>
                <a:cs typeface="Calibri"/>
              </a:rPr>
              <a:t>q2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4 / (2 * 3) </a:t>
            </a:r>
            <a:r>
              <a:rPr lang="en-US" sz="1700" b="1">
                <a:latin typeface="Consolas"/>
                <a:cs typeface="Calibri"/>
              </a:rPr>
              <a:t>==&gt; 6</a:t>
            </a:r>
          </a:p>
          <a:p>
            <a:pPr marL="0" indent="0">
              <a:buNone/>
            </a:pPr>
            <a:r>
              <a:rPr lang="en-US" sz="1700" b="1">
                <a:solidFill>
                  <a:srgbClr val="FF0066"/>
                </a:solidFill>
                <a:latin typeface="Consolas"/>
                <a:cs typeface="Calibri"/>
              </a:rPr>
              <a:t>q3 </a:t>
            </a:r>
            <a:r>
              <a:rPr lang="en-US" sz="1700" b="1">
                <a:solidFill>
                  <a:srgbClr val="A4BD00"/>
                </a:solidFill>
                <a:latin typeface="Consolas"/>
                <a:cs typeface="Calibri"/>
              </a:rPr>
              <a:t>=</a:t>
            </a:r>
            <a:r>
              <a:rPr lang="en-US" sz="1700" b="1">
                <a:solidFill>
                  <a:srgbClr val="000000"/>
                </a:solidFill>
                <a:latin typeface="Consolas"/>
                <a:cs typeface="Calibri"/>
              </a:rPr>
              <a:t> </a:t>
            </a:r>
            <a:r>
              <a:rPr lang="en-US" sz="1700" b="1">
                <a:solidFill>
                  <a:srgbClr val="A47DB4"/>
                </a:solidFill>
                <a:latin typeface="Consolas"/>
                <a:cs typeface="Calibri"/>
              </a:rPr>
              <a:t>2 + 6 / 2 ** 2 </a:t>
            </a:r>
            <a:r>
              <a:rPr lang="en-US" sz="1700" b="1">
                <a:latin typeface="Consolas"/>
                <a:cs typeface="Calibri"/>
              </a:rPr>
              <a:t>==&gt; 3.5</a:t>
            </a:r>
          </a:p>
          <a:p>
            <a:pPr marL="0" indent="0">
              <a:buNone/>
            </a:pPr>
            <a:r>
              <a:rPr lang="en-US" sz="1700" b="1">
                <a:solidFill>
                  <a:srgbClr val="FF0066"/>
                </a:solidFill>
                <a:latin typeface="Consolas"/>
              </a:rPr>
              <a:t>q4 </a:t>
            </a:r>
            <a:r>
              <a:rPr lang="en-US" sz="1700" b="1">
                <a:solidFill>
                  <a:srgbClr val="A4BD00"/>
                </a:solidFill>
                <a:latin typeface="Consolas"/>
              </a:rPr>
              <a:t>=</a:t>
            </a:r>
            <a:r>
              <a:rPr lang="en-US" sz="1700" b="1">
                <a:solidFill>
                  <a:srgbClr val="000000"/>
                </a:solidFill>
                <a:latin typeface="Consolas"/>
              </a:rPr>
              <a:t> </a:t>
            </a:r>
            <a:r>
              <a:rPr lang="en-US" sz="1700" b="1">
                <a:solidFill>
                  <a:srgbClr val="A47DB4"/>
                </a:solidFill>
                <a:latin typeface="Consolas"/>
              </a:rPr>
              <a:t>10 % 3 + 2 * 4 </a:t>
            </a:r>
            <a:r>
              <a:rPr lang="en-US" sz="1700" b="1">
                <a:latin typeface="Consolas"/>
              </a:rPr>
              <a:t>==&gt; 9</a:t>
            </a:r>
          </a:p>
          <a:p>
            <a:pPr marL="0" indent="0">
              <a:buNone/>
            </a:pPr>
            <a:r>
              <a:rPr lang="en-US" sz="1700" b="1">
                <a:solidFill>
                  <a:srgbClr val="FF0066"/>
                </a:solidFill>
                <a:latin typeface="Consolas"/>
              </a:rPr>
              <a:t>q5 </a:t>
            </a:r>
            <a:r>
              <a:rPr lang="en-US" sz="1700" b="1">
                <a:solidFill>
                  <a:srgbClr val="A4BD00"/>
                </a:solidFill>
                <a:latin typeface="Consolas"/>
              </a:rPr>
              <a:t>=</a:t>
            </a:r>
            <a:r>
              <a:rPr lang="en-US" sz="1700" b="1">
                <a:solidFill>
                  <a:srgbClr val="000000"/>
                </a:solidFill>
                <a:latin typeface="Consolas"/>
              </a:rPr>
              <a:t> </a:t>
            </a:r>
            <a:r>
              <a:rPr lang="en-US" sz="1700" b="1">
                <a:solidFill>
                  <a:srgbClr val="A47DB4"/>
                </a:solidFill>
                <a:latin typeface="Consolas"/>
              </a:rPr>
              <a:t>(5 + 3) * 2 – 4 / 2 </a:t>
            </a:r>
            <a:r>
              <a:rPr lang="en-US" sz="1700" b="1">
                <a:latin typeface="Consolas"/>
              </a:rPr>
              <a:t>==&gt; 14</a:t>
            </a:r>
            <a:endParaRPr lang="en-US"/>
          </a:p>
        </p:txBody>
      </p:sp>
    </p:spTree>
    <p:extLst>
      <p:ext uri="{BB962C8B-B14F-4D97-AF65-F5344CB8AC3E}">
        <p14:creationId xmlns:p14="http://schemas.microsoft.com/office/powerpoint/2010/main" val="2675555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9122F-015E-CB8A-D801-4136ED1D4B7C}"/>
              </a:ext>
            </a:extLst>
          </p:cNvPr>
          <p:cNvSpPr>
            <a:spLocks noGrp="1"/>
          </p:cNvSpPr>
          <p:nvPr>
            <p:ph type="title"/>
          </p:nvPr>
        </p:nvSpPr>
        <p:spPr>
          <a:xfrm>
            <a:off x="6981823" y="1641752"/>
            <a:ext cx="4391025" cy="1323439"/>
          </a:xfrm>
        </p:spPr>
        <p:txBody>
          <a:bodyPr anchor="t">
            <a:normAutofit/>
          </a:bodyPr>
          <a:lstStyle/>
          <a:p>
            <a:r>
              <a:rPr lang="en-US" sz="4000">
                <a:solidFill>
                  <a:schemeClr val="bg1"/>
                </a:solidFill>
                <a:cs typeface="Calibri Light"/>
              </a:rPr>
              <a:t>Boolean expression</a:t>
            </a:r>
          </a:p>
        </p:txBody>
      </p:sp>
      <p:sp>
        <p:nvSpPr>
          <p:cNvPr id="3" name="Content Placeholder 2">
            <a:extLst>
              <a:ext uri="{FF2B5EF4-FFF2-40B4-BE49-F238E27FC236}">
                <a16:creationId xmlns:a16="http://schemas.microsoft.com/office/drawing/2014/main" id="{1B8A02E8-A1CE-2BC4-DE73-E9A3B4A00824}"/>
              </a:ext>
            </a:extLst>
          </p:cNvPr>
          <p:cNvSpPr>
            <a:spLocks noGrp="1"/>
          </p:cNvSpPr>
          <p:nvPr>
            <p:ph idx="1"/>
          </p:nvPr>
        </p:nvSpPr>
        <p:spPr>
          <a:xfrm>
            <a:off x="6981824" y="3146400"/>
            <a:ext cx="4391025" cy="2454300"/>
          </a:xfrm>
        </p:spPr>
        <p:txBody>
          <a:bodyPr vert="horz" lIns="91440" tIns="45720" rIns="91440" bIns="45720" rtlCol="0">
            <a:normAutofit/>
          </a:bodyPr>
          <a:lstStyle/>
          <a:p>
            <a:pPr marL="0" indent="0">
              <a:buNone/>
            </a:pPr>
            <a:r>
              <a:rPr lang="en-US" sz="2200">
                <a:solidFill>
                  <a:schemeClr val="bg1">
                    <a:alpha val="80000"/>
                  </a:schemeClr>
                </a:solidFill>
                <a:ea typeface="+mn-lt"/>
                <a:cs typeface="+mn-lt"/>
              </a:rPr>
              <a:t>Boolean expressions are expressions that evaluate to a Boolean value, which is either True or False. Boolean expressions are commonly used in programming for making decisions and controlling the flow of code execution.</a:t>
            </a:r>
            <a:endParaRPr lang="en-US" sz="2200">
              <a:solidFill>
                <a:schemeClr val="bg1">
                  <a:alpha val="80000"/>
                </a:schemeClr>
              </a:solidFill>
            </a:endParaRPr>
          </a:p>
        </p:txBody>
      </p:sp>
      <p:graphicFrame>
        <p:nvGraphicFramePr>
          <p:cNvPr id="4" name="Table 4">
            <a:extLst>
              <a:ext uri="{FF2B5EF4-FFF2-40B4-BE49-F238E27FC236}">
                <a16:creationId xmlns:a16="http://schemas.microsoft.com/office/drawing/2014/main" id="{C02A4FFF-2D0B-7638-1416-CA4B5AB678CF}"/>
              </a:ext>
            </a:extLst>
          </p:cNvPr>
          <p:cNvGraphicFramePr>
            <a:graphicFrameLocks noGrp="1"/>
          </p:cNvGraphicFramePr>
          <p:nvPr>
            <p:extLst>
              <p:ext uri="{D42A27DB-BD31-4B8C-83A1-F6EECF244321}">
                <p14:modId xmlns:p14="http://schemas.microsoft.com/office/powerpoint/2010/main" val="3234468228"/>
              </p:ext>
            </p:extLst>
          </p:nvPr>
        </p:nvGraphicFramePr>
        <p:xfrm>
          <a:off x="835024" y="1675479"/>
          <a:ext cx="5260979" cy="4087224"/>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836926">
                  <a:extLst>
                    <a:ext uri="{9D8B030D-6E8A-4147-A177-3AD203B41FA5}">
                      <a16:colId xmlns:a16="http://schemas.microsoft.com/office/drawing/2014/main" val="940498008"/>
                    </a:ext>
                  </a:extLst>
                </a:gridCol>
                <a:gridCol w="754773">
                  <a:extLst>
                    <a:ext uri="{9D8B030D-6E8A-4147-A177-3AD203B41FA5}">
                      <a16:colId xmlns:a16="http://schemas.microsoft.com/office/drawing/2014/main" val="2146570141"/>
                    </a:ext>
                  </a:extLst>
                </a:gridCol>
                <a:gridCol w="2383028">
                  <a:extLst>
                    <a:ext uri="{9D8B030D-6E8A-4147-A177-3AD203B41FA5}">
                      <a16:colId xmlns:a16="http://schemas.microsoft.com/office/drawing/2014/main" val="293070562"/>
                    </a:ext>
                  </a:extLst>
                </a:gridCol>
                <a:gridCol w="680342">
                  <a:extLst>
                    <a:ext uri="{9D8B030D-6E8A-4147-A177-3AD203B41FA5}">
                      <a16:colId xmlns:a16="http://schemas.microsoft.com/office/drawing/2014/main" val="1840706961"/>
                    </a:ext>
                  </a:extLst>
                </a:gridCol>
                <a:gridCol w="605910">
                  <a:extLst>
                    <a:ext uri="{9D8B030D-6E8A-4147-A177-3AD203B41FA5}">
                      <a16:colId xmlns:a16="http://schemas.microsoft.com/office/drawing/2014/main" val="1535815714"/>
                    </a:ext>
                  </a:extLst>
                </a:gridCol>
              </a:tblGrid>
              <a:tr h="283240">
                <a:tc>
                  <a:txBody>
                    <a:bodyPr/>
                    <a:lstStyle/>
                    <a:p>
                      <a:r>
                        <a:rPr lang="en-US" sz="600" b="1" cap="all" spc="60">
                          <a:solidFill>
                            <a:schemeClr val="tx1"/>
                          </a:solidFill>
                        </a:rPr>
                        <a:t>Operation</a:t>
                      </a:r>
                    </a:p>
                  </a:txBody>
                  <a:tcPr marL="76787" marR="76787" marT="76787" marB="76787">
                    <a:lnL w="12700" cmpd="sng">
                      <a:noFill/>
                    </a:lnL>
                    <a:lnR w="12700" cmpd="sng">
                      <a:noFill/>
                    </a:lnR>
                    <a:lnT w="12700" cmpd="sng">
                      <a:noFill/>
                    </a:lnT>
                    <a:lnB w="38100" cmpd="sng">
                      <a:noFill/>
                    </a:lnB>
                    <a:noFill/>
                  </a:tcPr>
                </a:tc>
                <a:tc>
                  <a:txBody>
                    <a:bodyPr/>
                    <a:lstStyle/>
                    <a:p>
                      <a:pPr lvl="0">
                        <a:buNone/>
                      </a:pPr>
                      <a:r>
                        <a:rPr lang="en-US" sz="600" b="1" cap="all" spc="60">
                          <a:solidFill>
                            <a:schemeClr val="tx1"/>
                          </a:solidFill>
                        </a:rPr>
                        <a:t>Operator</a:t>
                      </a:r>
                    </a:p>
                  </a:txBody>
                  <a:tcPr marL="76787" marR="76787" marT="76787" marB="76787">
                    <a:lnL w="12700" cmpd="sng">
                      <a:noFill/>
                    </a:lnL>
                    <a:lnR w="12700" cmpd="sng">
                      <a:noFill/>
                    </a:lnR>
                    <a:lnT w="12700" cmpd="sng">
                      <a:noFill/>
                    </a:lnT>
                    <a:lnB w="38100" cmpd="sng">
                      <a:noFill/>
                    </a:lnB>
                    <a:noFill/>
                  </a:tcPr>
                </a:tc>
                <a:tc>
                  <a:txBody>
                    <a:bodyPr/>
                    <a:lstStyle/>
                    <a:p>
                      <a:r>
                        <a:rPr lang="en-US" sz="600" b="1" cap="all" spc="60">
                          <a:solidFill>
                            <a:schemeClr val="tx1"/>
                          </a:solidFill>
                        </a:rPr>
                        <a:t>Description</a:t>
                      </a:r>
                    </a:p>
                  </a:txBody>
                  <a:tcPr marL="76787" marR="76787" marT="76787" marB="76787">
                    <a:lnL w="12700" cmpd="sng">
                      <a:noFill/>
                    </a:lnL>
                    <a:lnR w="12700" cmpd="sng">
                      <a:noFill/>
                    </a:lnR>
                    <a:lnT w="12700" cmpd="sng">
                      <a:noFill/>
                    </a:lnT>
                    <a:lnB w="38100" cmpd="sng">
                      <a:noFill/>
                    </a:lnB>
                    <a:noFill/>
                  </a:tcPr>
                </a:tc>
                <a:tc>
                  <a:txBody>
                    <a:bodyPr/>
                    <a:lstStyle/>
                    <a:p>
                      <a:pPr lvl="0">
                        <a:buNone/>
                      </a:pPr>
                      <a:r>
                        <a:rPr lang="en-US" sz="600" b="1" cap="all" spc="60">
                          <a:solidFill>
                            <a:schemeClr val="tx1"/>
                          </a:solidFill>
                        </a:rPr>
                        <a:t>Example</a:t>
                      </a:r>
                    </a:p>
                  </a:txBody>
                  <a:tcPr marL="76787" marR="76787" marT="76787" marB="76787">
                    <a:lnL w="12700" cmpd="sng">
                      <a:noFill/>
                    </a:lnL>
                    <a:lnR w="12700" cmpd="sng">
                      <a:noFill/>
                    </a:lnR>
                    <a:lnT w="12700" cmpd="sng">
                      <a:noFill/>
                    </a:lnT>
                    <a:lnB w="38100" cmpd="sng">
                      <a:noFill/>
                    </a:lnB>
                    <a:noFill/>
                  </a:tcPr>
                </a:tc>
                <a:tc>
                  <a:txBody>
                    <a:bodyPr/>
                    <a:lstStyle/>
                    <a:p>
                      <a:pPr lvl="0">
                        <a:buNone/>
                      </a:pPr>
                      <a:r>
                        <a:rPr lang="en-US" sz="600" b="1" cap="all" spc="60">
                          <a:solidFill>
                            <a:schemeClr val="tx1"/>
                          </a:solidFill>
                        </a:rPr>
                        <a:t>Result</a:t>
                      </a:r>
                    </a:p>
                  </a:txBody>
                  <a:tcPr marL="76787" marR="76787" marT="76787" marB="76787">
                    <a:lnL w="12700" cmpd="sng">
                      <a:noFill/>
                    </a:lnL>
                    <a:lnR w="12700" cmpd="sng">
                      <a:noFill/>
                    </a:lnR>
                    <a:lnT w="12700" cmpd="sng">
                      <a:noFill/>
                    </a:lnT>
                    <a:lnB w="38100" cmpd="sng">
                      <a:noFill/>
                    </a:lnB>
                    <a:noFill/>
                  </a:tcPr>
                </a:tc>
                <a:extLst>
                  <a:ext uri="{0D108BD9-81ED-4DB2-BD59-A6C34878D82A}">
                    <a16:rowId xmlns:a16="http://schemas.microsoft.com/office/drawing/2014/main" val="811037862"/>
                  </a:ext>
                </a:extLst>
              </a:tr>
              <a:tr h="261861">
                <a:tc rowSpan="2">
                  <a:txBody>
                    <a:bodyPr/>
                    <a:lstStyle/>
                    <a:p>
                      <a:pPr lvl="0">
                        <a:buNone/>
                      </a:pPr>
                      <a:r>
                        <a:rPr lang="en-US" sz="900" b="0" i="0" u="none" strike="noStrike" cap="none" spc="0" noProof="0">
                          <a:solidFill>
                            <a:schemeClr val="bg1"/>
                          </a:solidFill>
                          <a:latin typeface="Calibri"/>
                        </a:rPr>
                        <a:t>Equal to</a:t>
                      </a:r>
                    </a:p>
                  </a:txBody>
                  <a:tcPr marL="51192" marR="51192" marT="25595" marB="51192" anchor="ctr">
                    <a:lnL w="12700" cmpd="sng">
                      <a:noFill/>
                      <a:prstDash val="solid"/>
                    </a:lnL>
                    <a:lnR w="12700" cmpd="sng">
                      <a:noFill/>
                      <a:prstDash val="solid"/>
                    </a:lnR>
                    <a:lnT w="38100" cmpd="sng">
                      <a:noFill/>
                    </a:lnT>
                    <a:lnB w="0">
                      <a:noFill/>
                    </a:lnB>
                    <a:solidFill>
                      <a:schemeClr val="tx1">
                        <a:lumMod val="65000"/>
                        <a:lumOff val="35000"/>
                      </a:schemeClr>
                    </a:solidFill>
                  </a:tcPr>
                </a:tc>
                <a:tc rowSpan="2">
                  <a:txBody>
                    <a:bodyPr/>
                    <a:lstStyle/>
                    <a:p>
                      <a:pPr lvl="0" algn="ctr">
                        <a:buNone/>
                      </a:pPr>
                      <a:r>
                        <a:rPr lang="en-US" sz="900" b="0" i="0" u="none" strike="noStrike" cap="none" spc="0" noProof="0">
                          <a:solidFill>
                            <a:schemeClr val="bg1"/>
                          </a:solidFill>
                          <a:latin typeface="Calibri"/>
                        </a:rPr>
                        <a:t>==</a:t>
                      </a:r>
                    </a:p>
                  </a:txBody>
                  <a:tcPr marL="51192" marR="51192" marT="25595" marB="51192" anchor="ctr">
                    <a:lnL w="12700" cmpd="sng">
                      <a:noFill/>
                      <a:prstDash val="solid"/>
                    </a:lnL>
                    <a:lnR w="12700" cmpd="sng">
                      <a:noFill/>
                      <a:prstDash val="solid"/>
                    </a:lnR>
                    <a:lnT w="38100" cmpd="sng">
                      <a:noFill/>
                    </a:lnT>
                    <a:lnB w="0">
                      <a:noFill/>
                    </a:lnB>
                    <a:solidFill>
                      <a:schemeClr val="tx1">
                        <a:lumMod val="65000"/>
                        <a:lumOff val="35000"/>
                      </a:schemeClr>
                    </a:solidFill>
                  </a:tcPr>
                </a:tc>
                <a:tc rowSpan="2">
                  <a:txBody>
                    <a:bodyPr/>
                    <a:lstStyle/>
                    <a:p>
                      <a:pPr lvl="0">
                        <a:buNone/>
                      </a:pPr>
                      <a:r>
                        <a:rPr lang="en-US" sz="900" b="0" i="0" u="none" strike="noStrike" cap="none" spc="0" baseline="0" noProof="0">
                          <a:solidFill>
                            <a:srgbClr val="FFFFFF"/>
                          </a:solidFill>
                          <a:latin typeface="Calibri"/>
                        </a:rPr>
                        <a:t>This operator compares two values to see if they are equal. It returns True if the values are equal and False otherwise.</a:t>
                      </a:r>
                      <a:endParaRPr lang="en-US" sz="1600"/>
                    </a:p>
                  </a:txBody>
                  <a:tcPr marL="51192" marR="51192" marT="25595" marB="51192" anchor="ctr">
                    <a:lnL w="12700" cmpd="sng">
                      <a:noFill/>
                      <a:prstDash val="solid"/>
                    </a:lnL>
                    <a:lnR w="12700" cmpd="sng">
                      <a:noFill/>
                      <a:prstDash val="solid"/>
                    </a:lnR>
                    <a:lnT w="38100" cmpd="sng">
                      <a:noFill/>
                    </a:lnT>
                    <a:lnB w="0">
                      <a:noFill/>
                    </a:lnB>
                    <a:solidFill>
                      <a:schemeClr val="tx1">
                        <a:lumMod val="65000"/>
                        <a:lumOff val="35000"/>
                      </a:schemeClr>
                    </a:solidFill>
                  </a:tcPr>
                </a:tc>
                <a:tc>
                  <a:txBody>
                    <a:bodyPr/>
                    <a:lstStyle/>
                    <a:p>
                      <a:pPr marL="0" lvl="0" indent="0" algn="l">
                        <a:lnSpc>
                          <a:spcPct val="100000"/>
                        </a:lnSpc>
                        <a:buNone/>
                      </a:pPr>
                      <a:r>
                        <a:rPr lang="en-US" sz="900" b="0" i="0" u="none" strike="noStrike" cap="none" spc="0" baseline="0" noProof="0">
                          <a:solidFill>
                            <a:srgbClr val="FFFFFF"/>
                          </a:solidFill>
                          <a:latin typeface="Calibri"/>
                        </a:rPr>
                        <a:t>2 == 2</a:t>
                      </a:r>
                    </a:p>
                  </a:txBody>
                  <a:tcPr marL="51192" marR="51192" marT="25595" marB="51192"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lvl="0">
                        <a:buNone/>
                      </a:pPr>
                      <a:r>
                        <a:rPr lang="en-US" sz="900" b="0" i="0" u="none" strike="noStrike" cap="none" spc="0" noProof="0">
                          <a:solidFill>
                            <a:schemeClr val="bg1"/>
                          </a:solidFill>
                          <a:latin typeface="Calibri"/>
                        </a:rPr>
                        <a:t>True</a:t>
                      </a:r>
                    </a:p>
                  </a:txBody>
                  <a:tcPr marL="51192" marR="51192" marT="25595" marB="51192"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2058552223"/>
                  </a:ext>
                </a:extLst>
              </a:tr>
              <a:tr h="261859">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a:txBody>
                    <a:bodyPr/>
                    <a:lstStyle/>
                    <a:p>
                      <a:pPr lvl="0">
                        <a:buNone/>
                      </a:pPr>
                      <a:r>
                        <a:rPr lang="en-US" sz="900" b="0" i="0" u="none" strike="noStrike" cap="none" spc="0" noProof="0">
                          <a:solidFill>
                            <a:schemeClr val="bg1"/>
                          </a:solidFill>
                          <a:latin typeface="Calibri"/>
                        </a:rPr>
                        <a:t>3 == 2</a:t>
                      </a:r>
                    </a:p>
                  </a:txBody>
                  <a:tcPr marL="51191" marR="51191" marT="25594" marB="51191" anchor="ctr">
                    <a:lnL w="0">
                      <a:noFill/>
                    </a:lnL>
                    <a:lnR w="0">
                      <a:noFill/>
                    </a:lnR>
                    <a:lnT w="0">
                      <a:noFill/>
                    </a:lnT>
                    <a:lnB w="0">
                      <a:noFill/>
                    </a:lnB>
                    <a:solidFill>
                      <a:schemeClr val="tx1">
                        <a:lumMod val="65000"/>
                        <a:lumOff val="35000"/>
                      </a:schemeClr>
                    </a:solidFill>
                  </a:tcPr>
                </a:tc>
                <a:tc>
                  <a:txBody>
                    <a:bodyPr/>
                    <a:lstStyle/>
                    <a:p>
                      <a:pPr lvl="0">
                        <a:buNone/>
                      </a:pPr>
                      <a:r>
                        <a:rPr lang="en-US" sz="900" b="0" i="0" u="none" strike="noStrike" cap="none" spc="0" noProof="0">
                          <a:solidFill>
                            <a:schemeClr val="bg1"/>
                          </a:solidFill>
                          <a:latin typeface="Calibri"/>
                        </a:rPr>
                        <a:t>False</a:t>
                      </a:r>
                    </a:p>
                  </a:txBody>
                  <a:tcPr marL="51191" marR="51191" marT="25594" marB="51191" anchor="ctr">
                    <a:lnL w="0">
                      <a:noFill/>
                    </a:lnL>
                    <a:lnR w="0">
                      <a:noFill/>
                    </a:lnR>
                    <a:lnT w="0">
                      <a:noFill/>
                    </a:lnT>
                    <a:lnB w="0">
                      <a:noFill/>
                    </a:lnB>
                    <a:solidFill>
                      <a:schemeClr val="tx1">
                        <a:lumMod val="65000"/>
                        <a:lumOff val="35000"/>
                      </a:schemeClr>
                    </a:solidFill>
                  </a:tcPr>
                </a:tc>
                <a:extLst>
                  <a:ext uri="{0D108BD9-81ED-4DB2-BD59-A6C34878D82A}">
                    <a16:rowId xmlns:a16="http://schemas.microsoft.com/office/drawing/2014/main" val="1201191098"/>
                  </a:ext>
                </a:extLst>
              </a:tr>
              <a:tr h="385778">
                <a:tc rowSpan="2">
                  <a:txBody>
                    <a:bodyPr/>
                    <a:lstStyle/>
                    <a:p>
                      <a:pPr lvl="0">
                        <a:buNone/>
                      </a:pPr>
                      <a:r>
                        <a:rPr lang="en-US" sz="900" cap="none" spc="0">
                          <a:solidFill>
                            <a:schemeClr val="bg1"/>
                          </a:solidFill>
                        </a:rPr>
                        <a:t>Not equal to</a:t>
                      </a:r>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rowSpan="2">
                  <a:txBody>
                    <a:bodyPr/>
                    <a:lstStyle/>
                    <a:p>
                      <a:pPr lvl="0" algn="ctr">
                        <a:buNone/>
                      </a:pPr>
                      <a:r>
                        <a:rPr lang="en-US" sz="900" cap="none" spc="0">
                          <a:solidFill>
                            <a:schemeClr val="bg1"/>
                          </a:solidFill>
                        </a:rPr>
                        <a:t>!=</a:t>
                      </a:r>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rowSpan="2">
                  <a:txBody>
                    <a:bodyPr/>
                    <a:lstStyle/>
                    <a:p>
                      <a:pPr lvl="0">
                        <a:buNone/>
                      </a:pPr>
                      <a:r>
                        <a:rPr lang="en-US" sz="900" b="0" i="0" u="none" strike="noStrike" cap="none" spc="0" baseline="0" noProof="0">
                          <a:solidFill>
                            <a:srgbClr val="FFFFFF"/>
                          </a:solidFill>
                          <a:latin typeface="Calibri"/>
                        </a:rPr>
                        <a:t>This operator compares two values to see if they are not equal. It returns True if the values are not equal and False otherwise.</a:t>
                      </a:r>
                      <a:endParaRPr lang="en-US" sz="1600"/>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a:txBody>
                    <a:bodyPr/>
                    <a:lstStyle/>
                    <a:p>
                      <a:pPr marL="0" lvl="0" indent="0" algn="l">
                        <a:lnSpc>
                          <a:spcPct val="100000"/>
                        </a:lnSpc>
                        <a:buNone/>
                      </a:pPr>
                      <a:r>
                        <a:rPr lang="en-US" sz="900" b="0" i="0" u="none" strike="noStrike" cap="none" spc="0" baseline="0" noProof="0">
                          <a:solidFill>
                            <a:srgbClr val="FFFFFF"/>
                          </a:solidFill>
                          <a:latin typeface="Calibri"/>
                        </a:rPr>
                        <a:t>2 != 2</a:t>
                      </a:r>
                      <a:endParaRPr lang="en-US" sz="1600" b="0" i="0" u="none" strike="noStrike" baseline="0" noProof="0">
                        <a:solidFill>
                          <a:srgbClr val="FFFFFF"/>
                        </a:solidFill>
                        <a:latin typeface="Calibri"/>
                      </a:endParaRPr>
                    </a:p>
                    <a:p>
                      <a:pPr lvl="0">
                        <a:buNone/>
                      </a:pPr>
                      <a:endParaRPr lang="en-US" sz="900" cap="none" spc="0">
                        <a:solidFill>
                          <a:schemeClr val="bg1"/>
                        </a:solidFill>
                      </a:endParaRP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900" cap="none" spc="0">
                          <a:solidFill>
                            <a:schemeClr val="bg1"/>
                          </a:solidFill>
                        </a:rPr>
                        <a:t>False</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609806657"/>
                  </a:ext>
                </a:extLst>
              </a:tr>
              <a:tr h="247834">
                <a:tc vMerge="1">
                  <a:txBody>
                    <a:bodyPr/>
                    <a:lstStyle/>
                    <a:p>
                      <a:endParaRPr lang="en-US"/>
                    </a:p>
                  </a:txBody>
                  <a:tcPr marL="56556" marR="56556" marT="28277" marB="56556">
                    <a:lnL w="0">
                      <a:noFill/>
                    </a:lnL>
                    <a:lnR w="0">
                      <a:noFill/>
                    </a:lnR>
                    <a:lnT w="0">
                      <a:noFill/>
                    </a:lnT>
                    <a:lnB w="0">
                      <a:noFill/>
                    </a:lnB>
                    <a:solidFill>
                      <a:srgbClr val="262626"/>
                    </a:solidFill>
                  </a:tcPr>
                </a:tc>
                <a:tc vMerge="1">
                  <a:txBody>
                    <a:bodyPr/>
                    <a:lstStyle/>
                    <a:p>
                      <a:endParaRPr lang="en-US"/>
                    </a:p>
                  </a:txBody>
                  <a:tcPr marL="56556" marR="56556" marT="28277" marB="56556">
                    <a:lnL w="0">
                      <a:noFill/>
                    </a:lnL>
                    <a:lnR w="0">
                      <a:noFill/>
                    </a:lnR>
                    <a:lnT w="0">
                      <a:noFill/>
                    </a:lnT>
                    <a:lnB w="0">
                      <a:noFill/>
                    </a:lnB>
                    <a:solidFill>
                      <a:srgbClr val="262626"/>
                    </a:solidFill>
                  </a:tcPr>
                </a:tc>
                <a:tc vMerge="1">
                  <a:txBody>
                    <a:bodyPr/>
                    <a:lstStyle/>
                    <a:p>
                      <a:endParaRPr lang="en-US"/>
                    </a:p>
                  </a:txBody>
                  <a:tcPr marL="56556" marR="56556" marT="28277" marB="56556">
                    <a:lnL w="0">
                      <a:noFill/>
                    </a:lnL>
                    <a:lnR w="0">
                      <a:noFill/>
                    </a:lnR>
                    <a:lnT w="0">
                      <a:noFill/>
                    </a:lnT>
                    <a:lnB w="0">
                      <a:noFill/>
                    </a:lnB>
                    <a:solidFill>
                      <a:srgbClr val="262626"/>
                    </a:solidFill>
                  </a:tcPr>
                </a:tc>
                <a:tc>
                  <a:txBody>
                    <a:bodyPr/>
                    <a:lstStyle/>
                    <a:p>
                      <a:pPr lvl="0">
                        <a:buNone/>
                      </a:pPr>
                      <a:r>
                        <a:rPr lang="en-US" sz="900" cap="none" spc="0">
                          <a:solidFill>
                            <a:schemeClr val="bg1"/>
                          </a:solidFill>
                        </a:rPr>
                        <a:t>3 != 2</a:t>
                      </a:r>
                    </a:p>
                  </a:txBody>
                  <a:tcPr marL="51191" marR="51191" marT="25594" marB="51191" anchor="ctr">
                    <a:lnL w="0">
                      <a:noFill/>
                    </a:lnL>
                    <a:lnR w="0">
                      <a:noFill/>
                    </a:lnR>
                    <a:lnT w="0">
                      <a:noFill/>
                    </a:lnT>
                    <a:lnB w="0">
                      <a:noFill/>
                    </a:lnB>
                    <a:solidFill>
                      <a:srgbClr val="262626"/>
                    </a:solidFill>
                  </a:tcPr>
                </a:tc>
                <a:tc>
                  <a:txBody>
                    <a:bodyPr/>
                    <a:lstStyle/>
                    <a:p>
                      <a:pPr lvl="0">
                        <a:buNone/>
                      </a:pPr>
                      <a:r>
                        <a:rPr lang="en-US" sz="900" cap="none" spc="0">
                          <a:solidFill>
                            <a:schemeClr val="bg1"/>
                          </a:solidFill>
                        </a:rPr>
                        <a:t>True</a:t>
                      </a:r>
                    </a:p>
                  </a:txBody>
                  <a:tcPr marL="51191" marR="51191" marT="25594" marB="51191" anchor="ctr">
                    <a:lnL w="0">
                      <a:noFill/>
                    </a:lnL>
                    <a:lnR w="0">
                      <a:noFill/>
                    </a:lnR>
                    <a:lnT w="0">
                      <a:noFill/>
                    </a:lnT>
                    <a:lnB w="0">
                      <a:noFill/>
                    </a:lnB>
                    <a:solidFill>
                      <a:srgbClr val="262626"/>
                    </a:solidFill>
                  </a:tcPr>
                </a:tc>
                <a:extLst>
                  <a:ext uri="{0D108BD9-81ED-4DB2-BD59-A6C34878D82A}">
                    <a16:rowId xmlns:a16="http://schemas.microsoft.com/office/drawing/2014/main" val="1480665750"/>
                  </a:ext>
                </a:extLst>
              </a:tr>
              <a:tr h="330832">
                <a:tc rowSpan="2">
                  <a:txBody>
                    <a:bodyPr/>
                    <a:lstStyle/>
                    <a:p>
                      <a:r>
                        <a:rPr lang="en-US" sz="900" cap="none" spc="0">
                          <a:solidFill>
                            <a:schemeClr val="bg1"/>
                          </a:solidFill>
                        </a:rPr>
                        <a:t>Greater than</a:t>
                      </a:r>
                    </a:p>
                  </a:txBody>
                  <a:tcPr marL="51192" marR="51192" marT="25595" marB="51192" anchor="ctr">
                    <a:lnL w="12700" cmpd="sng">
                      <a:noFill/>
                      <a:prstDash val="solid"/>
                    </a:lnL>
                    <a:lnR w="12700" cmpd="sng">
                      <a:noFill/>
                      <a:prstDash val="solid"/>
                    </a:lnR>
                    <a:lnT w="12700" cmpd="sng">
                      <a:noFill/>
                      <a:prstDash val="solid"/>
                    </a:lnT>
                    <a:lnB w="0">
                      <a:noFill/>
                    </a:lnB>
                    <a:solidFill>
                      <a:schemeClr val="tx1">
                        <a:lumMod val="65000"/>
                        <a:lumOff val="35000"/>
                      </a:schemeClr>
                    </a:solidFill>
                  </a:tcPr>
                </a:tc>
                <a:tc rowSpan="2">
                  <a:txBody>
                    <a:bodyPr/>
                    <a:lstStyle/>
                    <a:p>
                      <a:pPr lvl="0" algn="ctr">
                        <a:buNone/>
                      </a:pPr>
                      <a:r>
                        <a:rPr lang="en-US" sz="900" cap="none" spc="0">
                          <a:solidFill>
                            <a:schemeClr val="bg1"/>
                          </a:solidFill>
                        </a:rPr>
                        <a:t>&gt;</a:t>
                      </a:r>
                    </a:p>
                  </a:txBody>
                  <a:tcPr marL="51192" marR="51192" marT="25595" marB="51192" anchor="ctr">
                    <a:lnL w="12700" cmpd="sng">
                      <a:noFill/>
                      <a:prstDash val="solid"/>
                    </a:lnL>
                    <a:lnR w="12700" cmpd="sng">
                      <a:noFill/>
                      <a:prstDash val="solid"/>
                    </a:lnR>
                    <a:lnT w="12700" cmpd="sng">
                      <a:noFill/>
                      <a:prstDash val="solid"/>
                    </a:lnT>
                    <a:lnB w="0">
                      <a:noFill/>
                    </a:lnB>
                    <a:solidFill>
                      <a:schemeClr val="tx1">
                        <a:lumMod val="65000"/>
                        <a:lumOff val="35000"/>
                      </a:schemeClr>
                    </a:solidFill>
                  </a:tcPr>
                </a:tc>
                <a:tc rowSpan="2">
                  <a:txBody>
                    <a:bodyPr/>
                    <a:lstStyle/>
                    <a:p>
                      <a:pPr lvl="0">
                        <a:buNone/>
                      </a:pPr>
                      <a:r>
                        <a:rPr lang="en-US" sz="900" b="0" i="0" u="none" strike="noStrike" cap="none" spc="0" baseline="0" noProof="0">
                          <a:solidFill>
                            <a:srgbClr val="FFFFFF"/>
                          </a:solidFill>
                          <a:latin typeface="Calibri"/>
                        </a:rPr>
                        <a:t>This operator compares two values to see if the first value is greater than the second value. It returns True if the first value is greater and False otherwise.</a:t>
                      </a:r>
                      <a:endParaRPr lang="en-US" sz="1600"/>
                    </a:p>
                  </a:txBody>
                  <a:tcPr marL="51192" marR="51192" marT="25595" marB="51192" anchor="ctr">
                    <a:lnL w="12700" cmpd="sng">
                      <a:noFill/>
                      <a:prstDash val="solid"/>
                    </a:lnL>
                    <a:lnR w="12700" cmpd="sng">
                      <a:noFill/>
                      <a:prstDash val="solid"/>
                    </a:lnR>
                    <a:lnT w="12700" cmpd="sng">
                      <a:noFill/>
                      <a:prstDash val="solid"/>
                    </a:lnT>
                    <a:lnB w="0">
                      <a:noFill/>
                    </a:lnB>
                    <a:solidFill>
                      <a:schemeClr val="tx1">
                        <a:lumMod val="65000"/>
                        <a:lumOff val="35000"/>
                      </a:schemeClr>
                    </a:solidFill>
                  </a:tcPr>
                </a:tc>
                <a:tc>
                  <a:txBody>
                    <a:bodyPr/>
                    <a:lstStyle/>
                    <a:p>
                      <a:pPr lvl="0">
                        <a:buNone/>
                      </a:pPr>
                      <a:r>
                        <a:rPr lang="en-US" sz="900" cap="none" spc="0">
                          <a:solidFill>
                            <a:schemeClr val="bg1"/>
                          </a:solidFill>
                        </a:rPr>
                        <a:t>6 &gt; 9</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900" cap="none" spc="0">
                          <a:solidFill>
                            <a:schemeClr val="bg1"/>
                          </a:solidFill>
                        </a:rPr>
                        <a:t>False</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583626920"/>
                  </a:ext>
                </a:extLst>
              </a:tr>
              <a:tr h="330831">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a:txBody>
                    <a:bodyPr/>
                    <a:lstStyle/>
                    <a:p>
                      <a:pPr lvl="0">
                        <a:buNone/>
                      </a:pPr>
                      <a:r>
                        <a:rPr lang="en-US" sz="900" cap="none" spc="0">
                          <a:solidFill>
                            <a:schemeClr val="bg1"/>
                          </a:solidFill>
                        </a:rPr>
                        <a:t>5 &gt; 4</a:t>
                      </a:r>
                    </a:p>
                  </a:txBody>
                  <a:tcPr marL="51191" marR="51191" marT="25594" marB="51191" anchor="ctr">
                    <a:lnL w="0">
                      <a:noFill/>
                    </a:lnL>
                    <a:lnR w="0">
                      <a:noFill/>
                    </a:lnR>
                    <a:lnT w="0">
                      <a:noFill/>
                    </a:lnT>
                    <a:lnB w="0">
                      <a:noFill/>
                    </a:lnB>
                    <a:solidFill>
                      <a:schemeClr val="tx1">
                        <a:lumMod val="65000"/>
                        <a:lumOff val="35000"/>
                      </a:schemeClr>
                    </a:solidFill>
                  </a:tcPr>
                </a:tc>
                <a:tc>
                  <a:txBody>
                    <a:bodyPr/>
                    <a:lstStyle/>
                    <a:p>
                      <a:pPr lvl="0">
                        <a:buNone/>
                      </a:pPr>
                      <a:r>
                        <a:rPr lang="en-US" sz="900" cap="none" spc="0">
                          <a:solidFill>
                            <a:schemeClr val="bg1"/>
                          </a:solidFill>
                        </a:rPr>
                        <a:t>True</a:t>
                      </a:r>
                    </a:p>
                  </a:txBody>
                  <a:tcPr marL="51191" marR="51191" marT="25594" marB="51191" anchor="ctr">
                    <a:lnL w="0">
                      <a:noFill/>
                    </a:lnL>
                    <a:lnR w="0">
                      <a:noFill/>
                    </a:lnR>
                    <a:lnT w="0">
                      <a:noFill/>
                    </a:lnT>
                    <a:lnB w="0">
                      <a:noFill/>
                    </a:lnB>
                    <a:solidFill>
                      <a:schemeClr val="tx1">
                        <a:lumMod val="65000"/>
                        <a:lumOff val="35000"/>
                      </a:schemeClr>
                    </a:solidFill>
                  </a:tcPr>
                </a:tc>
                <a:extLst>
                  <a:ext uri="{0D108BD9-81ED-4DB2-BD59-A6C34878D82A}">
                    <a16:rowId xmlns:a16="http://schemas.microsoft.com/office/drawing/2014/main" val="4139470418"/>
                  </a:ext>
                </a:extLst>
              </a:tr>
              <a:tr h="330832">
                <a:tc rowSpan="2">
                  <a:txBody>
                    <a:bodyPr/>
                    <a:lstStyle/>
                    <a:p>
                      <a:r>
                        <a:rPr lang="en-US" sz="900" cap="none" spc="0">
                          <a:solidFill>
                            <a:schemeClr val="bg1"/>
                          </a:solidFill>
                        </a:rPr>
                        <a:t>Less than</a:t>
                      </a:r>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rowSpan="2">
                  <a:txBody>
                    <a:bodyPr/>
                    <a:lstStyle/>
                    <a:p>
                      <a:pPr lvl="0" algn="ctr">
                        <a:buNone/>
                      </a:pPr>
                      <a:r>
                        <a:rPr lang="en-US" sz="900" cap="none" spc="0">
                          <a:solidFill>
                            <a:schemeClr val="bg1"/>
                          </a:solidFill>
                        </a:rPr>
                        <a:t>&lt;</a:t>
                      </a:r>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rowSpan="2">
                  <a:txBody>
                    <a:bodyPr/>
                    <a:lstStyle/>
                    <a:p>
                      <a:pPr lvl="0">
                        <a:buNone/>
                      </a:pPr>
                      <a:r>
                        <a:rPr lang="en-US" sz="900" b="0" i="0" u="none" strike="noStrike" cap="none" spc="0" baseline="0" noProof="0">
                          <a:solidFill>
                            <a:srgbClr val="FFFFFF"/>
                          </a:solidFill>
                          <a:latin typeface="Calibri"/>
                        </a:rPr>
                        <a:t>This operator compares two values to see if the first value is less than the second value. It returns True if the first value is less and False otherwise.</a:t>
                      </a:r>
                      <a:endParaRPr lang="en-US" sz="1600"/>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a:txBody>
                    <a:bodyPr/>
                    <a:lstStyle/>
                    <a:p>
                      <a:pPr lvl="0">
                        <a:buNone/>
                      </a:pPr>
                      <a:r>
                        <a:rPr lang="en-US" sz="900" cap="none" spc="0">
                          <a:solidFill>
                            <a:schemeClr val="bg1"/>
                          </a:solidFill>
                        </a:rPr>
                        <a:t>25 &lt; 50</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900" cap="none" spc="0">
                          <a:solidFill>
                            <a:schemeClr val="bg1"/>
                          </a:solidFill>
                        </a:rPr>
                        <a:t>True</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694688028"/>
                  </a:ext>
                </a:extLst>
              </a:tr>
              <a:tr h="330831">
                <a:tc vMerge="1">
                  <a:txBody>
                    <a:bodyPr/>
                    <a:lstStyle/>
                    <a:p>
                      <a:endParaRPr lang="en-US"/>
                    </a:p>
                  </a:txBody>
                  <a:tcPr marL="56556" marR="56556" marT="28277" marB="56556">
                    <a:lnL w="0">
                      <a:noFill/>
                    </a:lnL>
                    <a:lnR w="0">
                      <a:noFill/>
                    </a:lnR>
                    <a:lnT w="0">
                      <a:noFill/>
                    </a:lnT>
                    <a:lnB w="0">
                      <a:noFill/>
                    </a:lnB>
                    <a:solidFill>
                      <a:srgbClr val="262626"/>
                    </a:solidFill>
                  </a:tcPr>
                </a:tc>
                <a:tc vMerge="1">
                  <a:txBody>
                    <a:bodyPr/>
                    <a:lstStyle/>
                    <a:p>
                      <a:endParaRPr lang="en-US"/>
                    </a:p>
                  </a:txBody>
                  <a:tcPr marL="56556" marR="56556" marT="28277" marB="56556">
                    <a:lnL w="0">
                      <a:noFill/>
                    </a:lnL>
                    <a:lnR w="0">
                      <a:noFill/>
                    </a:lnR>
                    <a:lnT w="0">
                      <a:noFill/>
                    </a:lnT>
                    <a:lnB w="0">
                      <a:noFill/>
                    </a:lnB>
                    <a:solidFill>
                      <a:srgbClr val="262626"/>
                    </a:solidFill>
                  </a:tcPr>
                </a:tc>
                <a:tc vMerge="1">
                  <a:txBody>
                    <a:bodyPr/>
                    <a:lstStyle/>
                    <a:p>
                      <a:endParaRPr lang="en-US"/>
                    </a:p>
                  </a:txBody>
                  <a:tcPr marL="56556" marR="56556" marT="28277" marB="56556">
                    <a:lnL w="0">
                      <a:noFill/>
                    </a:lnL>
                    <a:lnR w="0">
                      <a:noFill/>
                    </a:lnR>
                    <a:lnT w="0">
                      <a:noFill/>
                    </a:lnT>
                    <a:lnB w="0">
                      <a:noFill/>
                    </a:lnB>
                    <a:solidFill>
                      <a:srgbClr val="262626"/>
                    </a:solidFill>
                  </a:tcPr>
                </a:tc>
                <a:tc>
                  <a:txBody>
                    <a:bodyPr/>
                    <a:lstStyle/>
                    <a:p>
                      <a:pPr lvl="0">
                        <a:buNone/>
                      </a:pPr>
                      <a:r>
                        <a:rPr lang="en-US" sz="900" cap="none" spc="0">
                          <a:solidFill>
                            <a:schemeClr val="bg1"/>
                          </a:solidFill>
                        </a:rPr>
                        <a:t>1 &lt; 0</a:t>
                      </a:r>
                    </a:p>
                  </a:txBody>
                  <a:tcPr marL="51191" marR="51191" marT="25594" marB="51191" anchor="ctr">
                    <a:lnL w="0">
                      <a:noFill/>
                    </a:lnL>
                    <a:lnR w="0">
                      <a:noFill/>
                    </a:lnR>
                    <a:lnT w="0">
                      <a:noFill/>
                    </a:lnT>
                    <a:lnB w="0">
                      <a:noFill/>
                    </a:lnB>
                    <a:solidFill>
                      <a:srgbClr val="262626"/>
                    </a:solidFill>
                  </a:tcPr>
                </a:tc>
                <a:tc>
                  <a:txBody>
                    <a:bodyPr/>
                    <a:lstStyle/>
                    <a:p>
                      <a:pPr lvl="0">
                        <a:buNone/>
                      </a:pPr>
                      <a:r>
                        <a:rPr lang="en-US" sz="900" cap="none" spc="0">
                          <a:solidFill>
                            <a:schemeClr val="bg1"/>
                          </a:solidFill>
                        </a:rPr>
                        <a:t>False</a:t>
                      </a:r>
                    </a:p>
                  </a:txBody>
                  <a:tcPr marL="51191" marR="51191" marT="25594" marB="51191" anchor="ctr">
                    <a:lnL w="0">
                      <a:noFill/>
                    </a:lnL>
                    <a:lnR w="0">
                      <a:noFill/>
                    </a:lnR>
                    <a:lnT w="0">
                      <a:noFill/>
                    </a:lnT>
                    <a:lnB w="0">
                      <a:noFill/>
                    </a:lnB>
                    <a:solidFill>
                      <a:srgbClr val="262626"/>
                    </a:solidFill>
                  </a:tcPr>
                </a:tc>
                <a:extLst>
                  <a:ext uri="{0D108BD9-81ED-4DB2-BD59-A6C34878D82A}">
                    <a16:rowId xmlns:a16="http://schemas.microsoft.com/office/drawing/2014/main" val="3884553319"/>
                  </a:ext>
                </a:extLst>
              </a:tr>
              <a:tr h="330832">
                <a:tc rowSpan="2">
                  <a:txBody>
                    <a:bodyPr/>
                    <a:lstStyle/>
                    <a:p>
                      <a:r>
                        <a:rPr lang="en-US" sz="900" cap="none" spc="0">
                          <a:solidFill>
                            <a:schemeClr val="bg1"/>
                          </a:solidFill>
                        </a:rPr>
                        <a:t>Greater than or equal to</a:t>
                      </a:r>
                    </a:p>
                  </a:txBody>
                  <a:tcPr marL="51192" marR="51192" marT="25595" marB="51192" anchor="ctr">
                    <a:lnL w="12700" cmpd="sng">
                      <a:noFill/>
                      <a:prstDash val="solid"/>
                    </a:lnL>
                    <a:lnR w="12700" cmpd="sng">
                      <a:noFill/>
                      <a:prstDash val="solid"/>
                    </a:lnR>
                    <a:lnT w="12700" cmpd="sng">
                      <a:noFill/>
                      <a:prstDash val="solid"/>
                    </a:lnT>
                    <a:lnB w="0">
                      <a:noFill/>
                    </a:lnB>
                    <a:solidFill>
                      <a:schemeClr val="tx1">
                        <a:lumMod val="65000"/>
                        <a:lumOff val="35000"/>
                      </a:schemeClr>
                    </a:solidFill>
                  </a:tcPr>
                </a:tc>
                <a:tc rowSpan="2">
                  <a:txBody>
                    <a:bodyPr/>
                    <a:lstStyle/>
                    <a:p>
                      <a:pPr lvl="0" algn="ctr">
                        <a:buNone/>
                      </a:pPr>
                      <a:r>
                        <a:rPr lang="en-US" sz="900" cap="none" spc="0">
                          <a:solidFill>
                            <a:schemeClr val="bg1"/>
                          </a:solidFill>
                        </a:rPr>
                        <a:t>&gt;=</a:t>
                      </a:r>
                    </a:p>
                  </a:txBody>
                  <a:tcPr marL="51192" marR="51192" marT="25595" marB="51192" anchor="ctr">
                    <a:lnL w="12700" cmpd="sng">
                      <a:noFill/>
                      <a:prstDash val="solid"/>
                    </a:lnL>
                    <a:lnR w="12700" cmpd="sng">
                      <a:noFill/>
                      <a:prstDash val="solid"/>
                    </a:lnR>
                    <a:lnT w="12700" cmpd="sng">
                      <a:noFill/>
                      <a:prstDash val="solid"/>
                    </a:lnT>
                    <a:lnB w="0">
                      <a:noFill/>
                    </a:lnB>
                    <a:solidFill>
                      <a:schemeClr val="tx1">
                        <a:lumMod val="65000"/>
                        <a:lumOff val="35000"/>
                      </a:schemeClr>
                    </a:solidFill>
                  </a:tcPr>
                </a:tc>
                <a:tc rowSpan="2">
                  <a:txBody>
                    <a:bodyPr/>
                    <a:lstStyle/>
                    <a:p>
                      <a:pPr lvl="0">
                        <a:buNone/>
                      </a:pPr>
                      <a:r>
                        <a:rPr lang="en-US" sz="900" b="0" i="0" u="none" strike="noStrike" cap="none" spc="0" baseline="0" noProof="0">
                          <a:solidFill>
                            <a:srgbClr val="FFFFFF"/>
                          </a:solidFill>
                          <a:latin typeface="Calibri"/>
                        </a:rPr>
                        <a:t>This operator compares two values to see if the first value is greater than or equal to the second value. It returns True if the first value is greater than or equal and False otherwise. </a:t>
                      </a:r>
                      <a:endParaRPr lang="en-US" sz="1600"/>
                    </a:p>
                  </a:txBody>
                  <a:tcPr marL="51192" marR="51192" marT="25595" marB="51192" anchor="ctr">
                    <a:lnL w="12700" cmpd="sng">
                      <a:noFill/>
                      <a:prstDash val="solid"/>
                    </a:lnL>
                    <a:lnR w="12700" cmpd="sng">
                      <a:noFill/>
                      <a:prstDash val="solid"/>
                    </a:lnR>
                    <a:lnT w="12700" cmpd="sng">
                      <a:noFill/>
                      <a:prstDash val="solid"/>
                    </a:lnT>
                    <a:lnB w="0">
                      <a:noFill/>
                    </a:lnB>
                    <a:solidFill>
                      <a:schemeClr val="tx1">
                        <a:lumMod val="65000"/>
                        <a:lumOff val="35000"/>
                      </a:schemeClr>
                    </a:solidFill>
                  </a:tcPr>
                </a:tc>
                <a:tc>
                  <a:txBody>
                    <a:bodyPr/>
                    <a:lstStyle/>
                    <a:p>
                      <a:pPr lvl="0">
                        <a:buNone/>
                      </a:pPr>
                      <a:r>
                        <a:rPr lang="en-US" sz="900" cap="none" spc="0">
                          <a:solidFill>
                            <a:schemeClr val="bg1"/>
                          </a:solidFill>
                        </a:rPr>
                        <a:t>3 &gt;= 2</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en-US" sz="900" cap="none" spc="0">
                          <a:solidFill>
                            <a:schemeClr val="bg1"/>
                          </a:solidFill>
                        </a:rPr>
                        <a:t>True</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875427540"/>
                  </a:ext>
                </a:extLst>
              </a:tr>
              <a:tr h="330831">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vMerge="1">
                  <a:txBody>
                    <a:bodyPr/>
                    <a:lstStyle/>
                    <a:p>
                      <a:endParaRPr lang="en-US"/>
                    </a:p>
                  </a:txBody>
                  <a:tcPr marL="56556" marR="56556" marT="28277" marB="56556">
                    <a:lnL w="0">
                      <a:noFill/>
                    </a:lnL>
                    <a:lnR w="0">
                      <a:noFill/>
                    </a:lnR>
                    <a:lnT w="0">
                      <a:noFill/>
                    </a:lnT>
                    <a:lnB w="0">
                      <a:noFill/>
                    </a:lnB>
                    <a:solidFill>
                      <a:schemeClr val="tx1">
                        <a:lumMod val="65000"/>
                        <a:lumOff val="35000"/>
                      </a:schemeClr>
                    </a:solidFill>
                  </a:tcPr>
                </a:tc>
                <a:tc>
                  <a:txBody>
                    <a:bodyPr/>
                    <a:lstStyle/>
                    <a:p>
                      <a:pPr lvl="0">
                        <a:buNone/>
                      </a:pPr>
                      <a:r>
                        <a:rPr lang="en-US" sz="900" cap="none" spc="0">
                          <a:solidFill>
                            <a:schemeClr val="bg1"/>
                          </a:solidFill>
                        </a:rPr>
                        <a:t>3 &gt;= 3</a:t>
                      </a:r>
                    </a:p>
                  </a:txBody>
                  <a:tcPr marL="51191" marR="51191" marT="25594" marB="51191" anchor="ctr">
                    <a:lnL w="0">
                      <a:noFill/>
                    </a:lnL>
                    <a:lnR w="0">
                      <a:noFill/>
                    </a:lnR>
                    <a:lnT w="0">
                      <a:noFill/>
                    </a:lnT>
                    <a:lnB w="0">
                      <a:noFill/>
                    </a:lnB>
                    <a:solidFill>
                      <a:schemeClr val="tx1">
                        <a:lumMod val="65000"/>
                        <a:lumOff val="35000"/>
                      </a:schemeClr>
                    </a:solidFill>
                  </a:tcPr>
                </a:tc>
                <a:tc>
                  <a:txBody>
                    <a:bodyPr/>
                    <a:lstStyle/>
                    <a:p>
                      <a:pPr lvl="0">
                        <a:buNone/>
                      </a:pPr>
                      <a:r>
                        <a:rPr lang="en-US" sz="900" cap="none" spc="0">
                          <a:solidFill>
                            <a:schemeClr val="bg1"/>
                          </a:solidFill>
                        </a:rPr>
                        <a:t>True</a:t>
                      </a:r>
                    </a:p>
                  </a:txBody>
                  <a:tcPr marL="51191" marR="51191" marT="25594" marB="51191" anchor="ctr">
                    <a:lnL w="0">
                      <a:noFill/>
                    </a:lnL>
                    <a:lnR w="0">
                      <a:noFill/>
                    </a:lnR>
                    <a:lnT w="0">
                      <a:noFill/>
                    </a:lnT>
                    <a:lnB w="0">
                      <a:noFill/>
                    </a:lnB>
                    <a:solidFill>
                      <a:schemeClr val="tx1">
                        <a:lumMod val="65000"/>
                        <a:lumOff val="35000"/>
                      </a:schemeClr>
                    </a:solidFill>
                  </a:tcPr>
                </a:tc>
                <a:extLst>
                  <a:ext uri="{0D108BD9-81ED-4DB2-BD59-A6C34878D82A}">
                    <a16:rowId xmlns:a16="http://schemas.microsoft.com/office/drawing/2014/main" val="4196775349"/>
                  </a:ext>
                </a:extLst>
              </a:tr>
              <a:tr h="330832">
                <a:tc rowSpan="2">
                  <a:txBody>
                    <a:bodyPr/>
                    <a:lstStyle/>
                    <a:p>
                      <a:r>
                        <a:rPr lang="en-US" sz="900" cap="none" spc="0">
                          <a:solidFill>
                            <a:schemeClr val="bg1"/>
                          </a:solidFill>
                        </a:rPr>
                        <a:t>Less than or equal to</a:t>
                      </a:r>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rowSpan="2">
                  <a:txBody>
                    <a:bodyPr/>
                    <a:lstStyle/>
                    <a:p>
                      <a:pPr lvl="0" algn="ctr">
                        <a:buNone/>
                      </a:pPr>
                      <a:r>
                        <a:rPr lang="en-US" sz="900" cap="none" spc="0">
                          <a:solidFill>
                            <a:schemeClr val="bg1"/>
                          </a:solidFill>
                        </a:rPr>
                        <a:t>&lt;=</a:t>
                      </a:r>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rowSpan="2">
                  <a:txBody>
                    <a:bodyPr/>
                    <a:lstStyle/>
                    <a:p>
                      <a:pPr lvl="0">
                        <a:buNone/>
                      </a:pPr>
                      <a:r>
                        <a:rPr lang="en-US" sz="900" b="0" i="0" u="none" strike="noStrike" cap="none" spc="0" baseline="0" noProof="0">
                          <a:solidFill>
                            <a:srgbClr val="FFFFFF"/>
                          </a:solidFill>
                          <a:latin typeface="Calibri"/>
                        </a:rPr>
                        <a:t>This operator compares two values to see if the first value is less than or equal to the second value. It returns True if the first value is less than or equal and False otherwise. </a:t>
                      </a:r>
                      <a:endParaRPr lang="en-US" sz="1600"/>
                    </a:p>
                  </a:txBody>
                  <a:tcPr marL="51192" marR="51192" marT="25595" marB="51192" anchor="ctr">
                    <a:lnL w="12700" cmpd="sng">
                      <a:noFill/>
                      <a:prstDash val="solid"/>
                    </a:lnL>
                    <a:lnR w="12700" cmpd="sng">
                      <a:noFill/>
                      <a:prstDash val="solid"/>
                    </a:lnR>
                    <a:lnT w="12700" cmpd="sng">
                      <a:noFill/>
                      <a:prstDash val="solid"/>
                    </a:lnT>
                    <a:lnB w="0">
                      <a:noFill/>
                    </a:lnB>
                    <a:solidFill>
                      <a:srgbClr val="262626"/>
                    </a:solidFill>
                  </a:tcPr>
                </a:tc>
                <a:tc>
                  <a:txBody>
                    <a:bodyPr/>
                    <a:lstStyle/>
                    <a:p>
                      <a:pPr lvl="0">
                        <a:buNone/>
                      </a:pPr>
                      <a:r>
                        <a:rPr lang="en-US" sz="900" cap="none" spc="0">
                          <a:solidFill>
                            <a:schemeClr val="bg1"/>
                          </a:solidFill>
                        </a:rPr>
                        <a:t>2 &lt;= 3</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en-US" sz="900" cap="none" spc="0">
                          <a:solidFill>
                            <a:schemeClr val="bg1"/>
                          </a:solidFill>
                        </a:rPr>
                        <a:t>True</a:t>
                      </a:r>
                    </a:p>
                  </a:txBody>
                  <a:tcPr marL="51192" marR="51192" marT="25595" marB="51192"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4138566142"/>
                  </a:ext>
                </a:extLst>
              </a:tr>
              <a:tr h="330831">
                <a:tc vMerge="1">
                  <a:txBody>
                    <a:bodyPr/>
                    <a:lstStyle/>
                    <a:p>
                      <a:endParaRPr lang="en-US"/>
                    </a:p>
                  </a:txBody>
                  <a:tcPr marL="56556" marR="56556" marT="28277" marB="56556">
                    <a:lnL w="0">
                      <a:noFill/>
                    </a:lnL>
                    <a:lnR w="0">
                      <a:noFill/>
                    </a:lnR>
                    <a:lnT w="0">
                      <a:noFill/>
                    </a:lnT>
                    <a:lnB w="0">
                      <a:noFill/>
                    </a:lnB>
                    <a:solidFill>
                      <a:srgbClr val="262626"/>
                    </a:solidFill>
                  </a:tcPr>
                </a:tc>
                <a:tc vMerge="1">
                  <a:txBody>
                    <a:bodyPr/>
                    <a:lstStyle/>
                    <a:p>
                      <a:endParaRPr lang="en-US"/>
                    </a:p>
                  </a:txBody>
                  <a:tcPr marL="56556" marR="56556" marT="28277" marB="56556">
                    <a:lnL w="0">
                      <a:noFill/>
                    </a:lnL>
                    <a:lnR w="0">
                      <a:noFill/>
                    </a:lnR>
                    <a:lnT w="0">
                      <a:noFill/>
                    </a:lnT>
                    <a:lnB w="0">
                      <a:noFill/>
                    </a:lnB>
                    <a:solidFill>
                      <a:srgbClr val="262626"/>
                    </a:solidFill>
                  </a:tcPr>
                </a:tc>
                <a:tc vMerge="1">
                  <a:txBody>
                    <a:bodyPr/>
                    <a:lstStyle/>
                    <a:p>
                      <a:endParaRPr lang="en-US"/>
                    </a:p>
                  </a:txBody>
                  <a:tcPr marL="56556" marR="56556" marT="28277" marB="56556">
                    <a:lnL w="0">
                      <a:noFill/>
                    </a:lnL>
                    <a:lnR w="0">
                      <a:noFill/>
                    </a:lnR>
                    <a:lnT w="0">
                      <a:noFill/>
                    </a:lnT>
                    <a:lnB w="0">
                      <a:noFill/>
                    </a:lnB>
                    <a:solidFill>
                      <a:srgbClr val="262626"/>
                    </a:solidFill>
                  </a:tcPr>
                </a:tc>
                <a:tc>
                  <a:txBody>
                    <a:bodyPr/>
                    <a:lstStyle/>
                    <a:p>
                      <a:pPr lvl="0">
                        <a:buNone/>
                      </a:pPr>
                      <a:r>
                        <a:rPr lang="en-US" sz="900" cap="none" spc="0">
                          <a:solidFill>
                            <a:schemeClr val="bg1"/>
                          </a:solidFill>
                        </a:rPr>
                        <a:t>3 &lt;= 2</a:t>
                      </a:r>
                    </a:p>
                  </a:txBody>
                  <a:tcPr marL="51191" marR="51191" marT="25594" marB="51191" anchor="ctr">
                    <a:lnL w="0">
                      <a:noFill/>
                    </a:lnL>
                    <a:lnR w="0">
                      <a:noFill/>
                    </a:lnR>
                    <a:lnT w="0">
                      <a:noFill/>
                    </a:lnT>
                    <a:lnB w="0">
                      <a:noFill/>
                    </a:lnB>
                    <a:solidFill>
                      <a:srgbClr val="262626"/>
                    </a:solidFill>
                  </a:tcPr>
                </a:tc>
                <a:tc>
                  <a:txBody>
                    <a:bodyPr/>
                    <a:lstStyle/>
                    <a:p>
                      <a:pPr lvl="0">
                        <a:buNone/>
                      </a:pPr>
                      <a:r>
                        <a:rPr lang="en-US" sz="900" cap="none" spc="0">
                          <a:solidFill>
                            <a:schemeClr val="bg1"/>
                          </a:solidFill>
                        </a:rPr>
                        <a:t>False</a:t>
                      </a:r>
                    </a:p>
                  </a:txBody>
                  <a:tcPr marL="51191" marR="51191" marT="25594" marB="51191" anchor="ctr">
                    <a:lnL w="0">
                      <a:noFill/>
                    </a:lnL>
                    <a:lnR w="0">
                      <a:noFill/>
                    </a:lnR>
                    <a:lnT w="0">
                      <a:noFill/>
                    </a:lnT>
                    <a:lnB w="0">
                      <a:noFill/>
                    </a:lnB>
                    <a:solidFill>
                      <a:srgbClr val="262626"/>
                    </a:solidFill>
                  </a:tcPr>
                </a:tc>
                <a:extLst>
                  <a:ext uri="{0D108BD9-81ED-4DB2-BD59-A6C34878D82A}">
                    <a16:rowId xmlns:a16="http://schemas.microsoft.com/office/drawing/2014/main" val="3026166259"/>
                  </a:ext>
                </a:extLst>
              </a:tr>
            </a:tbl>
          </a:graphicData>
        </a:graphic>
      </p:graphicFrame>
    </p:spTree>
    <p:extLst>
      <p:ext uri="{BB962C8B-B14F-4D97-AF65-F5344CB8AC3E}">
        <p14:creationId xmlns:p14="http://schemas.microsoft.com/office/powerpoint/2010/main" val="3043538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FCBA134-9932-4625-92F2-ADE52ACE1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8B28E4E-0110-46E1-92BB-3DB2BAA5E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6095998" cy="1613646"/>
          </a:xfrm>
          <a:custGeom>
            <a:avLst/>
            <a:gdLst>
              <a:gd name="connsiteX0" fmla="*/ 0 w 7868507"/>
              <a:gd name="connsiteY0" fmla="*/ 0 h 1682351"/>
              <a:gd name="connsiteX1" fmla="*/ 7868507 w 7868507"/>
              <a:gd name="connsiteY1" fmla="*/ 0 h 1682351"/>
              <a:gd name="connsiteX2" fmla="*/ 7865866 w 7868507"/>
              <a:gd name="connsiteY2" fmla="*/ 1824 h 1682351"/>
              <a:gd name="connsiteX3" fmla="*/ 7837561 w 7868507"/>
              <a:gd name="connsiteY3" fmla="*/ 21679 h 1682351"/>
              <a:gd name="connsiteX4" fmla="*/ 7769454 w 7868507"/>
              <a:gd name="connsiteY4" fmla="*/ 43813 h 1682351"/>
              <a:gd name="connsiteX5" fmla="*/ 7695485 w 7868507"/>
              <a:gd name="connsiteY5" fmla="*/ 61050 h 1682351"/>
              <a:gd name="connsiteX6" fmla="*/ 7662356 w 7868507"/>
              <a:gd name="connsiteY6" fmla="*/ 73131 h 1682351"/>
              <a:gd name="connsiteX7" fmla="*/ 7602203 w 7868507"/>
              <a:gd name="connsiteY7" fmla="*/ 99894 h 1682351"/>
              <a:gd name="connsiteX8" fmla="*/ 7533256 w 7868507"/>
              <a:gd name="connsiteY8" fmla="*/ 141638 h 1682351"/>
              <a:gd name="connsiteX9" fmla="*/ 7516926 w 7868507"/>
              <a:gd name="connsiteY9" fmla="*/ 165418 h 1682351"/>
              <a:gd name="connsiteX10" fmla="*/ 7488994 w 7868507"/>
              <a:gd name="connsiteY10" fmla="*/ 178287 h 1682351"/>
              <a:gd name="connsiteX11" fmla="*/ 7478335 w 7868507"/>
              <a:gd name="connsiteY11" fmla="*/ 185700 h 1682351"/>
              <a:gd name="connsiteX12" fmla="*/ 7458526 w 7868507"/>
              <a:gd name="connsiteY12" fmla="*/ 189157 h 1682351"/>
              <a:gd name="connsiteX13" fmla="*/ 7419554 w 7868507"/>
              <a:gd name="connsiteY13" fmla="*/ 192546 h 1682351"/>
              <a:gd name="connsiteX14" fmla="*/ 7347574 w 7868507"/>
              <a:gd name="connsiteY14" fmla="*/ 213028 h 1682351"/>
              <a:gd name="connsiteX15" fmla="*/ 7205646 w 7868507"/>
              <a:gd name="connsiteY15" fmla="*/ 228570 h 1682351"/>
              <a:gd name="connsiteX16" fmla="*/ 7132082 w 7868507"/>
              <a:gd name="connsiteY16" fmla="*/ 240066 h 1682351"/>
              <a:gd name="connsiteX17" fmla="*/ 7026584 w 7868507"/>
              <a:gd name="connsiteY17" fmla="*/ 249305 h 1682351"/>
              <a:gd name="connsiteX18" fmla="*/ 6949796 w 7868507"/>
              <a:gd name="connsiteY18" fmla="*/ 259619 h 1682351"/>
              <a:gd name="connsiteX19" fmla="*/ 6850243 w 7868507"/>
              <a:gd name="connsiteY19" fmla="*/ 278486 h 1682351"/>
              <a:gd name="connsiteX20" fmla="*/ 6848972 w 7868507"/>
              <a:gd name="connsiteY20" fmla="*/ 279419 h 1682351"/>
              <a:gd name="connsiteX21" fmla="*/ 6833720 w 7868507"/>
              <a:gd name="connsiteY21" fmla="*/ 281340 h 1682351"/>
              <a:gd name="connsiteX22" fmla="*/ 6796601 w 7868507"/>
              <a:gd name="connsiteY22" fmla="*/ 279778 h 1682351"/>
              <a:gd name="connsiteX23" fmla="*/ 6793249 w 7868507"/>
              <a:gd name="connsiteY23" fmla="*/ 281365 h 1682351"/>
              <a:gd name="connsiteX24" fmla="*/ 6761214 w 7868507"/>
              <a:gd name="connsiteY24" fmla="*/ 283216 h 1682351"/>
              <a:gd name="connsiteX25" fmla="*/ 6761137 w 7868507"/>
              <a:gd name="connsiteY25" fmla="*/ 284040 h 1682351"/>
              <a:gd name="connsiteX26" fmla="*/ 6753708 w 7868507"/>
              <a:gd name="connsiteY26" fmla="*/ 288053 h 1682351"/>
              <a:gd name="connsiteX27" fmla="*/ 6738673 w 7868507"/>
              <a:gd name="connsiteY27" fmla="*/ 293899 h 1682351"/>
              <a:gd name="connsiteX28" fmla="*/ 6675177 w 7868507"/>
              <a:gd name="connsiteY28" fmla="*/ 319284 h 1682351"/>
              <a:gd name="connsiteX29" fmla="*/ 6668648 w 7868507"/>
              <a:gd name="connsiteY29" fmla="*/ 320128 h 1682351"/>
              <a:gd name="connsiteX30" fmla="*/ 6668596 w 7868507"/>
              <a:gd name="connsiteY30" fmla="*/ 320325 h 1682351"/>
              <a:gd name="connsiteX31" fmla="*/ 6661861 w 7868507"/>
              <a:gd name="connsiteY31" fmla="*/ 321574 h 1682351"/>
              <a:gd name="connsiteX32" fmla="*/ 6644079 w 7868507"/>
              <a:gd name="connsiteY32" fmla="*/ 323301 h 1682351"/>
              <a:gd name="connsiteX33" fmla="*/ 6640227 w 7868507"/>
              <a:gd name="connsiteY33" fmla="*/ 325063 h 1682351"/>
              <a:gd name="connsiteX34" fmla="*/ 6639422 w 7868507"/>
              <a:gd name="connsiteY34" fmla="*/ 327491 h 1682351"/>
              <a:gd name="connsiteX35" fmla="*/ 6617073 w 7868507"/>
              <a:gd name="connsiteY35" fmla="*/ 336554 h 1682351"/>
              <a:gd name="connsiteX36" fmla="*/ 6565938 w 7868507"/>
              <a:gd name="connsiteY36" fmla="*/ 354459 h 1682351"/>
              <a:gd name="connsiteX37" fmla="*/ 6506395 w 7868507"/>
              <a:gd name="connsiteY37" fmla="*/ 372715 h 1682351"/>
              <a:gd name="connsiteX38" fmla="*/ 6366803 w 7868507"/>
              <a:gd name="connsiteY38" fmla="*/ 421832 h 1682351"/>
              <a:gd name="connsiteX39" fmla="*/ 6245343 w 7868507"/>
              <a:gd name="connsiteY39" fmla="*/ 435559 h 1682351"/>
              <a:gd name="connsiteX40" fmla="*/ 6186762 w 7868507"/>
              <a:gd name="connsiteY40" fmla="*/ 449329 h 1682351"/>
              <a:gd name="connsiteX41" fmla="*/ 6151870 w 7868507"/>
              <a:gd name="connsiteY41" fmla="*/ 456667 h 1682351"/>
              <a:gd name="connsiteX42" fmla="*/ 6094791 w 7868507"/>
              <a:gd name="connsiteY42" fmla="*/ 467108 h 1682351"/>
              <a:gd name="connsiteX43" fmla="*/ 6094387 w 7868507"/>
              <a:gd name="connsiteY43" fmla="*/ 469288 h 1682351"/>
              <a:gd name="connsiteX44" fmla="*/ 6088888 w 7868507"/>
              <a:gd name="connsiteY44" fmla="*/ 472662 h 1682351"/>
              <a:gd name="connsiteX45" fmla="*/ 6079322 w 7868507"/>
              <a:gd name="connsiteY45" fmla="*/ 480342 h 1682351"/>
              <a:gd name="connsiteX46" fmla="*/ 6060058 w 7868507"/>
              <a:gd name="connsiteY46" fmla="*/ 490885 h 1682351"/>
              <a:gd name="connsiteX47" fmla="*/ 6059271 w 7868507"/>
              <a:gd name="connsiteY47" fmla="*/ 490563 h 1682351"/>
              <a:gd name="connsiteX48" fmla="*/ 6052214 w 7868507"/>
              <a:gd name="connsiteY48" fmla="*/ 491388 h 1682351"/>
              <a:gd name="connsiteX49" fmla="*/ 6004898 w 7868507"/>
              <a:gd name="connsiteY49" fmla="*/ 494385 h 1682351"/>
              <a:gd name="connsiteX50" fmla="*/ 5987859 w 7868507"/>
              <a:gd name="connsiteY50" fmla="*/ 504838 h 1682351"/>
              <a:gd name="connsiteX51" fmla="*/ 5984113 w 7868507"/>
              <a:gd name="connsiteY51" fmla="*/ 506697 h 1682351"/>
              <a:gd name="connsiteX52" fmla="*/ 5983909 w 7868507"/>
              <a:gd name="connsiteY52" fmla="*/ 506630 h 1682351"/>
              <a:gd name="connsiteX53" fmla="*/ 5979696 w 7868507"/>
              <a:gd name="connsiteY53" fmla="*/ 508387 h 1682351"/>
              <a:gd name="connsiteX54" fmla="*/ 5931986 w 7868507"/>
              <a:gd name="connsiteY54" fmla="*/ 510495 h 1682351"/>
              <a:gd name="connsiteX55" fmla="*/ 5873354 w 7868507"/>
              <a:gd name="connsiteY55" fmla="*/ 520717 h 1682351"/>
              <a:gd name="connsiteX56" fmla="*/ 5843006 w 7868507"/>
              <a:gd name="connsiteY56" fmla="*/ 525739 h 1682351"/>
              <a:gd name="connsiteX57" fmla="*/ 5825737 w 7868507"/>
              <a:gd name="connsiteY57" fmla="*/ 530029 h 1682351"/>
              <a:gd name="connsiteX58" fmla="*/ 5812271 w 7868507"/>
              <a:gd name="connsiteY58" fmla="*/ 536366 h 1682351"/>
              <a:gd name="connsiteX59" fmla="*/ 5683965 w 7868507"/>
              <a:gd name="connsiteY59" fmla="*/ 605660 h 1682351"/>
              <a:gd name="connsiteX60" fmla="*/ 5572324 w 7868507"/>
              <a:gd name="connsiteY60" fmla="*/ 625027 h 1682351"/>
              <a:gd name="connsiteX61" fmla="*/ 5556903 w 7868507"/>
              <a:gd name="connsiteY61" fmla="*/ 628786 h 1682351"/>
              <a:gd name="connsiteX62" fmla="*/ 5553544 w 7868507"/>
              <a:gd name="connsiteY62" fmla="*/ 627847 h 1682351"/>
              <a:gd name="connsiteX63" fmla="*/ 5526889 w 7868507"/>
              <a:gd name="connsiteY63" fmla="*/ 632098 h 1682351"/>
              <a:gd name="connsiteX64" fmla="*/ 5521078 w 7868507"/>
              <a:gd name="connsiteY64" fmla="*/ 637584 h 1682351"/>
              <a:gd name="connsiteX65" fmla="*/ 5512534 w 7868507"/>
              <a:gd name="connsiteY65" fmla="*/ 637267 h 1682351"/>
              <a:gd name="connsiteX66" fmla="*/ 5474353 w 7868507"/>
              <a:gd name="connsiteY66" fmla="*/ 648039 h 1682351"/>
              <a:gd name="connsiteX67" fmla="*/ 5470584 w 7868507"/>
              <a:gd name="connsiteY67" fmla="*/ 648039 h 1682351"/>
              <a:gd name="connsiteX68" fmla="*/ 5467496 w 7868507"/>
              <a:gd name="connsiteY68" fmla="*/ 650003 h 1682351"/>
              <a:gd name="connsiteX69" fmla="*/ 5462885 w 7868507"/>
              <a:gd name="connsiteY69" fmla="*/ 649269 h 1682351"/>
              <a:gd name="connsiteX70" fmla="*/ 5461190 w 7868507"/>
              <a:gd name="connsiteY70" fmla="*/ 650833 h 1682351"/>
              <a:gd name="connsiteX71" fmla="*/ 5438256 w 7868507"/>
              <a:gd name="connsiteY71" fmla="*/ 650162 h 1682351"/>
              <a:gd name="connsiteX72" fmla="*/ 5425515 w 7868507"/>
              <a:gd name="connsiteY72" fmla="*/ 650724 h 1682351"/>
              <a:gd name="connsiteX73" fmla="*/ 5399851 w 7868507"/>
              <a:gd name="connsiteY73" fmla="*/ 648648 h 1682351"/>
              <a:gd name="connsiteX74" fmla="*/ 5395578 w 7868507"/>
              <a:gd name="connsiteY74" fmla="*/ 651245 h 1682351"/>
              <a:gd name="connsiteX75" fmla="*/ 5357693 w 7868507"/>
              <a:gd name="connsiteY75" fmla="*/ 652764 h 1682351"/>
              <a:gd name="connsiteX76" fmla="*/ 5357422 w 7868507"/>
              <a:gd name="connsiteY76" fmla="*/ 654203 h 1682351"/>
              <a:gd name="connsiteX77" fmla="*/ 5347920 w 7868507"/>
              <a:gd name="connsiteY77" fmla="*/ 660769 h 1682351"/>
              <a:gd name="connsiteX78" fmla="*/ 5344829 w 7868507"/>
              <a:gd name="connsiteY78" fmla="*/ 661019 h 1682351"/>
              <a:gd name="connsiteX79" fmla="*/ 5285263 w 7868507"/>
              <a:gd name="connsiteY79" fmla="*/ 671313 h 1682351"/>
              <a:gd name="connsiteX80" fmla="*/ 5264305 w 7868507"/>
              <a:gd name="connsiteY80" fmla="*/ 677803 h 1682351"/>
              <a:gd name="connsiteX81" fmla="*/ 5229182 w 7868507"/>
              <a:gd name="connsiteY81" fmla="*/ 688503 h 1682351"/>
              <a:gd name="connsiteX82" fmla="*/ 5203382 w 7868507"/>
              <a:gd name="connsiteY82" fmla="*/ 703484 h 1682351"/>
              <a:gd name="connsiteX83" fmla="*/ 5173833 w 7868507"/>
              <a:gd name="connsiteY83" fmla="*/ 709660 h 1682351"/>
              <a:gd name="connsiteX84" fmla="*/ 5166382 w 7868507"/>
              <a:gd name="connsiteY84" fmla="*/ 702062 h 1682351"/>
              <a:gd name="connsiteX85" fmla="*/ 5142858 w 7868507"/>
              <a:gd name="connsiteY85" fmla="*/ 702153 h 1682351"/>
              <a:gd name="connsiteX86" fmla="*/ 5134964 w 7868507"/>
              <a:gd name="connsiteY86" fmla="*/ 711602 h 1682351"/>
              <a:gd name="connsiteX87" fmla="*/ 5087368 w 7868507"/>
              <a:gd name="connsiteY87" fmla="*/ 727066 h 1682351"/>
              <a:gd name="connsiteX88" fmla="*/ 5059763 w 7868507"/>
              <a:gd name="connsiteY88" fmla="*/ 733651 h 1682351"/>
              <a:gd name="connsiteX89" fmla="*/ 5023240 w 7868507"/>
              <a:gd name="connsiteY89" fmla="*/ 742299 h 1682351"/>
              <a:gd name="connsiteX90" fmla="*/ 5007406 w 7868507"/>
              <a:gd name="connsiteY90" fmla="*/ 747156 h 1682351"/>
              <a:gd name="connsiteX91" fmla="*/ 4995851 w 7868507"/>
              <a:gd name="connsiteY91" fmla="*/ 746560 h 1682351"/>
              <a:gd name="connsiteX92" fmla="*/ 4983107 w 7868507"/>
              <a:gd name="connsiteY92" fmla="*/ 748274 h 1682351"/>
              <a:gd name="connsiteX93" fmla="*/ 4973068 w 7868507"/>
              <a:gd name="connsiteY93" fmla="*/ 750600 h 1682351"/>
              <a:gd name="connsiteX94" fmla="*/ 4967642 w 7868507"/>
              <a:gd name="connsiteY94" fmla="*/ 756164 h 1682351"/>
              <a:gd name="connsiteX95" fmla="*/ 4958938 w 7868507"/>
              <a:gd name="connsiteY95" fmla="*/ 756308 h 1682351"/>
              <a:gd name="connsiteX96" fmla="*/ 4949594 w 7868507"/>
              <a:gd name="connsiteY96" fmla="*/ 761504 h 1682351"/>
              <a:gd name="connsiteX97" fmla="*/ 4947761 w 7868507"/>
              <a:gd name="connsiteY97" fmla="*/ 759559 h 1682351"/>
              <a:gd name="connsiteX98" fmla="*/ 4939683 w 7868507"/>
              <a:gd name="connsiteY98" fmla="*/ 757589 h 1682351"/>
              <a:gd name="connsiteX99" fmla="*/ 4905733 w 7868507"/>
              <a:gd name="connsiteY99" fmla="*/ 776774 h 1682351"/>
              <a:gd name="connsiteX100" fmla="*/ 4885524 w 7868507"/>
              <a:gd name="connsiteY100" fmla="*/ 784914 h 1682351"/>
              <a:gd name="connsiteX101" fmla="*/ 4884537 w 7868507"/>
              <a:gd name="connsiteY101" fmla="*/ 786309 h 1682351"/>
              <a:gd name="connsiteX102" fmla="*/ 4863207 w 7868507"/>
              <a:gd name="connsiteY102" fmla="*/ 792997 h 1682351"/>
              <a:gd name="connsiteX103" fmla="*/ 4857388 w 7868507"/>
              <a:gd name="connsiteY103" fmla="*/ 798678 h 1682351"/>
              <a:gd name="connsiteX104" fmla="*/ 4816499 w 7868507"/>
              <a:gd name="connsiteY104" fmla="*/ 818246 h 1682351"/>
              <a:gd name="connsiteX105" fmla="*/ 4805033 w 7868507"/>
              <a:gd name="connsiteY105" fmla="*/ 823877 h 1682351"/>
              <a:gd name="connsiteX106" fmla="*/ 4794341 w 7868507"/>
              <a:gd name="connsiteY106" fmla="*/ 824641 h 1682351"/>
              <a:gd name="connsiteX107" fmla="*/ 4791139 w 7868507"/>
              <a:gd name="connsiteY107" fmla="*/ 821265 h 1682351"/>
              <a:gd name="connsiteX108" fmla="*/ 4784697 w 7868507"/>
              <a:gd name="connsiteY108" fmla="*/ 823709 h 1682351"/>
              <a:gd name="connsiteX109" fmla="*/ 4782810 w 7868507"/>
              <a:gd name="connsiteY109" fmla="*/ 823507 h 1682351"/>
              <a:gd name="connsiteX110" fmla="*/ 4772164 w 7868507"/>
              <a:gd name="connsiteY110" fmla="*/ 823203 h 1682351"/>
              <a:gd name="connsiteX111" fmla="*/ 4753756 w 7868507"/>
              <a:gd name="connsiteY111" fmla="*/ 843711 h 1682351"/>
              <a:gd name="connsiteX112" fmla="*/ 4727551 w 7868507"/>
              <a:gd name="connsiteY112" fmla="*/ 851537 h 1682351"/>
              <a:gd name="connsiteX113" fmla="*/ 4631760 w 7868507"/>
              <a:gd name="connsiteY113" fmla="*/ 932126 h 1682351"/>
              <a:gd name="connsiteX114" fmla="*/ 4584082 w 7868507"/>
              <a:gd name="connsiteY114" fmla="*/ 949940 h 1682351"/>
              <a:gd name="connsiteX115" fmla="*/ 4523312 w 7868507"/>
              <a:gd name="connsiteY115" fmla="*/ 974005 h 1682351"/>
              <a:gd name="connsiteX116" fmla="*/ 4463504 w 7868507"/>
              <a:gd name="connsiteY116" fmla="*/ 996548 h 1682351"/>
              <a:gd name="connsiteX117" fmla="*/ 4452680 w 7868507"/>
              <a:gd name="connsiteY117" fmla="*/ 1008042 h 1682351"/>
              <a:gd name="connsiteX118" fmla="*/ 4445284 w 7868507"/>
              <a:gd name="connsiteY118" fmla="*/ 1009976 h 1682351"/>
              <a:gd name="connsiteX119" fmla="*/ 4407084 w 7868507"/>
              <a:gd name="connsiteY119" fmla="*/ 1025274 h 1682351"/>
              <a:gd name="connsiteX120" fmla="*/ 4398766 w 7868507"/>
              <a:gd name="connsiteY120" fmla="*/ 1022420 h 1682351"/>
              <a:gd name="connsiteX121" fmla="*/ 4397057 w 7868507"/>
              <a:gd name="connsiteY121" fmla="*/ 1020283 h 1682351"/>
              <a:gd name="connsiteX122" fmla="*/ 4386552 w 7868507"/>
              <a:gd name="connsiteY122" fmla="*/ 1024409 h 1682351"/>
              <a:gd name="connsiteX123" fmla="*/ 4377324 w 7868507"/>
              <a:gd name="connsiteY123" fmla="*/ 1023587 h 1682351"/>
              <a:gd name="connsiteX124" fmla="*/ 4370923 w 7868507"/>
              <a:gd name="connsiteY124" fmla="*/ 1028513 h 1682351"/>
              <a:gd name="connsiteX125" fmla="*/ 4360023 w 7868507"/>
              <a:gd name="connsiteY125" fmla="*/ 1029711 h 1682351"/>
              <a:gd name="connsiteX126" fmla="*/ 4346335 w 7868507"/>
              <a:gd name="connsiteY126" fmla="*/ 1029999 h 1682351"/>
              <a:gd name="connsiteX127" fmla="*/ 4334175 w 7868507"/>
              <a:gd name="connsiteY127" fmla="*/ 1028124 h 1682351"/>
              <a:gd name="connsiteX128" fmla="*/ 4316842 w 7868507"/>
              <a:gd name="connsiteY128" fmla="*/ 1031192 h 1682351"/>
              <a:gd name="connsiteX129" fmla="*/ 4277163 w 7868507"/>
              <a:gd name="connsiteY129" fmla="*/ 1035732 h 1682351"/>
              <a:gd name="connsiteX130" fmla="*/ 4247171 w 7868507"/>
              <a:gd name="connsiteY130" fmla="*/ 1039212 h 1682351"/>
              <a:gd name="connsiteX131" fmla="*/ 4194968 w 7868507"/>
              <a:gd name="connsiteY131" fmla="*/ 1049296 h 1682351"/>
              <a:gd name="connsiteX132" fmla="*/ 4185496 w 7868507"/>
              <a:gd name="connsiteY132" fmla="*/ 1057811 h 1682351"/>
              <a:gd name="connsiteX133" fmla="*/ 4160588 w 7868507"/>
              <a:gd name="connsiteY133" fmla="*/ 1055289 h 1682351"/>
              <a:gd name="connsiteX134" fmla="*/ 4153601 w 7868507"/>
              <a:gd name="connsiteY134" fmla="*/ 1046911 h 1682351"/>
              <a:gd name="connsiteX135" fmla="*/ 4121597 w 7868507"/>
              <a:gd name="connsiteY135" fmla="*/ 1049768 h 1682351"/>
              <a:gd name="connsiteX136" fmla="*/ 4092519 w 7868507"/>
              <a:gd name="connsiteY136" fmla="*/ 1061793 h 1682351"/>
              <a:gd name="connsiteX137" fmla="*/ 4054082 w 7868507"/>
              <a:gd name="connsiteY137" fmla="*/ 1068526 h 1682351"/>
              <a:gd name="connsiteX138" fmla="*/ 4031133 w 7868507"/>
              <a:gd name="connsiteY138" fmla="*/ 1072650 h 1682351"/>
              <a:gd name="connsiteX139" fmla="*/ 3966873 w 7868507"/>
              <a:gd name="connsiteY139" fmla="*/ 1076267 h 1682351"/>
              <a:gd name="connsiteX140" fmla="*/ 3963573 w 7868507"/>
              <a:gd name="connsiteY140" fmla="*/ 1076172 h 1682351"/>
              <a:gd name="connsiteX141" fmla="*/ 3952740 w 7868507"/>
              <a:gd name="connsiteY141" fmla="*/ 1081643 h 1682351"/>
              <a:gd name="connsiteX142" fmla="*/ 3952284 w 7868507"/>
              <a:gd name="connsiteY142" fmla="*/ 1083043 h 1682351"/>
              <a:gd name="connsiteX143" fmla="*/ 3912008 w 7868507"/>
              <a:gd name="connsiteY143" fmla="*/ 1080346 h 1682351"/>
              <a:gd name="connsiteX144" fmla="*/ 3907178 w 7868507"/>
              <a:gd name="connsiteY144" fmla="*/ 1082452 h 1682351"/>
              <a:gd name="connsiteX145" fmla="*/ 3880262 w 7868507"/>
              <a:gd name="connsiteY145" fmla="*/ 1077541 h 1682351"/>
              <a:gd name="connsiteX146" fmla="*/ 3866711 w 7868507"/>
              <a:gd name="connsiteY146" fmla="*/ 1076684 h 1682351"/>
              <a:gd name="connsiteX147" fmla="*/ 3842517 w 7868507"/>
              <a:gd name="connsiteY147" fmla="*/ 1073470 h 1682351"/>
              <a:gd name="connsiteX148" fmla="*/ 3840538 w 7868507"/>
              <a:gd name="connsiteY148" fmla="*/ 1074837 h 1682351"/>
              <a:gd name="connsiteX149" fmla="*/ 3835745 w 7868507"/>
              <a:gd name="connsiteY149" fmla="*/ 1073596 h 1682351"/>
              <a:gd name="connsiteX150" fmla="*/ 3832245 w 7868507"/>
              <a:gd name="connsiteY150" fmla="*/ 1075205 h 1682351"/>
              <a:gd name="connsiteX151" fmla="*/ 3828256 w 7868507"/>
              <a:gd name="connsiteY151" fmla="*/ 1074786 h 1682351"/>
              <a:gd name="connsiteX152" fmla="*/ 3786574 w 7868507"/>
              <a:gd name="connsiteY152" fmla="*/ 1081253 h 1682351"/>
              <a:gd name="connsiteX153" fmla="*/ 3777568 w 7868507"/>
              <a:gd name="connsiteY153" fmla="*/ 1079989 h 1682351"/>
              <a:gd name="connsiteX154" fmla="*/ 3770769 w 7868507"/>
              <a:gd name="connsiteY154" fmla="*/ 1084796 h 1682351"/>
              <a:gd name="connsiteX155" fmla="*/ 3742056 w 7868507"/>
              <a:gd name="connsiteY155" fmla="*/ 1086062 h 1682351"/>
              <a:gd name="connsiteX156" fmla="*/ 3732135 w 7868507"/>
              <a:gd name="connsiteY156" fmla="*/ 1082300 h 1682351"/>
              <a:gd name="connsiteX157" fmla="*/ 3722961 w 7868507"/>
              <a:gd name="connsiteY157" fmla="*/ 1079602 h 1682351"/>
              <a:gd name="connsiteX158" fmla="*/ 3721773 w 7868507"/>
              <a:gd name="connsiteY158" fmla="*/ 1079610 h 1682351"/>
              <a:gd name="connsiteX159" fmla="*/ 3709837 w 7868507"/>
              <a:gd name="connsiteY159" fmla="*/ 1079694 h 1682351"/>
              <a:gd name="connsiteX160" fmla="*/ 3687629 w 7868507"/>
              <a:gd name="connsiteY160" fmla="*/ 1079849 h 1682351"/>
              <a:gd name="connsiteX161" fmla="*/ 3644574 w 7868507"/>
              <a:gd name="connsiteY161" fmla="*/ 1083439 h 1682351"/>
              <a:gd name="connsiteX162" fmla="*/ 3547156 w 7868507"/>
              <a:gd name="connsiteY162" fmla="*/ 1066356 h 1682351"/>
              <a:gd name="connsiteX163" fmla="*/ 3408831 w 7868507"/>
              <a:gd name="connsiteY163" fmla="*/ 1075438 h 1682351"/>
              <a:gd name="connsiteX164" fmla="*/ 3114039 w 7868507"/>
              <a:gd name="connsiteY164" fmla="*/ 1109327 h 1682351"/>
              <a:gd name="connsiteX165" fmla="*/ 3051319 w 7868507"/>
              <a:gd name="connsiteY165" fmla="*/ 1116688 h 1682351"/>
              <a:gd name="connsiteX166" fmla="*/ 3010058 w 7868507"/>
              <a:gd name="connsiteY166" fmla="*/ 1118821 h 1682351"/>
              <a:gd name="connsiteX167" fmla="*/ 2941155 w 7868507"/>
              <a:gd name="connsiteY167" fmla="*/ 1141827 h 1682351"/>
              <a:gd name="connsiteX168" fmla="*/ 2862733 w 7868507"/>
              <a:gd name="connsiteY168" fmla="*/ 1149849 h 1682351"/>
              <a:gd name="connsiteX169" fmla="*/ 2762853 w 7868507"/>
              <a:gd name="connsiteY169" fmla="*/ 1155888 h 1682351"/>
              <a:gd name="connsiteX170" fmla="*/ 2735957 w 7868507"/>
              <a:gd name="connsiteY170" fmla="*/ 1166296 h 1682351"/>
              <a:gd name="connsiteX171" fmla="*/ 2697453 w 7868507"/>
              <a:gd name="connsiteY171" fmla="*/ 1175920 h 1682351"/>
              <a:gd name="connsiteX172" fmla="*/ 2630587 w 7868507"/>
              <a:gd name="connsiteY172" fmla="*/ 1198561 h 1682351"/>
              <a:gd name="connsiteX173" fmla="*/ 2554087 w 7868507"/>
              <a:gd name="connsiteY173" fmla="*/ 1210615 h 1682351"/>
              <a:gd name="connsiteX174" fmla="*/ 2466063 w 7868507"/>
              <a:gd name="connsiteY174" fmla="*/ 1202949 h 1682351"/>
              <a:gd name="connsiteX175" fmla="*/ 2417946 w 7868507"/>
              <a:gd name="connsiteY175" fmla="*/ 1202719 h 1682351"/>
              <a:gd name="connsiteX176" fmla="*/ 2258819 w 7868507"/>
              <a:gd name="connsiteY176" fmla="*/ 1200304 h 1682351"/>
              <a:gd name="connsiteX177" fmla="*/ 2148771 w 7868507"/>
              <a:gd name="connsiteY177" fmla="*/ 1198564 h 1682351"/>
              <a:gd name="connsiteX178" fmla="*/ 2117137 w 7868507"/>
              <a:gd name="connsiteY178" fmla="*/ 1207800 h 1682351"/>
              <a:gd name="connsiteX179" fmla="*/ 2064067 w 7868507"/>
              <a:gd name="connsiteY179" fmla="*/ 1222897 h 1682351"/>
              <a:gd name="connsiteX180" fmla="*/ 2011154 w 7868507"/>
              <a:gd name="connsiteY180" fmla="*/ 1227589 h 1682351"/>
              <a:gd name="connsiteX181" fmla="*/ 1967562 w 7868507"/>
              <a:gd name="connsiteY181" fmla="*/ 1238053 h 1682351"/>
              <a:gd name="connsiteX182" fmla="*/ 1925305 w 7868507"/>
              <a:gd name="connsiteY182" fmla="*/ 1239652 h 1682351"/>
              <a:gd name="connsiteX183" fmla="*/ 1903633 w 7868507"/>
              <a:gd name="connsiteY183" fmla="*/ 1234971 h 1682351"/>
              <a:gd name="connsiteX184" fmla="*/ 1878608 w 7868507"/>
              <a:gd name="connsiteY184" fmla="*/ 1229903 h 1682351"/>
              <a:gd name="connsiteX185" fmla="*/ 1843617 w 7868507"/>
              <a:gd name="connsiteY185" fmla="*/ 1224887 h 1682351"/>
              <a:gd name="connsiteX186" fmla="*/ 1749265 w 7868507"/>
              <a:gd name="connsiteY186" fmla="*/ 1228560 h 1682351"/>
              <a:gd name="connsiteX187" fmla="*/ 1650050 w 7868507"/>
              <a:gd name="connsiteY187" fmla="*/ 1231064 h 1682351"/>
              <a:gd name="connsiteX188" fmla="*/ 1625906 w 7868507"/>
              <a:gd name="connsiteY188" fmla="*/ 1240466 h 1682351"/>
              <a:gd name="connsiteX189" fmla="*/ 1625638 w 7868507"/>
              <a:gd name="connsiteY189" fmla="*/ 1243542 h 1682351"/>
              <a:gd name="connsiteX190" fmla="*/ 1621994 w 7868507"/>
              <a:gd name="connsiteY190" fmla="*/ 1248302 h 1682351"/>
              <a:gd name="connsiteX191" fmla="*/ 1615654 w 7868507"/>
              <a:gd name="connsiteY191" fmla="*/ 1259137 h 1682351"/>
              <a:gd name="connsiteX192" fmla="*/ 1602888 w 7868507"/>
              <a:gd name="connsiteY192" fmla="*/ 1274010 h 1682351"/>
              <a:gd name="connsiteX193" fmla="*/ 1602366 w 7868507"/>
              <a:gd name="connsiteY193" fmla="*/ 1273557 h 1682351"/>
              <a:gd name="connsiteX194" fmla="*/ 1597689 w 7868507"/>
              <a:gd name="connsiteY194" fmla="*/ 1274721 h 1682351"/>
              <a:gd name="connsiteX195" fmla="*/ 1566332 w 7868507"/>
              <a:gd name="connsiteY195" fmla="*/ 1278948 h 1682351"/>
              <a:gd name="connsiteX196" fmla="*/ 1555040 w 7868507"/>
              <a:gd name="connsiteY196" fmla="*/ 1293696 h 1682351"/>
              <a:gd name="connsiteX197" fmla="*/ 1552558 w 7868507"/>
              <a:gd name="connsiteY197" fmla="*/ 1296317 h 1682351"/>
              <a:gd name="connsiteX198" fmla="*/ 1552423 w 7868507"/>
              <a:gd name="connsiteY198" fmla="*/ 1296224 h 1682351"/>
              <a:gd name="connsiteX199" fmla="*/ 1549631 w 7868507"/>
              <a:gd name="connsiteY199" fmla="*/ 1298702 h 1682351"/>
              <a:gd name="connsiteX200" fmla="*/ 1518013 w 7868507"/>
              <a:gd name="connsiteY200" fmla="*/ 1301677 h 1682351"/>
              <a:gd name="connsiteX201" fmla="*/ 1479156 w 7868507"/>
              <a:gd name="connsiteY201" fmla="*/ 1316098 h 1682351"/>
              <a:gd name="connsiteX202" fmla="*/ 1441079 w 7868507"/>
              <a:gd name="connsiteY202" fmla="*/ 1332684 h 1682351"/>
              <a:gd name="connsiteX203" fmla="*/ 1427483 w 7868507"/>
              <a:gd name="connsiteY203" fmla="*/ 1339810 h 1682351"/>
              <a:gd name="connsiteX204" fmla="*/ 1402408 w 7868507"/>
              <a:gd name="connsiteY204" fmla="*/ 1347572 h 1682351"/>
              <a:gd name="connsiteX205" fmla="*/ 1390401 w 7868507"/>
              <a:gd name="connsiteY205" fmla="*/ 1348064 h 1682351"/>
              <a:gd name="connsiteX206" fmla="*/ 1389965 w 7868507"/>
              <a:gd name="connsiteY206" fmla="*/ 1348612 h 1682351"/>
              <a:gd name="connsiteX207" fmla="*/ 1388601 w 7868507"/>
              <a:gd name="connsiteY207" fmla="*/ 1346953 h 1682351"/>
              <a:gd name="connsiteX208" fmla="*/ 1380844 w 7868507"/>
              <a:gd name="connsiteY208" fmla="*/ 1350384 h 1682351"/>
              <a:gd name="connsiteX209" fmla="*/ 1378861 w 7868507"/>
              <a:gd name="connsiteY209" fmla="*/ 1352221 h 1682351"/>
              <a:gd name="connsiteX210" fmla="*/ 1375758 w 7868507"/>
              <a:gd name="connsiteY210" fmla="*/ 1353731 h 1682351"/>
              <a:gd name="connsiteX211" fmla="*/ 1375650 w 7868507"/>
              <a:gd name="connsiteY211" fmla="*/ 1353592 h 1682351"/>
              <a:gd name="connsiteX212" fmla="*/ 1372804 w 7868507"/>
              <a:gd name="connsiteY212" fmla="*/ 1355351 h 1682351"/>
              <a:gd name="connsiteX213" fmla="*/ 1359249 w 7868507"/>
              <a:gd name="connsiteY213" fmla="*/ 1366189 h 1682351"/>
              <a:gd name="connsiteX214" fmla="*/ 1340780 w 7868507"/>
              <a:gd name="connsiteY214" fmla="*/ 1366894 h 1682351"/>
              <a:gd name="connsiteX215" fmla="*/ 1337816 w 7868507"/>
              <a:gd name="connsiteY215" fmla="*/ 1359128 h 1682351"/>
              <a:gd name="connsiteX216" fmla="*/ 1335560 w 7868507"/>
              <a:gd name="connsiteY216" fmla="*/ 1360910 h 1682351"/>
              <a:gd name="connsiteX217" fmla="*/ 1331292 w 7868507"/>
              <a:gd name="connsiteY217" fmla="*/ 1365723 h 1682351"/>
              <a:gd name="connsiteX218" fmla="*/ 1329826 w 7868507"/>
              <a:gd name="connsiteY218" fmla="*/ 1365581 h 1682351"/>
              <a:gd name="connsiteX219" fmla="*/ 1315524 w 7868507"/>
              <a:gd name="connsiteY219" fmla="*/ 1370869 h 1682351"/>
              <a:gd name="connsiteX220" fmla="*/ 1311310 w 7868507"/>
              <a:gd name="connsiteY220" fmla="*/ 1368878 h 1682351"/>
              <a:gd name="connsiteX221" fmla="*/ 1309448 w 7868507"/>
              <a:gd name="connsiteY221" fmla="*/ 1368851 h 1682351"/>
              <a:gd name="connsiteX222" fmla="*/ 1301298 w 7868507"/>
              <a:gd name="connsiteY222" fmla="*/ 1377498 h 1682351"/>
              <a:gd name="connsiteX223" fmla="*/ 1296925 w 7868507"/>
              <a:gd name="connsiteY223" fmla="*/ 1380996 h 1682351"/>
              <a:gd name="connsiteX224" fmla="*/ 1269267 w 7868507"/>
              <a:gd name="connsiteY224" fmla="*/ 1411589 h 1682351"/>
              <a:gd name="connsiteX225" fmla="*/ 1221707 w 7868507"/>
              <a:gd name="connsiteY225" fmla="*/ 1427353 h 1682351"/>
              <a:gd name="connsiteX226" fmla="*/ 1173283 w 7868507"/>
              <a:gd name="connsiteY226" fmla="*/ 1444522 h 1682351"/>
              <a:gd name="connsiteX227" fmla="*/ 1135382 w 7868507"/>
              <a:gd name="connsiteY227" fmla="*/ 1456933 h 1682351"/>
              <a:gd name="connsiteX228" fmla="*/ 1055416 w 7868507"/>
              <a:gd name="connsiteY228" fmla="*/ 1526389 h 1682351"/>
              <a:gd name="connsiteX229" fmla="*/ 1034752 w 7868507"/>
              <a:gd name="connsiteY229" fmla="*/ 1531257 h 1682351"/>
              <a:gd name="connsiteX230" fmla="*/ 1018956 w 7868507"/>
              <a:gd name="connsiteY230" fmla="*/ 1549595 h 1682351"/>
              <a:gd name="connsiteX231" fmla="*/ 1010858 w 7868507"/>
              <a:gd name="connsiteY231" fmla="*/ 1548110 h 1682351"/>
              <a:gd name="connsiteX232" fmla="*/ 1009435 w 7868507"/>
              <a:gd name="connsiteY232" fmla="*/ 1547700 h 1682351"/>
              <a:gd name="connsiteX233" fmla="*/ 1004312 w 7868507"/>
              <a:gd name="connsiteY233" fmla="*/ 1549413 h 1682351"/>
              <a:gd name="connsiteX234" fmla="*/ 1002155 w 7868507"/>
              <a:gd name="connsiteY234" fmla="*/ 1545703 h 1682351"/>
              <a:gd name="connsiteX235" fmla="*/ 993932 w 7868507"/>
              <a:gd name="connsiteY235" fmla="*/ 1545275 h 1682351"/>
              <a:gd name="connsiteX236" fmla="*/ 984702 w 7868507"/>
              <a:gd name="connsiteY236" fmla="*/ 1549599 h 1682351"/>
              <a:gd name="connsiteX237" fmla="*/ 951832 w 7868507"/>
              <a:gd name="connsiteY237" fmla="*/ 1564506 h 1682351"/>
              <a:gd name="connsiteX238" fmla="*/ 946909 w 7868507"/>
              <a:gd name="connsiteY238" fmla="*/ 1569506 h 1682351"/>
              <a:gd name="connsiteX239" fmla="*/ 930061 w 7868507"/>
              <a:gd name="connsiteY239" fmla="*/ 1573784 h 1682351"/>
              <a:gd name="connsiteX240" fmla="*/ 929189 w 7868507"/>
              <a:gd name="connsiteY240" fmla="*/ 1575061 h 1682351"/>
              <a:gd name="connsiteX241" fmla="*/ 913074 w 7868507"/>
              <a:gd name="connsiteY241" fmla="*/ 1580907 h 1682351"/>
              <a:gd name="connsiteX242" fmla="*/ 885532 w 7868507"/>
              <a:gd name="connsiteY242" fmla="*/ 1596205 h 1682351"/>
              <a:gd name="connsiteX243" fmla="*/ 879535 w 7868507"/>
              <a:gd name="connsiteY243" fmla="*/ 1593350 h 1682351"/>
              <a:gd name="connsiteX244" fmla="*/ 878302 w 7868507"/>
              <a:gd name="connsiteY244" fmla="*/ 1591213 h 1682351"/>
              <a:gd name="connsiteX245" fmla="*/ 870728 w 7868507"/>
              <a:gd name="connsiteY245" fmla="*/ 1595340 h 1682351"/>
              <a:gd name="connsiteX246" fmla="*/ 864075 w 7868507"/>
              <a:gd name="connsiteY246" fmla="*/ 1594517 h 1682351"/>
              <a:gd name="connsiteX247" fmla="*/ 859460 w 7868507"/>
              <a:gd name="connsiteY247" fmla="*/ 1599444 h 1682351"/>
              <a:gd name="connsiteX248" fmla="*/ 851601 w 7868507"/>
              <a:gd name="connsiteY248" fmla="*/ 1600641 h 1682351"/>
              <a:gd name="connsiteX249" fmla="*/ 841730 w 7868507"/>
              <a:gd name="connsiteY249" fmla="*/ 1600929 h 1682351"/>
              <a:gd name="connsiteX250" fmla="*/ 832963 w 7868507"/>
              <a:gd name="connsiteY250" fmla="*/ 1599055 h 1682351"/>
              <a:gd name="connsiteX251" fmla="*/ 820466 w 7868507"/>
              <a:gd name="connsiteY251" fmla="*/ 1602123 h 1682351"/>
              <a:gd name="connsiteX252" fmla="*/ 791859 w 7868507"/>
              <a:gd name="connsiteY252" fmla="*/ 1606663 h 1682351"/>
              <a:gd name="connsiteX253" fmla="*/ 770233 w 7868507"/>
              <a:gd name="connsiteY253" fmla="*/ 1610142 h 1682351"/>
              <a:gd name="connsiteX254" fmla="*/ 732594 w 7868507"/>
              <a:gd name="connsiteY254" fmla="*/ 1620226 h 1682351"/>
              <a:gd name="connsiteX255" fmla="*/ 725765 w 7868507"/>
              <a:gd name="connsiteY255" fmla="*/ 1628741 h 1682351"/>
              <a:gd name="connsiteX256" fmla="*/ 707807 w 7868507"/>
              <a:gd name="connsiteY256" fmla="*/ 1626219 h 1682351"/>
              <a:gd name="connsiteX257" fmla="*/ 702769 w 7868507"/>
              <a:gd name="connsiteY257" fmla="*/ 1617842 h 1682351"/>
              <a:gd name="connsiteX258" fmla="*/ 679694 w 7868507"/>
              <a:gd name="connsiteY258" fmla="*/ 1620699 h 1682351"/>
              <a:gd name="connsiteX259" fmla="*/ 658729 w 7868507"/>
              <a:gd name="connsiteY259" fmla="*/ 1632723 h 1682351"/>
              <a:gd name="connsiteX260" fmla="*/ 631015 w 7868507"/>
              <a:gd name="connsiteY260" fmla="*/ 1639457 h 1682351"/>
              <a:gd name="connsiteX261" fmla="*/ 614469 w 7868507"/>
              <a:gd name="connsiteY261" fmla="*/ 1643580 h 1682351"/>
              <a:gd name="connsiteX262" fmla="*/ 568137 w 7868507"/>
              <a:gd name="connsiteY262" fmla="*/ 1647197 h 1682351"/>
              <a:gd name="connsiteX263" fmla="*/ 565757 w 7868507"/>
              <a:gd name="connsiteY263" fmla="*/ 1647102 h 1682351"/>
              <a:gd name="connsiteX264" fmla="*/ 557947 w 7868507"/>
              <a:gd name="connsiteY264" fmla="*/ 1652573 h 1682351"/>
              <a:gd name="connsiteX265" fmla="*/ 557617 w 7868507"/>
              <a:gd name="connsiteY265" fmla="*/ 1653973 h 1682351"/>
              <a:gd name="connsiteX266" fmla="*/ 528578 w 7868507"/>
              <a:gd name="connsiteY266" fmla="*/ 1651276 h 1682351"/>
              <a:gd name="connsiteX267" fmla="*/ 525096 w 7868507"/>
              <a:gd name="connsiteY267" fmla="*/ 1653383 h 1682351"/>
              <a:gd name="connsiteX268" fmla="*/ 505689 w 7868507"/>
              <a:gd name="connsiteY268" fmla="*/ 1648471 h 1682351"/>
              <a:gd name="connsiteX269" fmla="*/ 495919 w 7868507"/>
              <a:gd name="connsiteY269" fmla="*/ 1647615 h 1682351"/>
              <a:gd name="connsiteX270" fmla="*/ 478476 w 7868507"/>
              <a:gd name="connsiteY270" fmla="*/ 1644401 h 1682351"/>
              <a:gd name="connsiteX271" fmla="*/ 477049 w 7868507"/>
              <a:gd name="connsiteY271" fmla="*/ 1645767 h 1682351"/>
              <a:gd name="connsiteX272" fmla="*/ 473592 w 7868507"/>
              <a:gd name="connsiteY272" fmla="*/ 1644526 h 1682351"/>
              <a:gd name="connsiteX273" fmla="*/ 471069 w 7868507"/>
              <a:gd name="connsiteY273" fmla="*/ 1646136 h 1682351"/>
              <a:gd name="connsiteX274" fmla="*/ 468193 w 7868507"/>
              <a:gd name="connsiteY274" fmla="*/ 1645716 h 1682351"/>
              <a:gd name="connsiteX275" fmla="*/ 438139 w 7868507"/>
              <a:gd name="connsiteY275" fmla="*/ 1652183 h 1682351"/>
              <a:gd name="connsiteX276" fmla="*/ 431647 w 7868507"/>
              <a:gd name="connsiteY276" fmla="*/ 1650919 h 1682351"/>
              <a:gd name="connsiteX277" fmla="*/ 426745 w 7868507"/>
              <a:gd name="connsiteY277" fmla="*/ 1655727 h 1682351"/>
              <a:gd name="connsiteX278" fmla="*/ 406042 w 7868507"/>
              <a:gd name="connsiteY278" fmla="*/ 1656992 h 1682351"/>
              <a:gd name="connsiteX279" fmla="*/ 398889 w 7868507"/>
              <a:gd name="connsiteY279" fmla="*/ 1653230 h 1682351"/>
              <a:gd name="connsiteX280" fmla="*/ 392275 w 7868507"/>
              <a:gd name="connsiteY280" fmla="*/ 1650533 h 1682351"/>
              <a:gd name="connsiteX281" fmla="*/ 391417 w 7868507"/>
              <a:gd name="connsiteY281" fmla="*/ 1650540 h 1682351"/>
              <a:gd name="connsiteX282" fmla="*/ 382811 w 7868507"/>
              <a:gd name="connsiteY282" fmla="*/ 1650624 h 1682351"/>
              <a:gd name="connsiteX283" fmla="*/ 366800 w 7868507"/>
              <a:gd name="connsiteY283" fmla="*/ 1650779 h 1682351"/>
              <a:gd name="connsiteX284" fmla="*/ 335757 w 7868507"/>
              <a:gd name="connsiteY284" fmla="*/ 1654369 h 1682351"/>
              <a:gd name="connsiteX285" fmla="*/ 265518 w 7868507"/>
              <a:gd name="connsiteY285" fmla="*/ 1637286 h 1682351"/>
              <a:gd name="connsiteX286" fmla="*/ 165785 w 7868507"/>
              <a:gd name="connsiteY286" fmla="*/ 1646368 h 1682351"/>
              <a:gd name="connsiteX287" fmla="*/ 5771 w 7868507"/>
              <a:gd name="connsiteY287" fmla="*/ 1682351 h 1682351"/>
              <a:gd name="connsiteX288" fmla="*/ 0 w 7868507"/>
              <a:gd name="connsiteY288" fmla="*/ 1682121 h 1682351"/>
              <a:gd name="connsiteX289" fmla="*/ 0 w 7868507"/>
              <a:gd name="connsiteY289" fmla="*/ 208540 h 1682351"/>
              <a:gd name="connsiteX290" fmla="*/ 1 w 7868507"/>
              <a:gd name="connsiteY290" fmla="*/ 208540 h 168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7868507" h="1682351">
                <a:moveTo>
                  <a:pt x="0" y="0"/>
                </a:moveTo>
                <a:lnTo>
                  <a:pt x="7868507" y="0"/>
                </a:lnTo>
                <a:lnTo>
                  <a:pt x="7865866" y="1824"/>
                </a:lnTo>
                <a:cubicBezTo>
                  <a:pt x="7856431" y="8442"/>
                  <a:pt x="7838680" y="21037"/>
                  <a:pt x="7837561" y="21679"/>
                </a:cubicBezTo>
                <a:cubicBezTo>
                  <a:pt x="7827334" y="28887"/>
                  <a:pt x="7786488" y="47703"/>
                  <a:pt x="7769454" y="43813"/>
                </a:cubicBezTo>
                <a:cubicBezTo>
                  <a:pt x="7776715" y="51976"/>
                  <a:pt x="7698773" y="52885"/>
                  <a:pt x="7695485" y="61050"/>
                </a:cubicBezTo>
                <a:cubicBezTo>
                  <a:pt x="7694124" y="67654"/>
                  <a:pt x="7669858" y="70842"/>
                  <a:pt x="7662356" y="73131"/>
                </a:cubicBezTo>
                <a:cubicBezTo>
                  <a:pt x="7657288" y="79798"/>
                  <a:pt x="7615644" y="67260"/>
                  <a:pt x="7602203" y="99894"/>
                </a:cubicBezTo>
                <a:cubicBezTo>
                  <a:pt x="7564102" y="102340"/>
                  <a:pt x="7563677" y="146948"/>
                  <a:pt x="7533256" y="141638"/>
                </a:cubicBezTo>
                <a:cubicBezTo>
                  <a:pt x="7525393" y="142116"/>
                  <a:pt x="7522481" y="163449"/>
                  <a:pt x="7516926" y="165418"/>
                </a:cubicBezTo>
                <a:lnTo>
                  <a:pt x="7488994" y="178287"/>
                </a:lnTo>
                <a:lnTo>
                  <a:pt x="7478335" y="185700"/>
                </a:lnTo>
                <a:lnTo>
                  <a:pt x="7458526" y="189157"/>
                </a:lnTo>
                <a:cubicBezTo>
                  <a:pt x="7448729" y="190298"/>
                  <a:pt x="7435680" y="189564"/>
                  <a:pt x="7419554" y="192546"/>
                </a:cubicBezTo>
                <a:cubicBezTo>
                  <a:pt x="7391848" y="201320"/>
                  <a:pt x="7364551" y="190112"/>
                  <a:pt x="7347574" y="213028"/>
                </a:cubicBezTo>
                <a:cubicBezTo>
                  <a:pt x="7289734" y="215419"/>
                  <a:pt x="7263297" y="236052"/>
                  <a:pt x="7205646" y="228570"/>
                </a:cubicBezTo>
                <a:cubicBezTo>
                  <a:pt x="7219384" y="234481"/>
                  <a:pt x="7148985" y="225303"/>
                  <a:pt x="7132082" y="240066"/>
                </a:cubicBezTo>
                <a:cubicBezTo>
                  <a:pt x="7098097" y="244851"/>
                  <a:pt x="7078927" y="243254"/>
                  <a:pt x="7026584" y="249305"/>
                </a:cubicBezTo>
                <a:cubicBezTo>
                  <a:pt x="6982005" y="255885"/>
                  <a:pt x="6975045" y="256084"/>
                  <a:pt x="6949796" y="259619"/>
                </a:cubicBezTo>
                <a:lnTo>
                  <a:pt x="6850243" y="278486"/>
                </a:lnTo>
                <a:lnTo>
                  <a:pt x="6848972" y="279419"/>
                </a:lnTo>
                <a:cubicBezTo>
                  <a:pt x="6842431" y="281915"/>
                  <a:pt x="6837674" y="282132"/>
                  <a:pt x="6833720" y="281340"/>
                </a:cubicBezTo>
                <a:lnTo>
                  <a:pt x="6796601" y="279778"/>
                </a:lnTo>
                <a:lnTo>
                  <a:pt x="6793249" y="281365"/>
                </a:lnTo>
                <a:lnTo>
                  <a:pt x="6761214" y="283216"/>
                </a:lnTo>
                <a:cubicBezTo>
                  <a:pt x="6761188" y="283490"/>
                  <a:pt x="6761163" y="283765"/>
                  <a:pt x="6761137" y="284040"/>
                </a:cubicBezTo>
                <a:cubicBezTo>
                  <a:pt x="6760237" y="285931"/>
                  <a:pt x="6758196" y="287407"/>
                  <a:pt x="6753708" y="288053"/>
                </a:cubicBezTo>
                <a:cubicBezTo>
                  <a:pt x="6765963" y="298767"/>
                  <a:pt x="6752991" y="292938"/>
                  <a:pt x="6738673" y="293899"/>
                </a:cubicBezTo>
                <a:cubicBezTo>
                  <a:pt x="6725584" y="299105"/>
                  <a:pt x="6686848" y="314912"/>
                  <a:pt x="6675177" y="319284"/>
                </a:cubicBezTo>
                <a:lnTo>
                  <a:pt x="6668648" y="320128"/>
                </a:lnTo>
                <a:cubicBezTo>
                  <a:pt x="6668631" y="320193"/>
                  <a:pt x="6668614" y="320260"/>
                  <a:pt x="6668596" y="320325"/>
                </a:cubicBezTo>
                <a:cubicBezTo>
                  <a:pt x="6667339" y="320894"/>
                  <a:pt x="6665255" y="321316"/>
                  <a:pt x="6661861" y="321574"/>
                </a:cubicBezTo>
                <a:lnTo>
                  <a:pt x="6644079" y="323301"/>
                </a:lnTo>
                <a:lnTo>
                  <a:pt x="6640227" y="325063"/>
                </a:lnTo>
                <a:lnTo>
                  <a:pt x="6639422" y="327491"/>
                </a:lnTo>
                <a:lnTo>
                  <a:pt x="6617073" y="336554"/>
                </a:lnTo>
                <a:cubicBezTo>
                  <a:pt x="6605813" y="334764"/>
                  <a:pt x="6572341" y="351494"/>
                  <a:pt x="6565938" y="354459"/>
                </a:cubicBezTo>
                <a:lnTo>
                  <a:pt x="6506395" y="372715"/>
                </a:lnTo>
                <a:cubicBezTo>
                  <a:pt x="6446059" y="407226"/>
                  <a:pt x="6413333" y="405459"/>
                  <a:pt x="6366803" y="421832"/>
                </a:cubicBezTo>
                <a:cubicBezTo>
                  <a:pt x="6324390" y="424230"/>
                  <a:pt x="6284368" y="425700"/>
                  <a:pt x="6245343" y="435559"/>
                </a:cubicBezTo>
                <a:cubicBezTo>
                  <a:pt x="6215336" y="440142"/>
                  <a:pt x="6196358" y="442032"/>
                  <a:pt x="6186762" y="449329"/>
                </a:cubicBezTo>
                <a:lnTo>
                  <a:pt x="6151870" y="456667"/>
                </a:lnTo>
                <a:lnTo>
                  <a:pt x="6094791" y="467108"/>
                </a:lnTo>
                <a:cubicBezTo>
                  <a:pt x="6094657" y="467835"/>
                  <a:pt x="6094521" y="468561"/>
                  <a:pt x="6094387" y="469288"/>
                </a:cubicBezTo>
                <a:lnTo>
                  <a:pt x="6088888" y="472662"/>
                </a:lnTo>
                <a:lnTo>
                  <a:pt x="6079322" y="480342"/>
                </a:lnTo>
                <a:lnTo>
                  <a:pt x="6060058" y="490885"/>
                </a:lnTo>
                <a:lnTo>
                  <a:pt x="6059271" y="490563"/>
                </a:lnTo>
                <a:cubicBezTo>
                  <a:pt x="6057130" y="490070"/>
                  <a:pt x="6054850" y="490140"/>
                  <a:pt x="6052214" y="491388"/>
                </a:cubicBezTo>
                <a:cubicBezTo>
                  <a:pt x="6043152" y="492025"/>
                  <a:pt x="6015622" y="492143"/>
                  <a:pt x="6004898" y="494385"/>
                </a:cubicBezTo>
                <a:cubicBezTo>
                  <a:pt x="5999647" y="497933"/>
                  <a:pt x="5993947" y="501457"/>
                  <a:pt x="5987859" y="504838"/>
                </a:cubicBezTo>
                <a:lnTo>
                  <a:pt x="5984113" y="506697"/>
                </a:lnTo>
                <a:lnTo>
                  <a:pt x="5983909" y="506630"/>
                </a:lnTo>
                <a:cubicBezTo>
                  <a:pt x="5982816" y="506817"/>
                  <a:pt x="5981478" y="507345"/>
                  <a:pt x="5979696" y="508387"/>
                </a:cubicBezTo>
                <a:lnTo>
                  <a:pt x="5931986" y="510495"/>
                </a:lnTo>
                <a:cubicBezTo>
                  <a:pt x="5909485" y="515471"/>
                  <a:pt x="5891640" y="509415"/>
                  <a:pt x="5873354" y="520717"/>
                </a:cubicBezTo>
                <a:cubicBezTo>
                  <a:pt x="5862814" y="523027"/>
                  <a:pt x="5852640" y="524240"/>
                  <a:pt x="5843006" y="525739"/>
                </a:cubicBezTo>
                <a:lnTo>
                  <a:pt x="5825737" y="530029"/>
                </a:lnTo>
                <a:lnTo>
                  <a:pt x="5812271" y="536366"/>
                </a:lnTo>
                <a:cubicBezTo>
                  <a:pt x="5756812" y="585055"/>
                  <a:pt x="5726733" y="582561"/>
                  <a:pt x="5683965" y="605660"/>
                </a:cubicBezTo>
                <a:cubicBezTo>
                  <a:pt x="5644981" y="609044"/>
                  <a:pt x="5608194" y="611118"/>
                  <a:pt x="5572324" y="625027"/>
                </a:cubicBezTo>
                <a:lnTo>
                  <a:pt x="5556903" y="628786"/>
                </a:lnTo>
                <a:lnTo>
                  <a:pt x="5553544" y="627847"/>
                </a:lnTo>
                <a:lnTo>
                  <a:pt x="5526889" y="632098"/>
                </a:lnTo>
                <a:lnTo>
                  <a:pt x="5521078" y="637584"/>
                </a:lnTo>
                <a:lnTo>
                  <a:pt x="5512534" y="637267"/>
                </a:lnTo>
                <a:cubicBezTo>
                  <a:pt x="5504747" y="639009"/>
                  <a:pt x="5481345" y="646244"/>
                  <a:pt x="5474353" y="648039"/>
                </a:cubicBezTo>
                <a:lnTo>
                  <a:pt x="5470584" y="648039"/>
                </a:lnTo>
                <a:lnTo>
                  <a:pt x="5467496" y="650003"/>
                </a:lnTo>
                <a:lnTo>
                  <a:pt x="5462885" y="649269"/>
                </a:lnTo>
                <a:lnTo>
                  <a:pt x="5461190" y="650833"/>
                </a:lnTo>
                <a:lnTo>
                  <a:pt x="5438256" y="650162"/>
                </a:lnTo>
                <a:lnTo>
                  <a:pt x="5425515" y="650724"/>
                </a:lnTo>
                <a:lnTo>
                  <a:pt x="5399851" y="648648"/>
                </a:lnTo>
                <a:lnTo>
                  <a:pt x="5395578" y="651245"/>
                </a:lnTo>
                <a:lnTo>
                  <a:pt x="5357693" y="652764"/>
                </a:lnTo>
                <a:cubicBezTo>
                  <a:pt x="5357603" y="653244"/>
                  <a:pt x="5357512" y="653723"/>
                  <a:pt x="5357422" y="654203"/>
                </a:cubicBezTo>
                <a:lnTo>
                  <a:pt x="5347920" y="660769"/>
                </a:lnTo>
                <a:lnTo>
                  <a:pt x="5344829" y="661019"/>
                </a:lnTo>
                <a:cubicBezTo>
                  <a:pt x="5307153" y="665059"/>
                  <a:pt x="5332651" y="677514"/>
                  <a:pt x="5285263" y="671313"/>
                </a:cubicBezTo>
                <a:cubicBezTo>
                  <a:pt x="5280405" y="677746"/>
                  <a:pt x="5274454" y="678943"/>
                  <a:pt x="5264305" y="677803"/>
                </a:cubicBezTo>
                <a:cubicBezTo>
                  <a:pt x="5246014" y="680189"/>
                  <a:pt x="5247969" y="694161"/>
                  <a:pt x="5229182" y="688503"/>
                </a:cubicBezTo>
                <a:cubicBezTo>
                  <a:pt x="5232786" y="695611"/>
                  <a:pt x="5194630" y="696876"/>
                  <a:pt x="5203382" y="703484"/>
                </a:cubicBezTo>
                <a:cubicBezTo>
                  <a:pt x="5191747" y="712293"/>
                  <a:pt x="5185418" y="701775"/>
                  <a:pt x="5173833" y="709660"/>
                </a:cubicBezTo>
                <a:cubicBezTo>
                  <a:pt x="5160556" y="713156"/>
                  <a:pt x="5181164" y="700314"/>
                  <a:pt x="5166382" y="702062"/>
                </a:cubicBezTo>
                <a:cubicBezTo>
                  <a:pt x="5152981" y="704685"/>
                  <a:pt x="5149341" y="697471"/>
                  <a:pt x="5142858" y="702153"/>
                </a:cubicBezTo>
                <a:cubicBezTo>
                  <a:pt x="5140697" y="703712"/>
                  <a:pt x="5138223" y="706594"/>
                  <a:pt x="5134964" y="711602"/>
                </a:cubicBezTo>
                <a:cubicBezTo>
                  <a:pt x="5116062" y="710281"/>
                  <a:pt x="5112766" y="718879"/>
                  <a:pt x="5087368" y="727066"/>
                </a:cubicBezTo>
                <a:cubicBezTo>
                  <a:pt x="5076462" y="724359"/>
                  <a:pt x="5067967" y="727957"/>
                  <a:pt x="5059763" y="733651"/>
                </a:cubicBezTo>
                <a:cubicBezTo>
                  <a:pt x="5047285" y="735133"/>
                  <a:pt x="5035444" y="738447"/>
                  <a:pt x="5023240" y="742299"/>
                </a:cubicBezTo>
                <a:lnTo>
                  <a:pt x="5007406" y="747156"/>
                </a:lnTo>
                <a:lnTo>
                  <a:pt x="4995851" y="746560"/>
                </a:lnTo>
                <a:cubicBezTo>
                  <a:pt x="4991224" y="747463"/>
                  <a:pt x="4986919" y="747840"/>
                  <a:pt x="4983107" y="748274"/>
                </a:cubicBezTo>
                <a:lnTo>
                  <a:pt x="4973068" y="750600"/>
                </a:lnTo>
                <a:lnTo>
                  <a:pt x="4967642" y="756164"/>
                </a:lnTo>
                <a:lnTo>
                  <a:pt x="4958938" y="756308"/>
                </a:lnTo>
                <a:lnTo>
                  <a:pt x="4949594" y="761504"/>
                </a:lnTo>
                <a:lnTo>
                  <a:pt x="4947761" y="759559"/>
                </a:lnTo>
                <a:lnTo>
                  <a:pt x="4939683" y="757589"/>
                </a:lnTo>
                <a:lnTo>
                  <a:pt x="4905733" y="776774"/>
                </a:lnTo>
                <a:cubicBezTo>
                  <a:pt x="4896707" y="781329"/>
                  <a:pt x="4889057" y="783325"/>
                  <a:pt x="4885524" y="784914"/>
                </a:cubicBezTo>
                <a:lnTo>
                  <a:pt x="4884537" y="786309"/>
                </a:lnTo>
                <a:lnTo>
                  <a:pt x="4863207" y="792997"/>
                </a:lnTo>
                <a:lnTo>
                  <a:pt x="4857388" y="798678"/>
                </a:lnTo>
                <a:cubicBezTo>
                  <a:pt x="4843193" y="806581"/>
                  <a:pt x="4824167" y="805577"/>
                  <a:pt x="4816499" y="818246"/>
                </a:cubicBezTo>
                <a:cubicBezTo>
                  <a:pt x="4812647" y="821244"/>
                  <a:pt x="4808821" y="822962"/>
                  <a:pt x="4805033" y="823877"/>
                </a:cubicBezTo>
                <a:lnTo>
                  <a:pt x="4794341" y="824641"/>
                </a:lnTo>
                <a:lnTo>
                  <a:pt x="4791139" y="821265"/>
                </a:lnTo>
                <a:lnTo>
                  <a:pt x="4784697" y="823709"/>
                </a:lnTo>
                <a:lnTo>
                  <a:pt x="4782810" y="823507"/>
                </a:lnTo>
                <a:cubicBezTo>
                  <a:pt x="4779205" y="823102"/>
                  <a:pt x="4775651" y="822843"/>
                  <a:pt x="4772164" y="823203"/>
                </a:cubicBezTo>
                <a:cubicBezTo>
                  <a:pt x="4777656" y="842476"/>
                  <a:pt x="4743396" y="829438"/>
                  <a:pt x="4753756" y="843711"/>
                </a:cubicBezTo>
                <a:cubicBezTo>
                  <a:pt x="4735544" y="849041"/>
                  <a:pt x="4750178" y="861228"/>
                  <a:pt x="4727551" y="851537"/>
                </a:cubicBezTo>
                <a:cubicBezTo>
                  <a:pt x="4699946" y="874427"/>
                  <a:pt x="4652821" y="902023"/>
                  <a:pt x="4631760" y="932126"/>
                </a:cubicBezTo>
                <a:cubicBezTo>
                  <a:pt x="4606537" y="943038"/>
                  <a:pt x="4602512" y="938987"/>
                  <a:pt x="4584082" y="949940"/>
                </a:cubicBezTo>
                <a:cubicBezTo>
                  <a:pt x="4584818" y="973908"/>
                  <a:pt x="4539784" y="951314"/>
                  <a:pt x="4523312" y="974005"/>
                </a:cubicBezTo>
                <a:lnTo>
                  <a:pt x="4463504" y="996548"/>
                </a:lnTo>
                <a:lnTo>
                  <a:pt x="4452680" y="1008042"/>
                </a:lnTo>
                <a:lnTo>
                  <a:pt x="4445284" y="1009976"/>
                </a:lnTo>
                <a:lnTo>
                  <a:pt x="4407084" y="1025274"/>
                </a:lnTo>
                <a:lnTo>
                  <a:pt x="4398766" y="1022420"/>
                </a:lnTo>
                <a:lnTo>
                  <a:pt x="4397057" y="1020283"/>
                </a:lnTo>
                <a:lnTo>
                  <a:pt x="4386552" y="1024409"/>
                </a:lnTo>
                <a:lnTo>
                  <a:pt x="4377324" y="1023587"/>
                </a:lnTo>
                <a:lnTo>
                  <a:pt x="4370923" y="1028513"/>
                </a:lnTo>
                <a:lnTo>
                  <a:pt x="4360023" y="1029711"/>
                </a:lnTo>
                <a:cubicBezTo>
                  <a:pt x="4355937" y="1029719"/>
                  <a:pt x="4351336" y="1029614"/>
                  <a:pt x="4346335" y="1029999"/>
                </a:cubicBezTo>
                <a:lnTo>
                  <a:pt x="4334175" y="1028124"/>
                </a:lnTo>
                <a:lnTo>
                  <a:pt x="4316842" y="1031192"/>
                </a:lnTo>
                <a:cubicBezTo>
                  <a:pt x="4303471" y="1033665"/>
                  <a:pt x="4290547" y="1035645"/>
                  <a:pt x="4277163" y="1035732"/>
                </a:cubicBezTo>
                <a:cubicBezTo>
                  <a:pt x="4267809" y="1040481"/>
                  <a:pt x="4258392" y="1043112"/>
                  <a:pt x="4247171" y="1039212"/>
                </a:cubicBezTo>
                <a:cubicBezTo>
                  <a:pt x="4219321" y="1044529"/>
                  <a:pt x="4214817" y="1052707"/>
                  <a:pt x="4194968" y="1049296"/>
                </a:cubicBezTo>
                <a:cubicBezTo>
                  <a:pt x="4190926" y="1053911"/>
                  <a:pt x="4187967" y="1056500"/>
                  <a:pt x="4185496" y="1057811"/>
                </a:cubicBezTo>
                <a:cubicBezTo>
                  <a:pt x="4178081" y="1061743"/>
                  <a:pt x="4175081" y="1054170"/>
                  <a:pt x="4160588" y="1055289"/>
                </a:cubicBezTo>
                <a:cubicBezTo>
                  <a:pt x="4144737" y="1055386"/>
                  <a:pt x="4168066" y="1044910"/>
                  <a:pt x="4153601" y="1046911"/>
                </a:cubicBezTo>
                <a:cubicBezTo>
                  <a:pt x="4140408" y="1053461"/>
                  <a:pt x="4134952" y="1042305"/>
                  <a:pt x="4121597" y="1049768"/>
                </a:cubicBezTo>
                <a:cubicBezTo>
                  <a:pt x="4130078" y="1057306"/>
                  <a:pt x="4089547" y="1054328"/>
                  <a:pt x="4092519" y="1061793"/>
                </a:cubicBezTo>
                <a:cubicBezTo>
                  <a:pt x="4073305" y="1054083"/>
                  <a:pt x="4073723" y="1068186"/>
                  <a:pt x="4054082" y="1068526"/>
                </a:cubicBezTo>
                <a:cubicBezTo>
                  <a:pt x="4043475" y="1066267"/>
                  <a:pt x="4037035" y="1066795"/>
                  <a:pt x="4031133" y="1072650"/>
                </a:cubicBezTo>
                <a:cubicBezTo>
                  <a:pt x="3981712" y="1061225"/>
                  <a:pt x="4007226" y="1076435"/>
                  <a:pt x="3966873" y="1076267"/>
                </a:cubicBezTo>
                <a:lnTo>
                  <a:pt x="3963573" y="1076172"/>
                </a:lnTo>
                <a:lnTo>
                  <a:pt x="3952740" y="1081643"/>
                </a:lnTo>
                <a:cubicBezTo>
                  <a:pt x="3952588" y="1082109"/>
                  <a:pt x="3952435" y="1082575"/>
                  <a:pt x="3952284" y="1083043"/>
                </a:cubicBezTo>
                <a:lnTo>
                  <a:pt x="3912008" y="1080346"/>
                </a:lnTo>
                <a:lnTo>
                  <a:pt x="3907178" y="1082452"/>
                </a:lnTo>
                <a:lnTo>
                  <a:pt x="3880262" y="1077541"/>
                </a:lnTo>
                <a:lnTo>
                  <a:pt x="3866711" y="1076684"/>
                </a:lnTo>
                <a:lnTo>
                  <a:pt x="3842517" y="1073470"/>
                </a:lnTo>
                <a:lnTo>
                  <a:pt x="3840538" y="1074837"/>
                </a:lnTo>
                <a:lnTo>
                  <a:pt x="3835745" y="1073596"/>
                </a:lnTo>
                <a:lnTo>
                  <a:pt x="3832245" y="1075205"/>
                </a:lnTo>
                <a:lnTo>
                  <a:pt x="3828256" y="1074786"/>
                </a:lnTo>
                <a:cubicBezTo>
                  <a:pt x="3820644" y="1075794"/>
                  <a:pt x="3795021" y="1080386"/>
                  <a:pt x="3786574" y="1081253"/>
                </a:cubicBezTo>
                <a:lnTo>
                  <a:pt x="3777568" y="1079989"/>
                </a:lnTo>
                <a:lnTo>
                  <a:pt x="3770769" y="1084796"/>
                </a:lnTo>
                <a:lnTo>
                  <a:pt x="3742056" y="1086062"/>
                </a:lnTo>
                <a:lnTo>
                  <a:pt x="3732135" y="1082300"/>
                </a:lnTo>
                <a:lnTo>
                  <a:pt x="3722961" y="1079602"/>
                </a:lnTo>
                <a:lnTo>
                  <a:pt x="3721773" y="1079610"/>
                </a:lnTo>
                <a:lnTo>
                  <a:pt x="3709837" y="1079694"/>
                </a:lnTo>
                <a:lnTo>
                  <a:pt x="3687629" y="1079849"/>
                </a:lnTo>
                <a:cubicBezTo>
                  <a:pt x="3673456" y="1080105"/>
                  <a:pt x="3659080" y="1080912"/>
                  <a:pt x="3644574" y="1083439"/>
                </a:cubicBezTo>
                <a:cubicBezTo>
                  <a:pt x="3589095" y="1070946"/>
                  <a:pt x="3593887" y="1069803"/>
                  <a:pt x="3547156" y="1066356"/>
                </a:cubicBezTo>
                <a:cubicBezTo>
                  <a:pt x="3524419" y="1052844"/>
                  <a:pt x="3435948" y="1076852"/>
                  <a:pt x="3408831" y="1075438"/>
                </a:cubicBezTo>
                <a:cubicBezTo>
                  <a:pt x="3341934" y="1084022"/>
                  <a:pt x="3199862" y="1123979"/>
                  <a:pt x="3114039" y="1109327"/>
                </a:cubicBezTo>
                <a:cubicBezTo>
                  <a:pt x="3092859" y="1111484"/>
                  <a:pt x="3063890" y="1116528"/>
                  <a:pt x="3051319" y="1116688"/>
                </a:cubicBezTo>
                <a:lnTo>
                  <a:pt x="3010058" y="1118821"/>
                </a:lnTo>
                <a:lnTo>
                  <a:pt x="2941155" y="1141827"/>
                </a:lnTo>
                <a:cubicBezTo>
                  <a:pt x="2906040" y="1127149"/>
                  <a:pt x="2906331" y="1144134"/>
                  <a:pt x="2862733" y="1149849"/>
                </a:cubicBezTo>
                <a:cubicBezTo>
                  <a:pt x="2846732" y="1145242"/>
                  <a:pt x="2772044" y="1145386"/>
                  <a:pt x="2762853" y="1155888"/>
                </a:cubicBezTo>
                <a:cubicBezTo>
                  <a:pt x="2752600" y="1158438"/>
                  <a:pt x="2740554" y="1155224"/>
                  <a:pt x="2735957" y="1166296"/>
                </a:cubicBezTo>
                <a:cubicBezTo>
                  <a:pt x="2728293" y="1179691"/>
                  <a:pt x="2692123" y="1160594"/>
                  <a:pt x="2697453" y="1175920"/>
                </a:cubicBezTo>
                <a:cubicBezTo>
                  <a:pt x="2671775" y="1162864"/>
                  <a:pt x="2651911" y="1191050"/>
                  <a:pt x="2630587" y="1198561"/>
                </a:cubicBezTo>
                <a:cubicBezTo>
                  <a:pt x="2610325" y="1198229"/>
                  <a:pt x="2600793" y="1205603"/>
                  <a:pt x="2554087" y="1210615"/>
                </a:cubicBezTo>
                <a:cubicBezTo>
                  <a:pt x="2531792" y="1195398"/>
                  <a:pt x="2507411" y="1222739"/>
                  <a:pt x="2466063" y="1202949"/>
                </a:cubicBezTo>
                <a:cubicBezTo>
                  <a:pt x="2464801" y="1205165"/>
                  <a:pt x="2452486" y="1203160"/>
                  <a:pt x="2417946" y="1202719"/>
                </a:cubicBezTo>
                <a:cubicBezTo>
                  <a:pt x="2383405" y="1202277"/>
                  <a:pt x="2310873" y="1202063"/>
                  <a:pt x="2258819" y="1200304"/>
                </a:cubicBezTo>
                <a:cubicBezTo>
                  <a:pt x="2199732" y="1200698"/>
                  <a:pt x="2226373" y="1222055"/>
                  <a:pt x="2148771" y="1198564"/>
                </a:cubicBezTo>
                <a:cubicBezTo>
                  <a:pt x="2142871" y="1211179"/>
                  <a:pt x="2133698" y="1212428"/>
                  <a:pt x="2117137" y="1207800"/>
                </a:cubicBezTo>
                <a:cubicBezTo>
                  <a:pt x="2088573" y="1208890"/>
                  <a:pt x="2095766" y="1239016"/>
                  <a:pt x="2064067" y="1222897"/>
                </a:cubicBezTo>
                <a:cubicBezTo>
                  <a:pt x="2043442" y="1230104"/>
                  <a:pt x="2024354" y="1222318"/>
                  <a:pt x="2011154" y="1227589"/>
                </a:cubicBezTo>
                <a:lnTo>
                  <a:pt x="1967562" y="1238053"/>
                </a:lnTo>
                <a:cubicBezTo>
                  <a:pt x="1943445" y="1241153"/>
                  <a:pt x="1936681" y="1218694"/>
                  <a:pt x="1925305" y="1239652"/>
                </a:cubicBezTo>
                <a:lnTo>
                  <a:pt x="1903633" y="1234971"/>
                </a:lnTo>
                <a:lnTo>
                  <a:pt x="1878608" y="1229903"/>
                </a:lnTo>
                <a:cubicBezTo>
                  <a:pt x="1865432" y="1226444"/>
                  <a:pt x="1871623" y="1230353"/>
                  <a:pt x="1843617" y="1224887"/>
                </a:cubicBezTo>
                <a:cubicBezTo>
                  <a:pt x="1825673" y="1239930"/>
                  <a:pt x="1796410" y="1228866"/>
                  <a:pt x="1749265" y="1228560"/>
                </a:cubicBezTo>
                <a:lnTo>
                  <a:pt x="1650050" y="1231064"/>
                </a:lnTo>
                <a:lnTo>
                  <a:pt x="1625906" y="1240466"/>
                </a:lnTo>
                <a:cubicBezTo>
                  <a:pt x="1625817" y="1241492"/>
                  <a:pt x="1625727" y="1242517"/>
                  <a:pt x="1625638" y="1243542"/>
                </a:cubicBezTo>
                <a:lnTo>
                  <a:pt x="1621994" y="1248302"/>
                </a:lnTo>
                <a:lnTo>
                  <a:pt x="1615654" y="1259137"/>
                </a:lnTo>
                <a:lnTo>
                  <a:pt x="1602888" y="1274010"/>
                </a:lnTo>
                <a:lnTo>
                  <a:pt x="1602366" y="1273557"/>
                </a:lnTo>
                <a:cubicBezTo>
                  <a:pt x="1600947" y="1272861"/>
                  <a:pt x="1599436" y="1272961"/>
                  <a:pt x="1597689" y="1274721"/>
                </a:cubicBezTo>
                <a:cubicBezTo>
                  <a:pt x="1591684" y="1275620"/>
                  <a:pt x="1573440" y="1275786"/>
                  <a:pt x="1566332" y="1278948"/>
                </a:cubicBezTo>
                <a:cubicBezTo>
                  <a:pt x="1562852" y="1283954"/>
                  <a:pt x="1559075" y="1288927"/>
                  <a:pt x="1555040" y="1293696"/>
                </a:cubicBezTo>
                <a:lnTo>
                  <a:pt x="1552558" y="1296317"/>
                </a:lnTo>
                <a:lnTo>
                  <a:pt x="1552423" y="1296224"/>
                </a:lnTo>
                <a:cubicBezTo>
                  <a:pt x="1551698" y="1296488"/>
                  <a:pt x="1550811" y="1297233"/>
                  <a:pt x="1549631" y="1298702"/>
                </a:cubicBezTo>
                <a:lnTo>
                  <a:pt x="1518013" y="1301677"/>
                </a:lnTo>
                <a:cubicBezTo>
                  <a:pt x="1503101" y="1308697"/>
                  <a:pt x="1491274" y="1300153"/>
                  <a:pt x="1479156" y="1316098"/>
                </a:cubicBezTo>
                <a:cubicBezTo>
                  <a:pt x="1465186" y="1322615"/>
                  <a:pt x="1452185" y="1322947"/>
                  <a:pt x="1441079" y="1332684"/>
                </a:cubicBezTo>
                <a:cubicBezTo>
                  <a:pt x="1435555" y="1330684"/>
                  <a:pt x="1430746" y="1331145"/>
                  <a:pt x="1427483" y="1339810"/>
                </a:cubicBezTo>
                <a:cubicBezTo>
                  <a:pt x="1414128" y="1344023"/>
                  <a:pt x="1409403" y="1336269"/>
                  <a:pt x="1402408" y="1347572"/>
                </a:cubicBezTo>
                <a:cubicBezTo>
                  <a:pt x="1392551" y="1336117"/>
                  <a:pt x="1393098" y="1342070"/>
                  <a:pt x="1390401" y="1348064"/>
                </a:cubicBezTo>
                <a:lnTo>
                  <a:pt x="1389965" y="1348612"/>
                </a:lnTo>
                <a:lnTo>
                  <a:pt x="1388601" y="1346953"/>
                </a:lnTo>
                <a:lnTo>
                  <a:pt x="1380844" y="1350384"/>
                </a:lnTo>
                <a:lnTo>
                  <a:pt x="1378861" y="1352221"/>
                </a:lnTo>
                <a:cubicBezTo>
                  <a:pt x="1377460" y="1353281"/>
                  <a:pt x="1376483" y="1353720"/>
                  <a:pt x="1375758" y="1353731"/>
                </a:cubicBezTo>
                <a:lnTo>
                  <a:pt x="1375650" y="1353592"/>
                </a:lnTo>
                <a:lnTo>
                  <a:pt x="1372804" y="1355351"/>
                </a:lnTo>
                <a:cubicBezTo>
                  <a:pt x="1368066" y="1358724"/>
                  <a:pt x="1363523" y="1362386"/>
                  <a:pt x="1359249" y="1366189"/>
                </a:cubicBezTo>
                <a:cubicBezTo>
                  <a:pt x="1355111" y="1360199"/>
                  <a:pt x="1345759" y="1369902"/>
                  <a:pt x="1340780" y="1366894"/>
                </a:cubicBezTo>
                <a:lnTo>
                  <a:pt x="1337816" y="1359128"/>
                </a:lnTo>
                <a:lnTo>
                  <a:pt x="1335560" y="1360910"/>
                </a:lnTo>
                <a:lnTo>
                  <a:pt x="1331292" y="1365723"/>
                </a:lnTo>
                <a:cubicBezTo>
                  <a:pt x="1330626" y="1366376"/>
                  <a:pt x="1330143" y="1366473"/>
                  <a:pt x="1329826" y="1365581"/>
                </a:cubicBezTo>
                <a:cubicBezTo>
                  <a:pt x="1327198" y="1366438"/>
                  <a:pt x="1318609" y="1370320"/>
                  <a:pt x="1315524" y="1370869"/>
                </a:cubicBezTo>
                <a:lnTo>
                  <a:pt x="1311310" y="1368878"/>
                </a:lnTo>
                <a:lnTo>
                  <a:pt x="1309448" y="1368851"/>
                </a:lnTo>
                <a:lnTo>
                  <a:pt x="1301298" y="1377498"/>
                </a:lnTo>
                <a:lnTo>
                  <a:pt x="1296925" y="1380996"/>
                </a:lnTo>
                <a:lnTo>
                  <a:pt x="1269267" y="1411589"/>
                </a:lnTo>
                <a:lnTo>
                  <a:pt x="1221707" y="1427353"/>
                </a:lnTo>
                <a:cubicBezTo>
                  <a:pt x="1207203" y="1448075"/>
                  <a:pt x="1174765" y="1420621"/>
                  <a:pt x="1173283" y="1444522"/>
                </a:cubicBezTo>
                <a:cubicBezTo>
                  <a:pt x="1158285" y="1453361"/>
                  <a:pt x="1155560" y="1448889"/>
                  <a:pt x="1135382" y="1456933"/>
                </a:cubicBezTo>
                <a:cubicBezTo>
                  <a:pt x="1116745" y="1484511"/>
                  <a:pt x="1078431" y="1506705"/>
                  <a:pt x="1055416" y="1526389"/>
                </a:cubicBezTo>
                <a:cubicBezTo>
                  <a:pt x="1038974" y="1514246"/>
                  <a:pt x="1049103" y="1527982"/>
                  <a:pt x="1034752" y="1531257"/>
                </a:cubicBezTo>
                <a:cubicBezTo>
                  <a:pt x="1041441" y="1546591"/>
                  <a:pt x="1016408" y="1529831"/>
                  <a:pt x="1018956" y="1549595"/>
                </a:cubicBezTo>
                <a:cubicBezTo>
                  <a:pt x="1016264" y="1549565"/>
                  <a:pt x="1013575" y="1548913"/>
                  <a:pt x="1010858" y="1548110"/>
                </a:cubicBezTo>
                <a:lnTo>
                  <a:pt x="1009435" y="1547700"/>
                </a:lnTo>
                <a:lnTo>
                  <a:pt x="1004312" y="1549413"/>
                </a:lnTo>
                <a:lnTo>
                  <a:pt x="1002155" y="1545703"/>
                </a:lnTo>
                <a:lnTo>
                  <a:pt x="993932" y="1545275"/>
                </a:lnTo>
                <a:cubicBezTo>
                  <a:pt x="990963" y="1545764"/>
                  <a:pt x="987897" y="1547047"/>
                  <a:pt x="984702" y="1549599"/>
                </a:cubicBezTo>
                <a:cubicBezTo>
                  <a:pt x="977771" y="1561338"/>
                  <a:pt x="963339" y="1558228"/>
                  <a:pt x="951832" y="1564506"/>
                </a:cubicBezTo>
                <a:lnTo>
                  <a:pt x="946909" y="1569506"/>
                </a:lnTo>
                <a:lnTo>
                  <a:pt x="930061" y="1573784"/>
                </a:lnTo>
                <a:lnTo>
                  <a:pt x="929189" y="1575061"/>
                </a:lnTo>
                <a:cubicBezTo>
                  <a:pt x="926358" y="1576248"/>
                  <a:pt x="920350" y="1577383"/>
                  <a:pt x="913074" y="1580907"/>
                </a:cubicBezTo>
                <a:lnTo>
                  <a:pt x="885532" y="1596205"/>
                </a:lnTo>
                <a:lnTo>
                  <a:pt x="879535" y="1593350"/>
                </a:lnTo>
                <a:lnTo>
                  <a:pt x="878302" y="1591213"/>
                </a:lnTo>
                <a:lnTo>
                  <a:pt x="870728" y="1595340"/>
                </a:lnTo>
                <a:lnTo>
                  <a:pt x="864075" y="1594517"/>
                </a:lnTo>
                <a:lnTo>
                  <a:pt x="859460" y="1599444"/>
                </a:lnTo>
                <a:lnTo>
                  <a:pt x="851601" y="1600641"/>
                </a:lnTo>
                <a:cubicBezTo>
                  <a:pt x="848654" y="1600649"/>
                  <a:pt x="845337" y="1600545"/>
                  <a:pt x="841730" y="1600929"/>
                </a:cubicBezTo>
                <a:lnTo>
                  <a:pt x="832963" y="1599055"/>
                </a:lnTo>
                <a:lnTo>
                  <a:pt x="820466" y="1602123"/>
                </a:lnTo>
                <a:cubicBezTo>
                  <a:pt x="810825" y="1604596"/>
                  <a:pt x="801507" y="1606575"/>
                  <a:pt x="791859" y="1606663"/>
                </a:cubicBezTo>
                <a:cubicBezTo>
                  <a:pt x="785113" y="1611411"/>
                  <a:pt x="778324" y="1614043"/>
                  <a:pt x="770233" y="1610142"/>
                </a:cubicBezTo>
                <a:cubicBezTo>
                  <a:pt x="750154" y="1615459"/>
                  <a:pt x="746906" y="1623638"/>
                  <a:pt x="732594" y="1620226"/>
                </a:cubicBezTo>
                <a:cubicBezTo>
                  <a:pt x="729681" y="1624842"/>
                  <a:pt x="727547" y="1627431"/>
                  <a:pt x="725765" y="1628741"/>
                </a:cubicBezTo>
                <a:cubicBezTo>
                  <a:pt x="720419" y="1632674"/>
                  <a:pt x="718256" y="1625100"/>
                  <a:pt x="707807" y="1626219"/>
                </a:cubicBezTo>
                <a:cubicBezTo>
                  <a:pt x="696378" y="1626316"/>
                  <a:pt x="713198" y="1615841"/>
                  <a:pt x="702769" y="1617842"/>
                </a:cubicBezTo>
                <a:cubicBezTo>
                  <a:pt x="693256" y="1624391"/>
                  <a:pt x="689323" y="1613235"/>
                  <a:pt x="679694" y="1620699"/>
                </a:cubicBezTo>
                <a:cubicBezTo>
                  <a:pt x="685809" y="1628237"/>
                  <a:pt x="656585" y="1625258"/>
                  <a:pt x="658729" y="1632723"/>
                </a:cubicBezTo>
                <a:cubicBezTo>
                  <a:pt x="644875" y="1625014"/>
                  <a:pt x="645176" y="1639116"/>
                  <a:pt x="631015" y="1639457"/>
                </a:cubicBezTo>
                <a:cubicBezTo>
                  <a:pt x="623368" y="1637197"/>
                  <a:pt x="618725" y="1637726"/>
                  <a:pt x="614469" y="1643580"/>
                </a:cubicBezTo>
                <a:cubicBezTo>
                  <a:pt x="578836" y="1632156"/>
                  <a:pt x="597232" y="1647365"/>
                  <a:pt x="568137" y="1647197"/>
                </a:cubicBezTo>
                <a:lnTo>
                  <a:pt x="565757" y="1647102"/>
                </a:lnTo>
                <a:lnTo>
                  <a:pt x="557947" y="1652573"/>
                </a:lnTo>
                <a:cubicBezTo>
                  <a:pt x="557837" y="1653040"/>
                  <a:pt x="557727" y="1653506"/>
                  <a:pt x="557617" y="1653973"/>
                </a:cubicBezTo>
                <a:lnTo>
                  <a:pt x="528578" y="1651276"/>
                </a:lnTo>
                <a:lnTo>
                  <a:pt x="525096" y="1653383"/>
                </a:lnTo>
                <a:lnTo>
                  <a:pt x="505689" y="1648471"/>
                </a:lnTo>
                <a:lnTo>
                  <a:pt x="495919" y="1647615"/>
                </a:lnTo>
                <a:lnTo>
                  <a:pt x="478476" y="1644401"/>
                </a:lnTo>
                <a:lnTo>
                  <a:pt x="477049" y="1645767"/>
                </a:lnTo>
                <a:lnTo>
                  <a:pt x="473592" y="1644526"/>
                </a:lnTo>
                <a:lnTo>
                  <a:pt x="471069" y="1646136"/>
                </a:lnTo>
                <a:lnTo>
                  <a:pt x="468193" y="1645716"/>
                </a:lnTo>
                <a:cubicBezTo>
                  <a:pt x="462704" y="1646724"/>
                  <a:pt x="444230" y="1651316"/>
                  <a:pt x="438139" y="1652183"/>
                </a:cubicBezTo>
                <a:lnTo>
                  <a:pt x="431647" y="1650919"/>
                </a:lnTo>
                <a:lnTo>
                  <a:pt x="426745" y="1655727"/>
                </a:lnTo>
                <a:lnTo>
                  <a:pt x="406042" y="1656992"/>
                </a:lnTo>
                <a:lnTo>
                  <a:pt x="398889" y="1653230"/>
                </a:lnTo>
                <a:lnTo>
                  <a:pt x="392275" y="1650533"/>
                </a:lnTo>
                <a:lnTo>
                  <a:pt x="391417" y="1650540"/>
                </a:lnTo>
                <a:lnTo>
                  <a:pt x="382811" y="1650624"/>
                </a:lnTo>
                <a:lnTo>
                  <a:pt x="366800" y="1650779"/>
                </a:lnTo>
                <a:cubicBezTo>
                  <a:pt x="356581" y="1651035"/>
                  <a:pt x="346216" y="1651842"/>
                  <a:pt x="335757" y="1654369"/>
                </a:cubicBezTo>
                <a:cubicBezTo>
                  <a:pt x="295757" y="1641876"/>
                  <a:pt x="299211" y="1640734"/>
                  <a:pt x="265518" y="1637286"/>
                </a:cubicBezTo>
                <a:cubicBezTo>
                  <a:pt x="249125" y="1623774"/>
                  <a:pt x="185336" y="1647782"/>
                  <a:pt x="165785" y="1646368"/>
                </a:cubicBezTo>
                <a:cubicBezTo>
                  <a:pt x="129610" y="1652806"/>
                  <a:pt x="62947" y="1676892"/>
                  <a:pt x="5771" y="1682351"/>
                </a:cubicBezTo>
                <a:lnTo>
                  <a:pt x="0" y="1682121"/>
                </a:lnTo>
                <a:lnTo>
                  <a:pt x="0" y="208540"/>
                </a:lnTo>
                <a:lnTo>
                  <a:pt x="1" y="20854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C33D55-97D9-6D35-EA43-C41D3AE9D5C5}"/>
              </a:ext>
            </a:extLst>
          </p:cNvPr>
          <p:cNvSpPr>
            <a:spLocks noGrp="1"/>
          </p:cNvSpPr>
          <p:nvPr>
            <p:ph type="title"/>
          </p:nvPr>
        </p:nvSpPr>
        <p:spPr>
          <a:xfrm>
            <a:off x="5215855" y="609600"/>
            <a:ext cx="5982131" cy="1330839"/>
          </a:xfrm>
        </p:spPr>
        <p:txBody>
          <a:bodyPr>
            <a:normAutofit/>
          </a:bodyPr>
          <a:lstStyle/>
          <a:p>
            <a:r>
              <a:rPr lang="en-CA">
                <a:ea typeface="+mn-lt"/>
                <a:cs typeface="+mn-lt"/>
              </a:rPr>
              <a:t>Combining Boolean expressions</a:t>
            </a:r>
            <a:endParaRPr lang="en-US"/>
          </a:p>
        </p:txBody>
      </p:sp>
      <p:sp>
        <p:nvSpPr>
          <p:cNvPr id="29" name="Freeform: Shape 28">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3313B7-3007-48A7-BE97-9A74C1121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3" y="792481"/>
            <a:ext cx="4067694" cy="531020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lose-up of a calculator keypad">
            <a:extLst>
              <a:ext uri="{FF2B5EF4-FFF2-40B4-BE49-F238E27FC236}">
                <a16:creationId xmlns:a16="http://schemas.microsoft.com/office/drawing/2014/main" id="{39E86A37-9D99-95C0-5980-B5619BC3A85F}"/>
              </a:ext>
            </a:extLst>
          </p:cNvPr>
          <p:cNvPicPr>
            <a:picLocks noChangeAspect="1"/>
          </p:cNvPicPr>
          <p:nvPr/>
        </p:nvPicPr>
        <p:blipFill rotWithShape="1">
          <a:blip r:embed="rId2"/>
          <a:srcRect l="22104" r="28585" b="-2"/>
          <a:stretch/>
        </p:blipFill>
        <p:spPr>
          <a:xfrm>
            <a:off x="723899" y="969818"/>
            <a:ext cx="3704013" cy="4976553"/>
          </a:xfrm>
          <a:prstGeom prst="rect">
            <a:avLst/>
          </a:prstGeom>
        </p:spPr>
      </p:pic>
      <p:sp>
        <p:nvSpPr>
          <p:cNvPr id="33" name="Rectangle 6">
            <a:extLst>
              <a:ext uri="{FF2B5EF4-FFF2-40B4-BE49-F238E27FC236}">
                <a16:creationId xmlns:a16="http://schemas.microsoft.com/office/drawing/2014/main" id="{3FD46A31-BFB8-4D6E-8A49-A2DC0DEDA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6507" y="5869654"/>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D82031-F2A6-A9A4-C502-3D2A70E20330}"/>
              </a:ext>
            </a:extLst>
          </p:cNvPr>
          <p:cNvSpPr>
            <a:spLocks noGrp="1"/>
          </p:cNvSpPr>
          <p:nvPr>
            <p:ph idx="1"/>
          </p:nvPr>
        </p:nvSpPr>
        <p:spPr>
          <a:xfrm>
            <a:off x="5215855" y="2194101"/>
            <a:ext cx="5982132" cy="3908587"/>
          </a:xfrm>
        </p:spPr>
        <p:txBody>
          <a:bodyPr vert="horz" lIns="91440" tIns="45720" rIns="91440" bIns="45720" rtlCol="0">
            <a:normAutofit/>
          </a:bodyPr>
          <a:lstStyle/>
          <a:p>
            <a:r>
              <a:rPr lang="en-CA" sz="1300">
                <a:ea typeface="+mn-lt"/>
                <a:cs typeface="+mn-lt"/>
              </a:rPr>
              <a:t>We can combine multiple boolean expressions together using the "and", "or" and "not" logic operators.</a:t>
            </a:r>
          </a:p>
          <a:p>
            <a:pPr lvl="1"/>
            <a:r>
              <a:rPr lang="en-CA" sz="1300">
                <a:ea typeface="+mn-lt"/>
                <a:cs typeface="+mn-lt"/>
              </a:rPr>
              <a:t>The "and" returns True only if all the expressions equate to True</a:t>
            </a:r>
          </a:p>
          <a:p>
            <a:pPr lvl="1"/>
            <a:r>
              <a:rPr lang="en-CA" sz="1300">
                <a:ea typeface="+mn-lt"/>
                <a:cs typeface="+mn-lt"/>
              </a:rPr>
              <a:t>The "or" operator returns True if any one of the expressions equates to True</a:t>
            </a:r>
          </a:p>
          <a:p>
            <a:pPr lvl="1"/>
            <a:r>
              <a:rPr lang="en-CA" sz="1300">
                <a:ea typeface="+mn-lt"/>
                <a:cs typeface="+mn-lt"/>
              </a:rPr>
              <a:t>The "not" operator returns the opposite of the operand's value (i.e. 'True' becomes "False" and vice-versa)</a:t>
            </a:r>
          </a:p>
          <a:p>
            <a:pPr marL="457200" lvl="1" indent="0">
              <a:buNone/>
            </a:pPr>
            <a:endParaRPr lang="en-CA" sz="130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and</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a:t>
            </a: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and</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a:t>
            </a:r>
          </a:p>
          <a:p>
            <a:pPr lvl="1" algn="ct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or</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a:t>
            </a: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or</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15</a:t>
            </a:r>
          </a:p>
          <a:p>
            <a:pPr lvl="1" algn="ct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A47DB4"/>
                </a:solidFill>
                <a:latin typeface="Consolas" panose="020B0609020204030204" pitchFamily="49" charset="0"/>
                <a:ea typeface="+mn-lt"/>
                <a:cs typeface="+mn-lt"/>
              </a:rPr>
              <a:t>not</a:t>
            </a:r>
            <a:r>
              <a:rPr lang="en-CA" sz="1300" b="1">
                <a:solidFill>
                  <a:srgbClr val="FF0066"/>
                </a:solidFill>
                <a:latin typeface="Consolas" panose="020B0609020204030204" pitchFamily="49" charset="0"/>
                <a:ea typeface="+mn-lt"/>
                <a:cs typeface="+mn-lt"/>
              </a:rPr>
              <a:t> 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a:t>
            </a:r>
          </a:p>
          <a:p>
            <a:pPr marL="457200" lvl="1" indent="0" algn="ctr">
              <a:buNone/>
            </a:pPr>
            <a:r>
              <a:rPr lang="en-CA" sz="1300" b="1">
                <a:solidFill>
                  <a:srgbClr val="A47DB4"/>
                </a:solidFill>
                <a:latin typeface="Consolas" panose="020B0609020204030204" pitchFamily="49" charset="0"/>
                <a:ea typeface="+mn-lt"/>
                <a:cs typeface="+mn-lt"/>
              </a:rPr>
              <a:t>not</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0</a:t>
            </a:r>
          </a:p>
        </p:txBody>
      </p:sp>
    </p:spTree>
    <p:extLst>
      <p:ext uri="{BB962C8B-B14F-4D97-AF65-F5344CB8AC3E}">
        <p14:creationId xmlns:p14="http://schemas.microsoft.com/office/powerpoint/2010/main" val="495341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FCBA134-9932-4625-92F2-ADE52ACE1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8B28E4E-0110-46E1-92BB-3DB2BAA5E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6095998" cy="1613646"/>
          </a:xfrm>
          <a:custGeom>
            <a:avLst/>
            <a:gdLst>
              <a:gd name="connsiteX0" fmla="*/ 0 w 7868507"/>
              <a:gd name="connsiteY0" fmla="*/ 0 h 1682351"/>
              <a:gd name="connsiteX1" fmla="*/ 7868507 w 7868507"/>
              <a:gd name="connsiteY1" fmla="*/ 0 h 1682351"/>
              <a:gd name="connsiteX2" fmla="*/ 7865866 w 7868507"/>
              <a:gd name="connsiteY2" fmla="*/ 1824 h 1682351"/>
              <a:gd name="connsiteX3" fmla="*/ 7837561 w 7868507"/>
              <a:gd name="connsiteY3" fmla="*/ 21679 h 1682351"/>
              <a:gd name="connsiteX4" fmla="*/ 7769454 w 7868507"/>
              <a:gd name="connsiteY4" fmla="*/ 43813 h 1682351"/>
              <a:gd name="connsiteX5" fmla="*/ 7695485 w 7868507"/>
              <a:gd name="connsiteY5" fmla="*/ 61050 h 1682351"/>
              <a:gd name="connsiteX6" fmla="*/ 7662356 w 7868507"/>
              <a:gd name="connsiteY6" fmla="*/ 73131 h 1682351"/>
              <a:gd name="connsiteX7" fmla="*/ 7602203 w 7868507"/>
              <a:gd name="connsiteY7" fmla="*/ 99894 h 1682351"/>
              <a:gd name="connsiteX8" fmla="*/ 7533256 w 7868507"/>
              <a:gd name="connsiteY8" fmla="*/ 141638 h 1682351"/>
              <a:gd name="connsiteX9" fmla="*/ 7516926 w 7868507"/>
              <a:gd name="connsiteY9" fmla="*/ 165418 h 1682351"/>
              <a:gd name="connsiteX10" fmla="*/ 7488994 w 7868507"/>
              <a:gd name="connsiteY10" fmla="*/ 178287 h 1682351"/>
              <a:gd name="connsiteX11" fmla="*/ 7478335 w 7868507"/>
              <a:gd name="connsiteY11" fmla="*/ 185700 h 1682351"/>
              <a:gd name="connsiteX12" fmla="*/ 7458526 w 7868507"/>
              <a:gd name="connsiteY12" fmla="*/ 189157 h 1682351"/>
              <a:gd name="connsiteX13" fmla="*/ 7419554 w 7868507"/>
              <a:gd name="connsiteY13" fmla="*/ 192546 h 1682351"/>
              <a:gd name="connsiteX14" fmla="*/ 7347574 w 7868507"/>
              <a:gd name="connsiteY14" fmla="*/ 213028 h 1682351"/>
              <a:gd name="connsiteX15" fmla="*/ 7205646 w 7868507"/>
              <a:gd name="connsiteY15" fmla="*/ 228570 h 1682351"/>
              <a:gd name="connsiteX16" fmla="*/ 7132082 w 7868507"/>
              <a:gd name="connsiteY16" fmla="*/ 240066 h 1682351"/>
              <a:gd name="connsiteX17" fmla="*/ 7026584 w 7868507"/>
              <a:gd name="connsiteY17" fmla="*/ 249305 h 1682351"/>
              <a:gd name="connsiteX18" fmla="*/ 6949796 w 7868507"/>
              <a:gd name="connsiteY18" fmla="*/ 259619 h 1682351"/>
              <a:gd name="connsiteX19" fmla="*/ 6850243 w 7868507"/>
              <a:gd name="connsiteY19" fmla="*/ 278486 h 1682351"/>
              <a:gd name="connsiteX20" fmla="*/ 6848972 w 7868507"/>
              <a:gd name="connsiteY20" fmla="*/ 279419 h 1682351"/>
              <a:gd name="connsiteX21" fmla="*/ 6833720 w 7868507"/>
              <a:gd name="connsiteY21" fmla="*/ 281340 h 1682351"/>
              <a:gd name="connsiteX22" fmla="*/ 6796601 w 7868507"/>
              <a:gd name="connsiteY22" fmla="*/ 279778 h 1682351"/>
              <a:gd name="connsiteX23" fmla="*/ 6793249 w 7868507"/>
              <a:gd name="connsiteY23" fmla="*/ 281365 h 1682351"/>
              <a:gd name="connsiteX24" fmla="*/ 6761214 w 7868507"/>
              <a:gd name="connsiteY24" fmla="*/ 283216 h 1682351"/>
              <a:gd name="connsiteX25" fmla="*/ 6761137 w 7868507"/>
              <a:gd name="connsiteY25" fmla="*/ 284040 h 1682351"/>
              <a:gd name="connsiteX26" fmla="*/ 6753708 w 7868507"/>
              <a:gd name="connsiteY26" fmla="*/ 288053 h 1682351"/>
              <a:gd name="connsiteX27" fmla="*/ 6738673 w 7868507"/>
              <a:gd name="connsiteY27" fmla="*/ 293899 h 1682351"/>
              <a:gd name="connsiteX28" fmla="*/ 6675177 w 7868507"/>
              <a:gd name="connsiteY28" fmla="*/ 319284 h 1682351"/>
              <a:gd name="connsiteX29" fmla="*/ 6668648 w 7868507"/>
              <a:gd name="connsiteY29" fmla="*/ 320128 h 1682351"/>
              <a:gd name="connsiteX30" fmla="*/ 6668596 w 7868507"/>
              <a:gd name="connsiteY30" fmla="*/ 320325 h 1682351"/>
              <a:gd name="connsiteX31" fmla="*/ 6661861 w 7868507"/>
              <a:gd name="connsiteY31" fmla="*/ 321574 h 1682351"/>
              <a:gd name="connsiteX32" fmla="*/ 6644079 w 7868507"/>
              <a:gd name="connsiteY32" fmla="*/ 323301 h 1682351"/>
              <a:gd name="connsiteX33" fmla="*/ 6640227 w 7868507"/>
              <a:gd name="connsiteY33" fmla="*/ 325063 h 1682351"/>
              <a:gd name="connsiteX34" fmla="*/ 6639422 w 7868507"/>
              <a:gd name="connsiteY34" fmla="*/ 327491 h 1682351"/>
              <a:gd name="connsiteX35" fmla="*/ 6617073 w 7868507"/>
              <a:gd name="connsiteY35" fmla="*/ 336554 h 1682351"/>
              <a:gd name="connsiteX36" fmla="*/ 6565938 w 7868507"/>
              <a:gd name="connsiteY36" fmla="*/ 354459 h 1682351"/>
              <a:gd name="connsiteX37" fmla="*/ 6506395 w 7868507"/>
              <a:gd name="connsiteY37" fmla="*/ 372715 h 1682351"/>
              <a:gd name="connsiteX38" fmla="*/ 6366803 w 7868507"/>
              <a:gd name="connsiteY38" fmla="*/ 421832 h 1682351"/>
              <a:gd name="connsiteX39" fmla="*/ 6245343 w 7868507"/>
              <a:gd name="connsiteY39" fmla="*/ 435559 h 1682351"/>
              <a:gd name="connsiteX40" fmla="*/ 6186762 w 7868507"/>
              <a:gd name="connsiteY40" fmla="*/ 449329 h 1682351"/>
              <a:gd name="connsiteX41" fmla="*/ 6151870 w 7868507"/>
              <a:gd name="connsiteY41" fmla="*/ 456667 h 1682351"/>
              <a:gd name="connsiteX42" fmla="*/ 6094791 w 7868507"/>
              <a:gd name="connsiteY42" fmla="*/ 467108 h 1682351"/>
              <a:gd name="connsiteX43" fmla="*/ 6094387 w 7868507"/>
              <a:gd name="connsiteY43" fmla="*/ 469288 h 1682351"/>
              <a:gd name="connsiteX44" fmla="*/ 6088888 w 7868507"/>
              <a:gd name="connsiteY44" fmla="*/ 472662 h 1682351"/>
              <a:gd name="connsiteX45" fmla="*/ 6079322 w 7868507"/>
              <a:gd name="connsiteY45" fmla="*/ 480342 h 1682351"/>
              <a:gd name="connsiteX46" fmla="*/ 6060058 w 7868507"/>
              <a:gd name="connsiteY46" fmla="*/ 490885 h 1682351"/>
              <a:gd name="connsiteX47" fmla="*/ 6059271 w 7868507"/>
              <a:gd name="connsiteY47" fmla="*/ 490563 h 1682351"/>
              <a:gd name="connsiteX48" fmla="*/ 6052214 w 7868507"/>
              <a:gd name="connsiteY48" fmla="*/ 491388 h 1682351"/>
              <a:gd name="connsiteX49" fmla="*/ 6004898 w 7868507"/>
              <a:gd name="connsiteY49" fmla="*/ 494385 h 1682351"/>
              <a:gd name="connsiteX50" fmla="*/ 5987859 w 7868507"/>
              <a:gd name="connsiteY50" fmla="*/ 504838 h 1682351"/>
              <a:gd name="connsiteX51" fmla="*/ 5984113 w 7868507"/>
              <a:gd name="connsiteY51" fmla="*/ 506697 h 1682351"/>
              <a:gd name="connsiteX52" fmla="*/ 5983909 w 7868507"/>
              <a:gd name="connsiteY52" fmla="*/ 506630 h 1682351"/>
              <a:gd name="connsiteX53" fmla="*/ 5979696 w 7868507"/>
              <a:gd name="connsiteY53" fmla="*/ 508387 h 1682351"/>
              <a:gd name="connsiteX54" fmla="*/ 5931986 w 7868507"/>
              <a:gd name="connsiteY54" fmla="*/ 510495 h 1682351"/>
              <a:gd name="connsiteX55" fmla="*/ 5873354 w 7868507"/>
              <a:gd name="connsiteY55" fmla="*/ 520717 h 1682351"/>
              <a:gd name="connsiteX56" fmla="*/ 5843006 w 7868507"/>
              <a:gd name="connsiteY56" fmla="*/ 525739 h 1682351"/>
              <a:gd name="connsiteX57" fmla="*/ 5825737 w 7868507"/>
              <a:gd name="connsiteY57" fmla="*/ 530029 h 1682351"/>
              <a:gd name="connsiteX58" fmla="*/ 5812271 w 7868507"/>
              <a:gd name="connsiteY58" fmla="*/ 536366 h 1682351"/>
              <a:gd name="connsiteX59" fmla="*/ 5683965 w 7868507"/>
              <a:gd name="connsiteY59" fmla="*/ 605660 h 1682351"/>
              <a:gd name="connsiteX60" fmla="*/ 5572324 w 7868507"/>
              <a:gd name="connsiteY60" fmla="*/ 625027 h 1682351"/>
              <a:gd name="connsiteX61" fmla="*/ 5556903 w 7868507"/>
              <a:gd name="connsiteY61" fmla="*/ 628786 h 1682351"/>
              <a:gd name="connsiteX62" fmla="*/ 5553544 w 7868507"/>
              <a:gd name="connsiteY62" fmla="*/ 627847 h 1682351"/>
              <a:gd name="connsiteX63" fmla="*/ 5526889 w 7868507"/>
              <a:gd name="connsiteY63" fmla="*/ 632098 h 1682351"/>
              <a:gd name="connsiteX64" fmla="*/ 5521078 w 7868507"/>
              <a:gd name="connsiteY64" fmla="*/ 637584 h 1682351"/>
              <a:gd name="connsiteX65" fmla="*/ 5512534 w 7868507"/>
              <a:gd name="connsiteY65" fmla="*/ 637267 h 1682351"/>
              <a:gd name="connsiteX66" fmla="*/ 5474353 w 7868507"/>
              <a:gd name="connsiteY66" fmla="*/ 648039 h 1682351"/>
              <a:gd name="connsiteX67" fmla="*/ 5470584 w 7868507"/>
              <a:gd name="connsiteY67" fmla="*/ 648039 h 1682351"/>
              <a:gd name="connsiteX68" fmla="*/ 5467496 w 7868507"/>
              <a:gd name="connsiteY68" fmla="*/ 650003 h 1682351"/>
              <a:gd name="connsiteX69" fmla="*/ 5462885 w 7868507"/>
              <a:gd name="connsiteY69" fmla="*/ 649269 h 1682351"/>
              <a:gd name="connsiteX70" fmla="*/ 5461190 w 7868507"/>
              <a:gd name="connsiteY70" fmla="*/ 650833 h 1682351"/>
              <a:gd name="connsiteX71" fmla="*/ 5438256 w 7868507"/>
              <a:gd name="connsiteY71" fmla="*/ 650162 h 1682351"/>
              <a:gd name="connsiteX72" fmla="*/ 5425515 w 7868507"/>
              <a:gd name="connsiteY72" fmla="*/ 650724 h 1682351"/>
              <a:gd name="connsiteX73" fmla="*/ 5399851 w 7868507"/>
              <a:gd name="connsiteY73" fmla="*/ 648648 h 1682351"/>
              <a:gd name="connsiteX74" fmla="*/ 5395578 w 7868507"/>
              <a:gd name="connsiteY74" fmla="*/ 651245 h 1682351"/>
              <a:gd name="connsiteX75" fmla="*/ 5357693 w 7868507"/>
              <a:gd name="connsiteY75" fmla="*/ 652764 h 1682351"/>
              <a:gd name="connsiteX76" fmla="*/ 5357422 w 7868507"/>
              <a:gd name="connsiteY76" fmla="*/ 654203 h 1682351"/>
              <a:gd name="connsiteX77" fmla="*/ 5347920 w 7868507"/>
              <a:gd name="connsiteY77" fmla="*/ 660769 h 1682351"/>
              <a:gd name="connsiteX78" fmla="*/ 5344829 w 7868507"/>
              <a:gd name="connsiteY78" fmla="*/ 661019 h 1682351"/>
              <a:gd name="connsiteX79" fmla="*/ 5285263 w 7868507"/>
              <a:gd name="connsiteY79" fmla="*/ 671313 h 1682351"/>
              <a:gd name="connsiteX80" fmla="*/ 5264305 w 7868507"/>
              <a:gd name="connsiteY80" fmla="*/ 677803 h 1682351"/>
              <a:gd name="connsiteX81" fmla="*/ 5229182 w 7868507"/>
              <a:gd name="connsiteY81" fmla="*/ 688503 h 1682351"/>
              <a:gd name="connsiteX82" fmla="*/ 5203382 w 7868507"/>
              <a:gd name="connsiteY82" fmla="*/ 703484 h 1682351"/>
              <a:gd name="connsiteX83" fmla="*/ 5173833 w 7868507"/>
              <a:gd name="connsiteY83" fmla="*/ 709660 h 1682351"/>
              <a:gd name="connsiteX84" fmla="*/ 5166382 w 7868507"/>
              <a:gd name="connsiteY84" fmla="*/ 702062 h 1682351"/>
              <a:gd name="connsiteX85" fmla="*/ 5142858 w 7868507"/>
              <a:gd name="connsiteY85" fmla="*/ 702153 h 1682351"/>
              <a:gd name="connsiteX86" fmla="*/ 5134964 w 7868507"/>
              <a:gd name="connsiteY86" fmla="*/ 711602 h 1682351"/>
              <a:gd name="connsiteX87" fmla="*/ 5087368 w 7868507"/>
              <a:gd name="connsiteY87" fmla="*/ 727066 h 1682351"/>
              <a:gd name="connsiteX88" fmla="*/ 5059763 w 7868507"/>
              <a:gd name="connsiteY88" fmla="*/ 733651 h 1682351"/>
              <a:gd name="connsiteX89" fmla="*/ 5023240 w 7868507"/>
              <a:gd name="connsiteY89" fmla="*/ 742299 h 1682351"/>
              <a:gd name="connsiteX90" fmla="*/ 5007406 w 7868507"/>
              <a:gd name="connsiteY90" fmla="*/ 747156 h 1682351"/>
              <a:gd name="connsiteX91" fmla="*/ 4995851 w 7868507"/>
              <a:gd name="connsiteY91" fmla="*/ 746560 h 1682351"/>
              <a:gd name="connsiteX92" fmla="*/ 4983107 w 7868507"/>
              <a:gd name="connsiteY92" fmla="*/ 748274 h 1682351"/>
              <a:gd name="connsiteX93" fmla="*/ 4973068 w 7868507"/>
              <a:gd name="connsiteY93" fmla="*/ 750600 h 1682351"/>
              <a:gd name="connsiteX94" fmla="*/ 4967642 w 7868507"/>
              <a:gd name="connsiteY94" fmla="*/ 756164 h 1682351"/>
              <a:gd name="connsiteX95" fmla="*/ 4958938 w 7868507"/>
              <a:gd name="connsiteY95" fmla="*/ 756308 h 1682351"/>
              <a:gd name="connsiteX96" fmla="*/ 4949594 w 7868507"/>
              <a:gd name="connsiteY96" fmla="*/ 761504 h 1682351"/>
              <a:gd name="connsiteX97" fmla="*/ 4947761 w 7868507"/>
              <a:gd name="connsiteY97" fmla="*/ 759559 h 1682351"/>
              <a:gd name="connsiteX98" fmla="*/ 4939683 w 7868507"/>
              <a:gd name="connsiteY98" fmla="*/ 757589 h 1682351"/>
              <a:gd name="connsiteX99" fmla="*/ 4905733 w 7868507"/>
              <a:gd name="connsiteY99" fmla="*/ 776774 h 1682351"/>
              <a:gd name="connsiteX100" fmla="*/ 4885524 w 7868507"/>
              <a:gd name="connsiteY100" fmla="*/ 784914 h 1682351"/>
              <a:gd name="connsiteX101" fmla="*/ 4884537 w 7868507"/>
              <a:gd name="connsiteY101" fmla="*/ 786309 h 1682351"/>
              <a:gd name="connsiteX102" fmla="*/ 4863207 w 7868507"/>
              <a:gd name="connsiteY102" fmla="*/ 792997 h 1682351"/>
              <a:gd name="connsiteX103" fmla="*/ 4857388 w 7868507"/>
              <a:gd name="connsiteY103" fmla="*/ 798678 h 1682351"/>
              <a:gd name="connsiteX104" fmla="*/ 4816499 w 7868507"/>
              <a:gd name="connsiteY104" fmla="*/ 818246 h 1682351"/>
              <a:gd name="connsiteX105" fmla="*/ 4805033 w 7868507"/>
              <a:gd name="connsiteY105" fmla="*/ 823877 h 1682351"/>
              <a:gd name="connsiteX106" fmla="*/ 4794341 w 7868507"/>
              <a:gd name="connsiteY106" fmla="*/ 824641 h 1682351"/>
              <a:gd name="connsiteX107" fmla="*/ 4791139 w 7868507"/>
              <a:gd name="connsiteY107" fmla="*/ 821265 h 1682351"/>
              <a:gd name="connsiteX108" fmla="*/ 4784697 w 7868507"/>
              <a:gd name="connsiteY108" fmla="*/ 823709 h 1682351"/>
              <a:gd name="connsiteX109" fmla="*/ 4782810 w 7868507"/>
              <a:gd name="connsiteY109" fmla="*/ 823507 h 1682351"/>
              <a:gd name="connsiteX110" fmla="*/ 4772164 w 7868507"/>
              <a:gd name="connsiteY110" fmla="*/ 823203 h 1682351"/>
              <a:gd name="connsiteX111" fmla="*/ 4753756 w 7868507"/>
              <a:gd name="connsiteY111" fmla="*/ 843711 h 1682351"/>
              <a:gd name="connsiteX112" fmla="*/ 4727551 w 7868507"/>
              <a:gd name="connsiteY112" fmla="*/ 851537 h 1682351"/>
              <a:gd name="connsiteX113" fmla="*/ 4631760 w 7868507"/>
              <a:gd name="connsiteY113" fmla="*/ 932126 h 1682351"/>
              <a:gd name="connsiteX114" fmla="*/ 4584082 w 7868507"/>
              <a:gd name="connsiteY114" fmla="*/ 949940 h 1682351"/>
              <a:gd name="connsiteX115" fmla="*/ 4523312 w 7868507"/>
              <a:gd name="connsiteY115" fmla="*/ 974005 h 1682351"/>
              <a:gd name="connsiteX116" fmla="*/ 4463504 w 7868507"/>
              <a:gd name="connsiteY116" fmla="*/ 996548 h 1682351"/>
              <a:gd name="connsiteX117" fmla="*/ 4452680 w 7868507"/>
              <a:gd name="connsiteY117" fmla="*/ 1008042 h 1682351"/>
              <a:gd name="connsiteX118" fmla="*/ 4445284 w 7868507"/>
              <a:gd name="connsiteY118" fmla="*/ 1009976 h 1682351"/>
              <a:gd name="connsiteX119" fmla="*/ 4407084 w 7868507"/>
              <a:gd name="connsiteY119" fmla="*/ 1025274 h 1682351"/>
              <a:gd name="connsiteX120" fmla="*/ 4398766 w 7868507"/>
              <a:gd name="connsiteY120" fmla="*/ 1022420 h 1682351"/>
              <a:gd name="connsiteX121" fmla="*/ 4397057 w 7868507"/>
              <a:gd name="connsiteY121" fmla="*/ 1020283 h 1682351"/>
              <a:gd name="connsiteX122" fmla="*/ 4386552 w 7868507"/>
              <a:gd name="connsiteY122" fmla="*/ 1024409 h 1682351"/>
              <a:gd name="connsiteX123" fmla="*/ 4377324 w 7868507"/>
              <a:gd name="connsiteY123" fmla="*/ 1023587 h 1682351"/>
              <a:gd name="connsiteX124" fmla="*/ 4370923 w 7868507"/>
              <a:gd name="connsiteY124" fmla="*/ 1028513 h 1682351"/>
              <a:gd name="connsiteX125" fmla="*/ 4360023 w 7868507"/>
              <a:gd name="connsiteY125" fmla="*/ 1029711 h 1682351"/>
              <a:gd name="connsiteX126" fmla="*/ 4346335 w 7868507"/>
              <a:gd name="connsiteY126" fmla="*/ 1029999 h 1682351"/>
              <a:gd name="connsiteX127" fmla="*/ 4334175 w 7868507"/>
              <a:gd name="connsiteY127" fmla="*/ 1028124 h 1682351"/>
              <a:gd name="connsiteX128" fmla="*/ 4316842 w 7868507"/>
              <a:gd name="connsiteY128" fmla="*/ 1031192 h 1682351"/>
              <a:gd name="connsiteX129" fmla="*/ 4277163 w 7868507"/>
              <a:gd name="connsiteY129" fmla="*/ 1035732 h 1682351"/>
              <a:gd name="connsiteX130" fmla="*/ 4247171 w 7868507"/>
              <a:gd name="connsiteY130" fmla="*/ 1039212 h 1682351"/>
              <a:gd name="connsiteX131" fmla="*/ 4194968 w 7868507"/>
              <a:gd name="connsiteY131" fmla="*/ 1049296 h 1682351"/>
              <a:gd name="connsiteX132" fmla="*/ 4185496 w 7868507"/>
              <a:gd name="connsiteY132" fmla="*/ 1057811 h 1682351"/>
              <a:gd name="connsiteX133" fmla="*/ 4160588 w 7868507"/>
              <a:gd name="connsiteY133" fmla="*/ 1055289 h 1682351"/>
              <a:gd name="connsiteX134" fmla="*/ 4153601 w 7868507"/>
              <a:gd name="connsiteY134" fmla="*/ 1046911 h 1682351"/>
              <a:gd name="connsiteX135" fmla="*/ 4121597 w 7868507"/>
              <a:gd name="connsiteY135" fmla="*/ 1049768 h 1682351"/>
              <a:gd name="connsiteX136" fmla="*/ 4092519 w 7868507"/>
              <a:gd name="connsiteY136" fmla="*/ 1061793 h 1682351"/>
              <a:gd name="connsiteX137" fmla="*/ 4054082 w 7868507"/>
              <a:gd name="connsiteY137" fmla="*/ 1068526 h 1682351"/>
              <a:gd name="connsiteX138" fmla="*/ 4031133 w 7868507"/>
              <a:gd name="connsiteY138" fmla="*/ 1072650 h 1682351"/>
              <a:gd name="connsiteX139" fmla="*/ 3966873 w 7868507"/>
              <a:gd name="connsiteY139" fmla="*/ 1076267 h 1682351"/>
              <a:gd name="connsiteX140" fmla="*/ 3963573 w 7868507"/>
              <a:gd name="connsiteY140" fmla="*/ 1076172 h 1682351"/>
              <a:gd name="connsiteX141" fmla="*/ 3952740 w 7868507"/>
              <a:gd name="connsiteY141" fmla="*/ 1081643 h 1682351"/>
              <a:gd name="connsiteX142" fmla="*/ 3952284 w 7868507"/>
              <a:gd name="connsiteY142" fmla="*/ 1083043 h 1682351"/>
              <a:gd name="connsiteX143" fmla="*/ 3912008 w 7868507"/>
              <a:gd name="connsiteY143" fmla="*/ 1080346 h 1682351"/>
              <a:gd name="connsiteX144" fmla="*/ 3907178 w 7868507"/>
              <a:gd name="connsiteY144" fmla="*/ 1082452 h 1682351"/>
              <a:gd name="connsiteX145" fmla="*/ 3880262 w 7868507"/>
              <a:gd name="connsiteY145" fmla="*/ 1077541 h 1682351"/>
              <a:gd name="connsiteX146" fmla="*/ 3866711 w 7868507"/>
              <a:gd name="connsiteY146" fmla="*/ 1076684 h 1682351"/>
              <a:gd name="connsiteX147" fmla="*/ 3842517 w 7868507"/>
              <a:gd name="connsiteY147" fmla="*/ 1073470 h 1682351"/>
              <a:gd name="connsiteX148" fmla="*/ 3840538 w 7868507"/>
              <a:gd name="connsiteY148" fmla="*/ 1074837 h 1682351"/>
              <a:gd name="connsiteX149" fmla="*/ 3835745 w 7868507"/>
              <a:gd name="connsiteY149" fmla="*/ 1073596 h 1682351"/>
              <a:gd name="connsiteX150" fmla="*/ 3832245 w 7868507"/>
              <a:gd name="connsiteY150" fmla="*/ 1075205 h 1682351"/>
              <a:gd name="connsiteX151" fmla="*/ 3828256 w 7868507"/>
              <a:gd name="connsiteY151" fmla="*/ 1074786 h 1682351"/>
              <a:gd name="connsiteX152" fmla="*/ 3786574 w 7868507"/>
              <a:gd name="connsiteY152" fmla="*/ 1081253 h 1682351"/>
              <a:gd name="connsiteX153" fmla="*/ 3777568 w 7868507"/>
              <a:gd name="connsiteY153" fmla="*/ 1079989 h 1682351"/>
              <a:gd name="connsiteX154" fmla="*/ 3770769 w 7868507"/>
              <a:gd name="connsiteY154" fmla="*/ 1084796 h 1682351"/>
              <a:gd name="connsiteX155" fmla="*/ 3742056 w 7868507"/>
              <a:gd name="connsiteY155" fmla="*/ 1086062 h 1682351"/>
              <a:gd name="connsiteX156" fmla="*/ 3732135 w 7868507"/>
              <a:gd name="connsiteY156" fmla="*/ 1082300 h 1682351"/>
              <a:gd name="connsiteX157" fmla="*/ 3722961 w 7868507"/>
              <a:gd name="connsiteY157" fmla="*/ 1079602 h 1682351"/>
              <a:gd name="connsiteX158" fmla="*/ 3721773 w 7868507"/>
              <a:gd name="connsiteY158" fmla="*/ 1079610 h 1682351"/>
              <a:gd name="connsiteX159" fmla="*/ 3709837 w 7868507"/>
              <a:gd name="connsiteY159" fmla="*/ 1079694 h 1682351"/>
              <a:gd name="connsiteX160" fmla="*/ 3687629 w 7868507"/>
              <a:gd name="connsiteY160" fmla="*/ 1079849 h 1682351"/>
              <a:gd name="connsiteX161" fmla="*/ 3644574 w 7868507"/>
              <a:gd name="connsiteY161" fmla="*/ 1083439 h 1682351"/>
              <a:gd name="connsiteX162" fmla="*/ 3547156 w 7868507"/>
              <a:gd name="connsiteY162" fmla="*/ 1066356 h 1682351"/>
              <a:gd name="connsiteX163" fmla="*/ 3408831 w 7868507"/>
              <a:gd name="connsiteY163" fmla="*/ 1075438 h 1682351"/>
              <a:gd name="connsiteX164" fmla="*/ 3114039 w 7868507"/>
              <a:gd name="connsiteY164" fmla="*/ 1109327 h 1682351"/>
              <a:gd name="connsiteX165" fmla="*/ 3051319 w 7868507"/>
              <a:gd name="connsiteY165" fmla="*/ 1116688 h 1682351"/>
              <a:gd name="connsiteX166" fmla="*/ 3010058 w 7868507"/>
              <a:gd name="connsiteY166" fmla="*/ 1118821 h 1682351"/>
              <a:gd name="connsiteX167" fmla="*/ 2941155 w 7868507"/>
              <a:gd name="connsiteY167" fmla="*/ 1141827 h 1682351"/>
              <a:gd name="connsiteX168" fmla="*/ 2862733 w 7868507"/>
              <a:gd name="connsiteY168" fmla="*/ 1149849 h 1682351"/>
              <a:gd name="connsiteX169" fmla="*/ 2762853 w 7868507"/>
              <a:gd name="connsiteY169" fmla="*/ 1155888 h 1682351"/>
              <a:gd name="connsiteX170" fmla="*/ 2735957 w 7868507"/>
              <a:gd name="connsiteY170" fmla="*/ 1166296 h 1682351"/>
              <a:gd name="connsiteX171" fmla="*/ 2697453 w 7868507"/>
              <a:gd name="connsiteY171" fmla="*/ 1175920 h 1682351"/>
              <a:gd name="connsiteX172" fmla="*/ 2630587 w 7868507"/>
              <a:gd name="connsiteY172" fmla="*/ 1198561 h 1682351"/>
              <a:gd name="connsiteX173" fmla="*/ 2554087 w 7868507"/>
              <a:gd name="connsiteY173" fmla="*/ 1210615 h 1682351"/>
              <a:gd name="connsiteX174" fmla="*/ 2466063 w 7868507"/>
              <a:gd name="connsiteY174" fmla="*/ 1202949 h 1682351"/>
              <a:gd name="connsiteX175" fmla="*/ 2417946 w 7868507"/>
              <a:gd name="connsiteY175" fmla="*/ 1202719 h 1682351"/>
              <a:gd name="connsiteX176" fmla="*/ 2258819 w 7868507"/>
              <a:gd name="connsiteY176" fmla="*/ 1200304 h 1682351"/>
              <a:gd name="connsiteX177" fmla="*/ 2148771 w 7868507"/>
              <a:gd name="connsiteY177" fmla="*/ 1198564 h 1682351"/>
              <a:gd name="connsiteX178" fmla="*/ 2117137 w 7868507"/>
              <a:gd name="connsiteY178" fmla="*/ 1207800 h 1682351"/>
              <a:gd name="connsiteX179" fmla="*/ 2064067 w 7868507"/>
              <a:gd name="connsiteY179" fmla="*/ 1222897 h 1682351"/>
              <a:gd name="connsiteX180" fmla="*/ 2011154 w 7868507"/>
              <a:gd name="connsiteY180" fmla="*/ 1227589 h 1682351"/>
              <a:gd name="connsiteX181" fmla="*/ 1967562 w 7868507"/>
              <a:gd name="connsiteY181" fmla="*/ 1238053 h 1682351"/>
              <a:gd name="connsiteX182" fmla="*/ 1925305 w 7868507"/>
              <a:gd name="connsiteY182" fmla="*/ 1239652 h 1682351"/>
              <a:gd name="connsiteX183" fmla="*/ 1903633 w 7868507"/>
              <a:gd name="connsiteY183" fmla="*/ 1234971 h 1682351"/>
              <a:gd name="connsiteX184" fmla="*/ 1878608 w 7868507"/>
              <a:gd name="connsiteY184" fmla="*/ 1229903 h 1682351"/>
              <a:gd name="connsiteX185" fmla="*/ 1843617 w 7868507"/>
              <a:gd name="connsiteY185" fmla="*/ 1224887 h 1682351"/>
              <a:gd name="connsiteX186" fmla="*/ 1749265 w 7868507"/>
              <a:gd name="connsiteY186" fmla="*/ 1228560 h 1682351"/>
              <a:gd name="connsiteX187" fmla="*/ 1650050 w 7868507"/>
              <a:gd name="connsiteY187" fmla="*/ 1231064 h 1682351"/>
              <a:gd name="connsiteX188" fmla="*/ 1625906 w 7868507"/>
              <a:gd name="connsiteY188" fmla="*/ 1240466 h 1682351"/>
              <a:gd name="connsiteX189" fmla="*/ 1625638 w 7868507"/>
              <a:gd name="connsiteY189" fmla="*/ 1243542 h 1682351"/>
              <a:gd name="connsiteX190" fmla="*/ 1621994 w 7868507"/>
              <a:gd name="connsiteY190" fmla="*/ 1248302 h 1682351"/>
              <a:gd name="connsiteX191" fmla="*/ 1615654 w 7868507"/>
              <a:gd name="connsiteY191" fmla="*/ 1259137 h 1682351"/>
              <a:gd name="connsiteX192" fmla="*/ 1602888 w 7868507"/>
              <a:gd name="connsiteY192" fmla="*/ 1274010 h 1682351"/>
              <a:gd name="connsiteX193" fmla="*/ 1602366 w 7868507"/>
              <a:gd name="connsiteY193" fmla="*/ 1273557 h 1682351"/>
              <a:gd name="connsiteX194" fmla="*/ 1597689 w 7868507"/>
              <a:gd name="connsiteY194" fmla="*/ 1274721 h 1682351"/>
              <a:gd name="connsiteX195" fmla="*/ 1566332 w 7868507"/>
              <a:gd name="connsiteY195" fmla="*/ 1278948 h 1682351"/>
              <a:gd name="connsiteX196" fmla="*/ 1555040 w 7868507"/>
              <a:gd name="connsiteY196" fmla="*/ 1293696 h 1682351"/>
              <a:gd name="connsiteX197" fmla="*/ 1552558 w 7868507"/>
              <a:gd name="connsiteY197" fmla="*/ 1296317 h 1682351"/>
              <a:gd name="connsiteX198" fmla="*/ 1552423 w 7868507"/>
              <a:gd name="connsiteY198" fmla="*/ 1296224 h 1682351"/>
              <a:gd name="connsiteX199" fmla="*/ 1549631 w 7868507"/>
              <a:gd name="connsiteY199" fmla="*/ 1298702 h 1682351"/>
              <a:gd name="connsiteX200" fmla="*/ 1518013 w 7868507"/>
              <a:gd name="connsiteY200" fmla="*/ 1301677 h 1682351"/>
              <a:gd name="connsiteX201" fmla="*/ 1479156 w 7868507"/>
              <a:gd name="connsiteY201" fmla="*/ 1316098 h 1682351"/>
              <a:gd name="connsiteX202" fmla="*/ 1441079 w 7868507"/>
              <a:gd name="connsiteY202" fmla="*/ 1332684 h 1682351"/>
              <a:gd name="connsiteX203" fmla="*/ 1427483 w 7868507"/>
              <a:gd name="connsiteY203" fmla="*/ 1339810 h 1682351"/>
              <a:gd name="connsiteX204" fmla="*/ 1402408 w 7868507"/>
              <a:gd name="connsiteY204" fmla="*/ 1347572 h 1682351"/>
              <a:gd name="connsiteX205" fmla="*/ 1390401 w 7868507"/>
              <a:gd name="connsiteY205" fmla="*/ 1348064 h 1682351"/>
              <a:gd name="connsiteX206" fmla="*/ 1389965 w 7868507"/>
              <a:gd name="connsiteY206" fmla="*/ 1348612 h 1682351"/>
              <a:gd name="connsiteX207" fmla="*/ 1388601 w 7868507"/>
              <a:gd name="connsiteY207" fmla="*/ 1346953 h 1682351"/>
              <a:gd name="connsiteX208" fmla="*/ 1380844 w 7868507"/>
              <a:gd name="connsiteY208" fmla="*/ 1350384 h 1682351"/>
              <a:gd name="connsiteX209" fmla="*/ 1378861 w 7868507"/>
              <a:gd name="connsiteY209" fmla="*/ 1352221 h 1682351"/>
              <a:gd name="connsiteX210" fmla="*/ 1375758 w 7868507"/>
              <a:gd name="connsiteY210" fmla="*/ 1353731 h 1682351"/>
              <a:gd name="connsiteX211" fmla="*/ 1375650 w 7868507"/>
              <a:gd name="connsiteY211" fmla="*/ 1353592 h 1682351"/>
              <a:gd name="connsiteX212" fmla="*/ 1372804 w 7868507"/>
              <a:gd name="connsiteY212" fmla="*/ 1355351 h 1682351"/>
              <a:gd name="connsiteX213" fmla="*/ 1359249 w 7868507"/>
              <a:gd name="connsiteY213" fmla="*/ 1366189 h 1682351"/>
              <a:gd name="connsiteX214" fmla="*/ 1340780 w 7868507"/>
              <a:gd name="connsiteY214" fmla="*/ 1366894 h 1682351"/>
              <a:gd name="connsiteX215" fmla="*/ 1337816 w 7868507"/>
              <a:gd name="connsiteY215" fmla="*/ 1359128 h 1682351"/>
              <a:gd name="connsiteX216" fmla="*/ 1335560 w 7868507"/>
              <a:gd name="connsiteY216" fmla="*/ 1360910 h 1682351"/>
              <a:gd name="connsiteX217" fmla="*/ 1331292 w 7868507"/>
              <a:gd name="connsiteY217" fmla="*/ 1365723 h 1682351"/>
              <a:gd name="connsiteX218" fmla="*/ 1329826 w 7868507"/>
              <a:gd name="connsiteY218" fmla="*/ 1365581 h 1682351"/>
              <a:gd name="connsiteX219" fmla="*/ 1315524 w 7868507"/>
              <a:gd name="connsiteY219" fmla="*/ 1370869 h 1682351"/>
              <a:gd name="connsiteX220" fmla="*/ 1311310 w 7868507"/>
              <a:gd name="connsiteY220" fmla="*/ 1368878 h 1682351"/>
              <a:gd name="connsiteX221" fmla="*/ 1309448 w 7868507"/>
              <a:gd name="connsiteY221" fmla="*/ 1368851 h 1682351"/>
              <a:gd name="connsiteX222" fmla="*/ 1301298 w 7868507"/>
              <a:gd name="connsiteY222" fmla="*/ 1377498 h 1682351"/>
              <a:gd name="connsiteX223" fmla="*/ 1296925 w 7868507"/>
              <a:gd name="connsiteY223" fmla="*/ 1380996 h 1682351"/>
              <a:gd name="connsiteX224" fmla="*/ 1269267 w 7868507"/>
              <a:gd name="connsiteY224" fmla="*/ 1411589 h 1682351"/>
              <a:gd name="connsiteX225" fmla="*/ 1221707 w 7868507"/>
              <a:gd name="connsiteY225" fmla="*/ 1427353 h 1682351"/>
              <a:gd name="connsiteX226" fmla="*/ 1173283 w 7868507"/>
              <a:gd name="connsiteY226" fmla="*/ 1444522 h 1682351"/>
              <a:gd name="connsiteX227" fmla="*/ 1135382 w 7868507"/>
              <a:gd name="connsiteY227" fmla="*/ 1456933 h 1682351"/>
              <a:gd name="connsiteX228" fmla="*/ 1055416 w 7868507"/>
              <a:gd name="connsiteY228" fmla="*/ 1526389 h 1682351"/>
              <a:gd name="connsiteX229" fmla="*/ 1034752 w 7868507"/>
              <a:gd name="connsiteY229" fmla="*/ 1531257 h 1682351"/>
              <a:gd name="connsiteX230" fmla="*/ 1018956 w 7868507"/>
              <a:gd name="connsiteY230" fmla="*/ 1549595 h 1682351"/>
              <a:gd name="connsiteX231" fmla="*/ 1010858 w 7868507"/>
              <a:gd name="connsiteY231" fmla="*/ 1548110 h 1682351"/>
              <a:gd name="connsiteX232" fmla="*/ 1009435 w 7868507"/>
              <a:gd name="connsiteY232" fmla="*/ 1547700 h 1682351"/>
              <a:gd name="connsiteX233" fmla="*/ 1004312 w 7868507"/>
              <a:gd name="connsiteY233" fmla="*/ 1549413 h 1682351"/>
              <a:gd name="connsiteX234" fmla="*/ 1002155 w 7868507"/>
              <a:gd name="connsiteY234" fmla="*/ 1545703 h 1682351"/>
              <a:gd name="connsiteX235" fmla="*/ 993932 w 7868507"/>
              <a:gd name="connsiteY235" fmla="*/ 1545275 h 1682351"/>
              <a:gd name="connsiteX236" fmla="*/ 984702 w 7868507"/>
              <a:gd name="connsiteY236" fmla="*/ 1549599 h 1682351"/>
              <a:gd name="connsiteX237" fmla="*/ 951832 w 7868507"/>
              <a:gd name="connsiteY237" fmla="*/ 1564506 h 1682351"/>
              <a:gd name="connsiteX238" fmla="*/ 946909 w 7868507"/>
              <a:gd name="connsiteY238" fmla="*/ 1569506 h 1682351"/>
              <a:gd name="connsiteX239" fmla="*/ 930061 w 7868507"/>
              <a:gd name="connsiteY239" fmla="*/ 1573784 h 1682351"/>
              <a:gd name="connsiteX240" fmla="*/ 929189 w 7868507"/>
              <a:gd name="connsiteY240" fmla="*/ 1575061 h 1682351"/>
              <a:gd name="connsiteX241" fmla="*/ 913074 w 7868507"/>
              <a:gd name="connsiteY241" fmla="*/ 1580907 h 1682351"/>
              <a:gd name="connsiteX242" fmla="*/ 885532 w 7868507"/>
              <a:gd name="connsiteY242" fmla="*/ 1596205 h 1682351"/>
              <a:gd name="connsiteX243" fmla="*/ 879535 w 7868507"/>
              <a:gd name="connsiteY243" fmla="*/ 1593350 h 1682351"/>
              <a:gd name="connsiteX244" fmla="*/ 878302 w 7868507"/>
              <a:gd name="connsiteY244" fmla="*/ 1591213 h 1682351"/>
              <a:gd name="connsiteX245" fmla="*/ 870728 w 7868507"/>
              <a:gd name="connsiteY245" fmla="*/ 1595340 h 1682351"/>
              <a:gd name="connsiteX246" fmla="*/ 864075 w 7868507"/>
              <a:gd name="connsiteY246" fmla="*/ 1594517 h 1682351"/>
              <a:gd name="connsiteX247" fmla="*/ 859460 w 7868507"/>
              <a:gd name="connsiteY247" fmla="*/ 1599444 h 1682351"/>
              <a:gd name="connsiteX248" fmla="*/ 851601 w 7868507"/>
              <a:gd name="connsiteY248" fmla="*/ 1600641 h 1682351"/>
              <a:gd name="connsiteX249" fmla="*/ 841730 w 7868507"/>
              <a:gd name="connsiteY249" fmla="*/ 1600929 h 1682351"/>
              <a:gd name="connsiteX250" fmla="*/ 832963 w 7868507"/>
              <a:gd name="connsiteY250" fmla="*/ 1599055 h 1682351"/>
              <a:gd name="connsiteX251" fmla="*/ 820466 w 7868507"/>
              <a:gd name="connsiteY251" fmla="*/ 1602123 h 1682351"/>
              <a:gd name="connsiteX252" fmla="*/ 791859 w 7868507"/>
              <a:gd name="connsiteY252" fmla="*/ 1606663 h 1682351"/>
              <a:gd name="connsiteX253" fmla="*/ 770233 w 7868507"/>
              <a:gd name="connsiteY253" fmla="*/ 1610142 h 1682351"/>
              <a:gd name="connsiteX254" fmla="*/ 732594 w 7868507"/>
              <a:gd name="connsiteY254" fmla="*/ 1620226 h 1682351"/>
              <a:gd name="connsiteX255" fmla="*/ 725765 w 7868507"/>
              <a:gd name="connsiteY255" fmla="*/ 1628741 h 1682351"/>
              <a:gd name="connsiteX256" fmla="*/ 707807 w 7868507"/>
              <a:gd name="connsiteY256" fmla="*/ 1626219 h 1682351"/>
              <a:gd name="connsiteX257" fmla="*/ 702769 w 7868507"/>
              <a:gd name="connsiteY257" fmla="*/ 1617842 h 1682351"/>
              <a:gd name="connsiteX258" fmla="*/ 679694 w 7868507"/>
              <a:gd name="connsiteY258" fmla="*/ 1620699 h 1682351"/>
              <a:gd name="connsiteX259" fmla="*/ 658729 w 7868507"/>
              <a:gd name="connsiteY259" fmla="*/ 1632723 h 1682351"/>
              <a:gd name="connsiteX260" fmla="*/ 631015 w 7868507"/>
              <a:gd name="connsiteY260" fmla="*/ 1639457 h 1682351"/>
              <a:gd name="connsiteX261" fmla="*/ 614469 w 7868507"/>
              <a:gd name="connsiteY261" fmla="*/ 1643580 h 1682351"/>
              <a:gd name="connsiteX262" fmla="*/ 568137 w 7868507"/>
              <a:gd name="connsiteY262" fmla="*/ 1647197 h 1682351"/>
              <a:gd name="connsiteX263" fmla="*/ 565757 w 7868507"/>
              <a:gd name="connsiteY263" fmla="*/ 1647102 h 1682351"/>
              <a:gd name="connsiteX264" fmla="*/ 557947 w 7868507"/>
              <a:gd name="connsiteY264" fmla="*/ 1652573 h 1682351"/>
              <a:gd name="connsiteX265" fmla="*/ 557617 w 7868507"/>
              <a:gd name="connsiteY265" fmla="*/ 1653973 h 1682351"/>
              <a:gd name="connsiteX266" fmla="*/ 528578 w 7868507"/>
              <a:gd name="connsiteY266" fmla="*/ 1651276 h 1682351"/>
              <a:gd name="connsiteX267" fmla="*/ 525096 w 7868507"/>
              <a:gd name="connsiteY267" fmla="*/ 1653383 h 1682351"/>
              <a:gd name="connsiteX268" fmla="*/ 505689 w 7868507"/>
              <a:gd name="connsiteY268" fmla="*/ 1648471 h 1682351"/>
              <a:gd name="connsiteX269" fmla="*/ 495919 w 7868507"/>
              <a:gd name="connsiteY269" fmla="*/ 1647615 h 1682351"/>
              <a:gd name="connsiteX270" fmla="*/ 478476 w 7868507"/>
              <a:gd name="connsiteY270" fmla="*/ 1644401 h 1682351"/>
              <a:gd name="connsiteX271" fmla="*/ 477049 w 7868507"/>
              <a:gd name="connsiteY271" fmla="*/ 1645767 h 1682351"/>
              <a:gd name="connsiteX272" fmla="*/ 473592 w 7868507"/>
              <a:gd name="connsiteY272" fmla="*/ 1644526 h 1682351"/>
              <a:gd name="connsiteX273" fmla="*/ 471069 w 7868507"/>
              <a:gd name="connsiteY273" fmla="*/ 1646136 h 1682351"/>
              <a:gd name="connsiteX274" fmla="*/ 468193 w 7868507"/>
              <a:gd name="connsiteY274" fmla="*/ 1645716 h 1682351"/>
              <a:gd name="connsiteX275" fmla="*/ 438139 w 7868507"/>
              <a:gd name="connsiteY275" fmla="*/ 1652183 h 1682351"/>
              <a:gd name="connsiteX276" fmla="*/ 431647 w 7868507"/>
              <a:gd name="connsiteY276" fmla="*/ 1650919 h 1682351"/>
              <a:gd name="connsiteX277" fmla="*/ 426745 w 7868507"/>
              <a:gd name="connsiteY277" fmla="*/ 1655727 h 1682351"/>
              <a:gd name="connsiteX278" fmla="*/ 406042 w 7868507"/>
              <a:gd name="connsiteY278" fmla="*/ 1656992 h 1682351"/>
              <a:gd name="connsiteX279" fmla="*/ 398889 w 7868507"/>
              <a:gd name="connsiteY279" fmla="*/ 1653230 h 1682351"/>
              <a:gd name="connsiteX280" fmla="*/ 392275 w 7868507"/>
              <a:gd name="connsiteY280" fmla="*/ 1650533 h 1682351"/>
              <a:gd name="connsiteX281" fmla="*/ 391417 w 7868507"/>
              <a:gd name="connsiteY281" fmla="*/ 1650540 h 1682351"/>
              <a:gd name="connsiteX282" fmla="*/ 382811 w 7868507"/>
              <a:gd name="connsiteY282" fmla="*/ 1650624 h 1682351"/>
              <a:gd name="connsiteX283" fmla="*/ 366800 w 7868507"/>
              <a:gd name="connsiteY283" fmla="*/ 1650779 h 1682351"/>
              <a:gd name="connsiteX284" fmla="*/ 335757 w 7868507"/>
              <a:gd name="connsiteY284" fmla="*/ 1654369 h 1682351"/>
              <a:gd name="connsiteX285" fmla="*/ 265518 w 7868507"/>
              <a:gd name="connsiteY285" fmla="*/ 1637286 h 1682351"/>
              <a:gd name="connsiteX286" fmla="*/ 165785 w 7868507"/>
              <a:gd name="connsiteY286" fmla="*/ 1646368 h 1682351"/>
              <a:gd name="connsiteX287" fmla="*/ 5771 w 7868507"/>
              <a:gd name="connsiteY287" fmla="*/ 1682351 h 1682351"/>
              <a:gd name="connsiteX288" fmla="*/ 0 w 7868507"/>
              <a:gd name="connsiteY288" fmla="*/ 1682121 h 1682351"/>
              <a:gd name="connsiteX289" fmla="*/ 0 w 7868507"/>
              <a:gd name="connsiteY289" fmla="*/ 208540 h 1682351"/>
              <a:gd name="connsiteX290" fmla="*/ 1 w 7868507"/>
              <a:gd name="connsiteY290" fmla="*/ 208540 h 168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7868507" h="1682351">
                <a:moveTo>
                  <a:pt x="0" y="0"/>
                </a:moveTo>
                <a:lnTo>
                  <a:pt x="7868507" y="0"/>
                </a:lnTo>
                <a:lnTo>
                  <a:pt x="7865866" y="1824"/>
                </a:lnTo>
                <a:cubicBezTo>
                  <a:pt x="7856431" y="8442"/>
                  <a:pt x="7838680" y="21037"/>
                  <a:pt x="7837561" y="21679"/>
                </a:cubicBezTo>
                <a:cubicBezTo>
                  <a:pt x="7827334" y="28887"/>
                  <a:pt x="7786488" y="47703"/>
                  <a:pt x="7769454" y="43813"/>
                </a:cubicBezTo>
                <a:cubicBezTo>
                  <a:pt x="7776715" y="51976"/>
                  <a:pt x="7698773" y="52885"/>
                  <a:pt x="7695485" y="61050"/>
                </a:cubicBezTo>
                <a:cubicBezTo>
                  <a:pt x="7694124" y="67654"/>
                  <a:pt x="7669858" y="70842"/>
                  <a:pt x="7662356" y="73131"/>
                </a:cubicBezTo>
                <a:cubicBezTo>
                  <a:pt x="7657288" y="79798"/>
                  <a:pt x="7615644" y="67260"/>
                  <a:pt x="7602203" y="99894"/>
                </a:cubicBezTo>
                <a:cubicBezTo>
                  <a:pt x="7564102" y="102340"/>
                  <a:pt x="7563677" y="146948"/>
                  <a:pt x="7533256" y="141638"/>
                </a:cubicBezTo>
                <a:cubicBezTo>
                  <a:pt x="7525393" y="142116"/>
                  <a:pt x="7522481" y="163449"/>
                  <a:pt x="7516926" y="165418"/>
                </a:cubicBezTo>
                <a:lnTo>
                  <a:pt x="7488994" y="178287"/>
                </a:lnTo>
                <a:lnTo>
                  <a:pt x="7478335" y="185700"/>
                </a:lnTo>
                <a:lnTo>
                  <a:pt x="7458526" y="189157"/>
                </a:lnTo>
                <a:cubicBezTo>
                  <a:pt x="7448729" y="190298"/>
                  <a:pt x="7435680" y="189564"/>
                  <a:pt x="7419554" y="192546"/>
                </a:cubicBezTo>
                <a:cubicBezTo>
                  <a:pt x="7391848" y="201320"/>
                  <a:pt x="7364551" y="190112"/>
                  <a:pt x="7347574" y="213028"/>
                </a:cubicBezTo>
                <a:cubicBezTo>
                  <a:pt x="7289734" y="215419"/>
                  <a:pt x="7263297" y="236052"/>
                  <a:pt x="7205646" y="228570"/>
                </a:cubicBezTo>
                <a:cubicBezTo>
                  <a:pt x="7219384" y="234481"/>
                  <a:pt x="7148985" y="225303"/>
                  <a:pt x="7132082" y="240066"/>
                </a:cubicBezTo>
                <a:cubicBezTo>
                  <a:pt x="7098097" y="244851"/>
                  <a:pt x="7078927" y="243254"/>
                  <a:pt x="7026584" y="249305"/>
                </a:cubicBezTo>
                <a:cubicBezTo>
                  <a:pt x="6982005" y="255885"/>
                  <a:pt x="6975045" y="256084"/>
                  <a:pt x="6949796" y="259619"/>
                </a:cubicBezTo>
                <a:lnTo>
                  <a:pt x="6850243" y="278486"/>
                </a:lnTo>
                <a:lnTo>
                  <a:pt x="6848972" y="279419"/>
                </a:lnTo>
                <a:cubicBezTo>
                  <a:pt x="6842431" y="281915"/>
                  <a:pt x="6837674" y="282132"/>
                  <a:pt x="6833720" y="281340"/>
                </a:cubicBezTo>
                <a:lnTo>
                  <a:pt x="6796601" y="279778"/>
                </a:lnTo>
                <a:lnTo>
                  <a:pt x="6793249" y="281365"/>
                </a:lnTo>
                <a:lnTo>
                  <a:pt x="6761214" y="283216"/>
                </a:lnTo>
                <a:cubicBezTo>
                  <a:pt x="6761188" y="283490"/>
                  <a:pt x="6761163" y="283765"/>
                  <a:pt x="6761137" y="284040"/>
                </a:cubicBezTo>
                <a:cubicBezTo>
                  <a:pt x="6760237" y="285931"/>
                  <a:pt x="6758196" y="287407"/>
                  <a:pt x="6753708" y="288053"/>
                </a:cubicBezTo>
                <a:cubicBezTo>
                  <a:pt x="6765963" y="298767"/>
                  <a:pt x="6752991" y="292938"/>
                  <a:pt x="6738673" y="293899"/>
                </a:cubicBezTo>
                <a:cubicBezTo>
                  <a:pt x="6725584" y="299105"/>
                  <a:pt x="6686848" y="314912"/>
                  <a:pt x="6675177" y="319284"/>
                </a:cubicBezTo>
                <a:lnTo>
                  <a:pt x="6668648" y="320128"/>
                </a:lnTo>
                <a:cubicBezTo>
                  <a:pt x="6668631" y="320193"/>
                  <a:pt x="6668614" y="320260"/>
                  <a:pt x="6668596" y="320325"/>
                </a:cubicBezTo>
                <a:cubicBezTo>
                  <a:pt x="6667339" y="320894"/>
                  <a:pt x="6665255" y="321316"/>
                  <a:pt x="6661861" y="321574"/>
                </a:cubicBezTo>
                <a:lnTo>
                  <a:pt x="6644079" y="323301"/>
                </a:lnTo>
                <a:lnTo>
                  <a:pt x="6640227" y="325063"/>
                </a:lnTo>
                <a:lnTo>
                  <a:pt x="6639422" y="327491"/>
                </a:lnTo>
                <a:lnTo>
                  <a:pt x="6617073" y="336554"/>
                </a:lnTo>
                <a:cubicBezTo>
                  <a:pt x="6605813" y="334764"/>
                  <a:pt x="6572341" y="351494"/>
                  <a:pt x="6565938" y="354459"/>
                </a:cubicBezTo>
                <a:lnTo>
                  <a:pt x="6506395" y="372715"/>
                </a:lnTo>
                <a:cubicBezTo>
                  <a:pt x="6446059" y="407226"/>
                  <a:pt x="6413333" y="405459"/>
                  <a:pt x="6366803" y="421832"/>
                </a:cubicBezTo>
                <a:cubicBezTo>
                  <a:pt x="6324390" y="424230"/>
                  <a:pt x="6284368" y="425700"/>
                  <a:pt x="6245343" y="435559"/>
                </a:cubicBezTo>
                <a:cubicBezTo>
                  <a:pt x="6215336" y="440142"/>
                  <a:pt x="6196358" y="442032"/>
                  <a:pt x="6186762" y="449329"/>
                </a:cubicBezTo>
                <a:lnTo>
                  <a:pt x="6151870" y="456667"/>
                </a:lnTo>
                <a:lnTo>
                  <a:pt x="6094791" y="467108"/>
                </a:lnTo>
                <a:cubicBezTo>
                  <a:pt x="6094657" y="467835"/>
                  <a:pt x="6094521" y="468561"/>
                  <a:pt x="6094387" y="469288"/>
                </a:cubicBezTo>
                <a:lnTo>
                  <a:pt x="6088888" y="472662"/>
                </a:lnTo>
                <a:lnTo>
                  <a:pt x="6079322" y="480342"/>
                </a:lnTo>
                <a:lnTo>
                  <a:pt x="6060058" y="490885"/>
                </a:lnTo>
                <a:lnTo>
                  <a:pt x="6059271" y="490563"/>
                </a:lnTo>
                <a:cubicBezTo>
                  <a:pt x="6057130" y="490070"/>
                  <a:pt x="6054850" y="490140"/>
                  <a:pt x="6052214" y="491388"/>
                </a:cubicBezTo>
                <a:cubicBezTo>
                  <a:pt x="6043152" y="492025"/>
                  <a:pt x="6015622" y="492143"/>
                  <a:pt x="6004898" y="494385"/>
                </a:cubicBezTo>
                <a:cubicBezTo>
                  <a:pt x="5999647" y="497933"/>
                  <a:pt x="5993947" y="501457"/>
                  <a:pt x="5987859" y="504838"/>
                </a:cubicBezTo>
                <a:lnTo>
                  <a:pt x="5984113" y="506697"/>
                </a:lnTo>
                <a:lnTo>
                  <a:pt x="5983909" y="506630"/>
                </a:lnTo>
                <a:cubicBezTo>
                  <a:pt x="5982816" y="506817"/>
                  <a:pt x="5981478" y="507345"/>
                  <a:pt x="5979696" y="508387"/>
                </a:cubicBezTo>
                <a:lnTo>
                  <a:pt x="5931986" y="510495"/>
                </a:lnTo>
                <a:cubicBezTo>
                  <a:pt x="5909485" y="515471"/>
                  <a:pt x="5891640" y="509415"/>
                  <a:pt x="5873354" y="520717"/>
                </a:cubicBezTo>
                <a:cubicBezTo>
                  <a:pt x="5862814" y="523027"/>
                  <a:pt x="5852640" y="524240"/>
                  <a:pt x="5843006" y="525739"/>
                </a:cubicBezTo>
                <a:lnTo>
                  <a:pt x="5825737" y="530029"/>
                </a:lnTo>
                <a:lnTo>
                  <a:pt x="5812271" y="536366"/>
                </a:lnTo>
                <a:cubicBezTo>
                  <a:pt x="5756812" y="585055"/>
                  <a:pt x="5726733" y="582561"/>
                  <a:pt x="5683965" y="605660"/>
                </a:cubicBezTo>
                <a:cubicBezTo>
                  <a:pt x="5644981" y="609044"/>
                  <a:pt x="5608194" y="611118"/>
                  <a:pt x="5572324" y="625027"/>
                </a:cubicBezTo>
                <a:lnTo>
                  <a:pt x="5556903" y="628786"/>
                </a:lnTo>
                <a:lnTo>
                  <a:pt x="5553544" y="627847"/>
                </a:lnTo>
                <a:lnTo>
                  <a:pt x="5526889" y="632098"/>
                </a:lnTo>
                <a:lnTo>
                  <a:pt x="5521078" y="637584"/>
                </a:lnTo>
                <a:lnTo>
                  <a:pt x="5512534" y="637267"/>
                </a:lnTo>
                <a:cubicBezTo>
                  <a:pt x="5504747" y="639009"/>
                  <a:pt x="5481345" y="646244"/>
                  <a:pt x="5474353" y="648039"/>
                </a:cubicBezTo>
                <a:lnTo>
                  <a:pt x="5470584" y="648039"/>
                </a:lnTo>
                <a:lnTo>
                  <a:pt x="5467496" y="650003"/>
                </a:lnTo>
                <a:lnTo>
                  <a:pt x="5462885" y="649269"/>
                </a:lnTo>
                <a:lnTo>
                  <a:pt x="5461190" y="650833"/>
                </a:lnTo>
                <a:lnTo>
                  <a:pt x="5438256" y="650162"/>
                </a:lnTo>
                <a:lnTo>
                  <a:pt x="5425515" y="650724"/>
                </a:lnTo>
                <a:lnTo>
                  <a:pt x="5399851" y="648648"/>
                </a:lnTo>
                <a:lnTo>
                  <a:pt x="5395578" y="651245"/>
                </a:lnTo>
                <a:lnTo>
                  <a:pt x="5357693" y="652764"/>
                </a:lnTo>
                <a:cubicBezTo>
                  <a:pt x="5357603" y="653244"/>
                  <a:pt x="5357512" y="653723"/>
                  <a:pt x="5357422" y="654203"/>
                </a:cubicBezTo>
                <a:lnTo>
                  <a:pt x="5347920" y="660769"/>
                </a:lnTo>
                <a:lnTo>
                  <a:pt x="5344829" y="661019"/>
                </a:lnTo>
                <a:cubicBezTo>
                  <a:pt x="5307153" y="665059"/>
                  <a:pt x="5332651" y="677514"/>
                  <a:pt x="5285263" y="671313"/>
                </a:cubicBezTo>
                <a:cubicBezTo>
                  <a:pt x="5280405" y="677746"/>
                  <a:pt x="5274454" y="678943"/>
                  <a:pt x="5264305" y="677803"/>
                </a:cubicBezTo>
                <a:cubicBezTo>
                  <a:pt x="5246014" y="680189"/>
                  <a:pt x="5247969" y="694161"/>
                  <a:pt x="5229182" y="688503"/>
                </a:cubicBezTo>
                <a:cubicBezTo>
                  <a:pt x="5232786" y="695611"/>
                  <a:pt x="5194630" y="696876"/>
                  <a:pt x="5203382" y="703484"/>
                </a:cubicBezTo>
                <a:cubicBezTo>
                  <a:pt x="5191747" y="712293"/>
                  <a:pt x="5185418" y="701775"/>
                  <a:pt x="5173833" y="709660"/>
                </a:cubicBezTo>
                <a:cubicBezTo>
                  <a:pt x="5160556" y="713156"/>
                  <a:pt x="5181164" y="700314"/>
                  <a:pt x="5166382" y="702062"/>
                </a:cubicBezTo>
                <a:cubicBezTo>
                  <a:pt x="5152981" y="704685"/>
                  <a:pt x="5149341" y="697471"/>
                  <a:pt x="5142858" y="702153"/>
                </a:cubicBezTo>
                <a:cubicBezTo>
                  <a:pt x="5140697" y="703712"/>
                  <a:pt x="5138223" y="706594"/>
                  <a:pt x="5134964" y="711602"/>
                </a:cubicBezTo>
                <a:cubicBezTo>
                  <a:pt x="5116062" y="710281"/>
                  <a:pt x="5112766" y="718879"/>
                  <a:pt x="5087368" y="727066"/>
                </a:cubicBezTo>
                <a:cubicBezTo>
                  <a:pt x="5076462" y="724359"/>
                  <a:pt x="5067967" y="727957"/>
                  <a:pt x="5059763" y="733651"/>
                </a:cubicBezTo>
                <a:cubicBezTo>
                  <a:pt x="5047285" y="735133"/>
                  <a:pt x="5035444" y="738447"/>
                  <a:pt x="5023240" y="742299"/>
                </a:cubicBezTo>
                <a:lnTo>
                  <a:pt x="5007406" y="747156"/>
                </a:lnTo>
                <a:lnTo>
                  <a:pt x="4995851" y="746560"/>
                </a:lnTo>
                <a:cubicBezTo>
                  <a:pt x="4991224" y="747463"/>
                  <a:pt x="4986919" y="747840"/>
                  <a:pt x="4983107" y="748274"/>
                </a:cubicBezTo>
                <a:lnTo>
                  <a:pt x="4973068" y="750600"/>
                </a:lnTo>
                <a:lnTo>
                  <a:pt x="4967642" y="756164"/>
                </a:lnTo>
                <a:lnTo>
                  <a:pt x="4958938" y="756308"/>
                </a:lnTo>
                <a:lnTo>
                  <a:pt x="4949594" y="761504"/>
                </a:lnTo>
                <a:lnTo>
                  <a:pt x="4947761" y="759559"/>
                </a:lnTo>
                <a:lnTo>
                  <a:pt x="4939683" y="757589"/>
                </a:lnTo>
                <a:lnTo>
                  <a:pt x="4905733" y="776774"/>
                </a:lnTo>
                <a:cubicBezTo>
                  <a:pt x="4896707" y="781329"/>
                  <a:pt x="4889057" y="783325"/>
                  <a:pt x="4885524" y="784914"/>
                </a:cubicBezTo>
                <a:lnTo>
                  <a:pt x="4884537" y="786309"/>
                </a:lnTo>
                <a:lnTo>
                  <a:pt x="4863207" y="792997"/>
                </a:lnTo>
                <a:lnTo>
                  <a:pt x="4857388" y="798678"/>
                </a:lnTo>
                <a:cubicBezTo>
                  <a:pt x="4843193" y="806581"/>
                  <a:pt x="4824167" y="805577"/>
                  <a:pt x="4816499" y="818246"/>
                </a:cubicBezTo>
                <a:cubicBezTo>
                  <a:pt x="4812647" y="821244"/>
                  <a:pt x="4808821" y="822962"/>
                  <a:pt x="4805033" y="823877"/>
                </a:cubicBezTo>
                <a:lnTo>
                  <a:pt x="4794341" y="824641"/>
                </a:lnTo>
                <a:lnTo>
                  <a:pt x="4791139" y="821265"/>
                </a:lnTo>
                <a:lnTo>
                  <a:pt x="4784697" y="823709"/>
                </a:lnTo>
                <a:lnTo>
                  <a:pt x="4782810" y="823507"/>
                </a:lnTo>
                <a:cubicBezTo>
                  <a:pt x="4779205" y="823102"/>
                  <a:pt x="4775651" y="822843"/>
                  <a:pt x="4772164" y="823203"/>
                </a:cubicBezTo>
                <a:cubicBezTo>
                  <a:pt x="4777656" y="842476"/>
                  <a:pt x="4743396" y="829438"/>
                  <a:pt x="4753756" y="843711"/>
                </a:cubicBezTo>
                <a:cubicBezTo>
                  <a:pt x="4735544" y="849041"/>
                  <a:pt x="4750178" y="861228"/>
                  <a:pt x="4727551" y="851537"/>
                </a:cubicBezTo>
                <a:cubicBezTo>
                  <a:pt x="4699946" y="874427"/>
                  <a:pt x="4652821" y="902023"/>
                  <a:pt x="4631760" y="932126"/>
                </a:cubicBezTo>
                <a:cubicBezTo>
                  <a:pt x="4606537" y="943038"/>
                  <a:pt x="4602512" y="938987"/>
                  <a:pt x="4584082" y="949940"/>
                </a:cubicBezTo>
                <a:cubicBezTo>
                  <a:pt x="4584818" y="973908"/>
                  <a:pt x="4539784" y="951314"/>
                  <a:pt x="4523312" y="974005"/>
                </a:cubicBezTo>
                <a:lnTo>
                  <a:pt x="4463504" y="996548"/>
                </a:lnTo>
                <a:lnTo>
                  <a:pt x="4452680" y="1008042"/>
                </a:lnTo>
                <a:lnTo>
                  <a:pt x="4445284" y="1009976"/>
                </a:lnTo>
                <a:lnTo>
                  <a:pt x="4407084" y="1025274"/>
                </a:lnTo>
                <a:lnTo>
                  <a:pt x="4398766" y="1022420"/>
                </a:lnTo>
                <a:lnTo>
                  <a:pt x="4397057" y="1020283"/>
                </a:lnTo>
                <a:lnTo>
                  <a:pt x="4386552" y="1024409"/>
                </a:lnTo>
                <a:lnTo>
                  <a:pt x="4377324" y="1023587"/>
                </a:lnTo>
                <a:lnTo>
                  <a:pt x="4370923" y="1028513"/>
                </a:lnTo>
                <a:lnTo>
                  <a:pt x="4360023" y="1029711"/>
                </a:lnTo>
                <a:cubicBezTo>
                  <a:pt x="4355937" y="1029719"/>
                  <a:pt x="4351336" y="1029614"/>
                  <a:pt x="4346335" y="1029999"/>
                </a:cubicBezTo>
                <a:lnTo>
                  <a:pt x="4334175" y="1028124"/>
                </a:lnTo>
                <a:lnTo>
                  <a:pt x="4316842" y="1031192"/>
                </a:lnTo>
                <a:cubicBezTo>
                  <a:pt x="4303471" y="1033665"/>
                  <a:pt x="4290547" y="1035645"/>
                  <a:pt x="4277163" y="1035732"/>
                </a:cubicBezTo>
                <a:cubicBezTo>
                  <a:pt x="4267809" y="1040481"/>
                  <a:pt x="4258392" y="1043112"/>
                  <a:pt x="4247171" y="1039212"/>
                </a:cubicBezTo>
                <a:cubicBezTo>
                  <a:pt x="4219321" y="1044529"/>
                  <a:pt x="4214817" y="1052707"/>
                  <a:pt x="4194968" y="1049296"/>
                </a:cubicBezTo>
                <a:cubicBezTo>
                  <a:pt x="4190926" y="1053911"/>
                  <a:pt x="4187967" y="1056500"/>
                  <a:pt x="4185496" y="1057811"/>
                </a:cubicBezTo>
                <a:cubicBezTo>
                  <a:pt x="4178081" y="1061743"/>
                  <a:pt x="4175081" y="1054170"/>
                  <a:pt x="4160588" y="1055289"/>
                </a:cubicBezTo>
                <a:cubicBezTo>
                  <a:pt x="4144737" y="1055386"/>
                  <a:pt x="4168066" y="1044910"/>
                  <a:pt x="4153601" y="1046911"/>
                </a:cubicBezTo>
                <a:cubicBezTo>
                  <a:pt x="4140408" y="1053461"/>
                  <a:pt x="4134952" y="1042305"/>
                  <a:pt x="4121597" y="1049768"/>
                </a:cubicBezTo>
                <a:cubicBezTo>
                  <a:pt x="4130078" y="1057306"/>
                  <a:pt x="4089547" y="1054328"/>
                  <a:pt x="4092519" y="1061793"/>
                </a:cubicBezTo>
                <a:cubicBezTo>
                  <a:pt x="4073305" y="1054083"/>
                  <a:pt x="4073723" y="1068186"/>
                  <a:pt x="4054082" y="1068526"/>
                </a:cubicBezTo>
                <a:cubicBezTo>
                  <a:pt x="4043475" y="1066267"/>
                  <a:pt x="4037035" y="1066795"/>
                  <a:pt x="4031133" y="1072650"/>
                </a:cubicBezTo>
                <a:cubicBezTo>
                  <a:pt x="3981712" y="1061225"/>
                  <a:pt x="4007226" y="1076435"/>
                  <a:pt x="3966873" y="1076267"/>
                </a:cubicBezTo>
                <a:lnTo>
                  <a:pt x="3963573" y="1076172"/>
                </a:lnTo>
                <a:lnTo>
                  <a:pt x="3952740" y="1081643"/>
                </a:lnTo>
                <a:cubicBezTo>
                  <a:pt x="3952588" y="1082109"/>
                  <a:pt x="3952435" y="1082575"/>
                  <a:pt x="3952284" y="1083043"/>
                </a:cubicBezTo>
                <a:lnTo>
                  <a:pt x="3912008" y="1080346"/>
                </a:lnTo>
                <a:lnTo>
                  <a:pt x="3907178" y="1082452"/>
                </a:lnTo>
                <a:lnTo>
                  <a:pt x="3880262" y="1077541"/>
                </a:lnTo>
                <a:lnTo>
                  <a:pt x="3866711" y="1076684"/>
                </a:lnTo>
                <a:lnTo>
                  <a:pt x="3842517" y="1073470"/>
                </a:lnTo>
                <a:lnTo>
                  <a:pt x="3840538" y="1074837"/>
                </a:lnTo>
                <a:lnTo>
                  <a:pt x="3835745" y="1073596"/>
                </a:lnTo>
                <a:lnTo>
                  <a:pt x="3832245" y="1075205"/>
                </a:lnTo>
                <a:lnTo>
                  <a:pt x="3828256" y="1074786"/>
                </a:lnTo>
                <a:cubicBezTo>
                  <a:pt x="3820644" y="1075794"/>
                  <a:pt x="3795021" y="1080386"/>
                  <a:pt x="3786574" y="1081253"/>
                </a:cubicBezTo>
                <a:lnTo>
                  <a:pt x="3777568" y="1079989"/>
                </a:lnTo>
                <a:lnTo>
                  <a:pt x="3770769" y="1084796"/>
                </a:lnTo>
                <a:lnTo>
                  <a:pt x="3742056" y="1086062"/>
                </a:lnTo>
                <a:lnTo>
                  <a:pt x="3732135" y="1082300"/>
                </a:lnTo>
                <a:lnTo>
                  <a:pt x="3722961" y="1079602"/>
                </a:lnTo>
                <a:lnTo>
                  <a:pt x="3721773" y="1079610"/>
                </a:lnTo>
                <a:lnTo>
                  <a:pt x="3709837" y="1079694"/>
                </a:lnTo>
                <a:lnTo>
                  <a:pt x="3687629" y="1079849"/>
                </a:lnTo>
                <a:cubicBezTo>
                  <a:pt x="3673456" y="1080105"/>
                  <a:pt x="3659080" y="1080912"/>
                  <a:pt x="3644574" y="1083439"/>
                </a:cubicBezTo>
                <a:cubicBezTo>
                  <a:pt x="3589095" y="1070946"/>
                  <a:pt x="3593887" y="1069803"/>
                  <a:pt x="3547156" y="1066356"/>
                </a:cubicBezTo>
                <a:cubicBezTo>
                  <a:pt x="3524419" y="1052844"/>
                  <a:pt x="3435948" y="1076852"/>
                  <a:pt x="3408831" y="1075438"/>
                </a:cubicBezTo>
                <a:cubicBezTo>
                  <a:pt x="3341934" y="1084022"/>
                  <a:pt x="3199862" y="1123979"/>
                  <a:pt x="3114039" y="1109327"/>
                </a:cubicBezTo>
                <a:cubicBezTo>
                  <a:pt x="3092859" y="1111484"/>
                  <a:pt x="3063890" y="1116528"/>
                  <a:pt x="3051319" y="1116688"/>
                </a:cubicBezTo>
                <a:lnTo>
                  <a:pt x="3010058" y="1118821"/>
                </a:lnTo>
                <a:lnTo>
                  <a:pt x="2941155" y="1141827"/>
                </a:lnTo>
                <a:cubicBezTo>
                  <a:pt x="2906040" y="1127149"/>
                  <a:pt x="2906331" y="1144134"/>
                  <a:pt x="2862733" y="1149849"/>
                </a:cubicBezTo>
                <a:cubicBezTo>
                  <a:pt x="2846732" y="1145242"/>
                  <a:pt x="2772044" y="1145386"/>
                  <a:pt x="2762853" y="1155888"/>
                </a:cubicBezTo>
                <a:cubicBezTo>
                  <a:pt x="2752600" y="1158438"/>
                  <a:pt x="2740554" y="1155224"/>
                  <a:pt x="2735957" y="1166296"/>
                </a:cubicBezTo>
                <a:cubicBezTo>
                  <a:pt x="2728293" y="1179691"/>
                  <a:pt x="2692123" y="1160594"/>
                  <a:pt x="2697453" y="1175920"/>
                </a:cubicBezTo>
                <a:cubicBezTo>
                  <a:pt x="2671775" y="1162864"/>
                  <a:pt x="2651911" y="1191050"/>
                  <a:pt x="2630587" y="1198561"/>
                </a:cubicBezTo>
                <a:cubicBezTo>
                  <a:pt x="2610325" y="1198229"/>
                  <a:pt x="2600793" y="1205603"/>
                  <a:pt x="2554087" y="1210615"/>
                </a:cubicBezTo>
                <a:cubicBezTo>
                  <a:pt x="2531792" y="1195398"/>
                  <a:pt x="2507411" y="1222739"/>
                  <a:pt x="2466063" y="1202949"/>
                </a:cubicBezTo>
                <a:cubicBezTo>
                  <a:pt x="2464801" y="1205165"/>
                  <a:pt x="2452486" y="1203160"/>
                  <a:pt x="2417946" y="1202719"/>
                </a:cubicBezTo>
                <a:cubicBezTo>
                  <a:pt x="2383405" y="1202277"/>
                  <a:pt x="2310873" y="1202063"/>
                  <a:pt x="2258819" y="1200304"/>
                </a:cubicBezTo>
                <a:cubicBezTo>
                  <a:pt x="2199732" y="1200698"/>
                  <a:pt x="2226373" y="1222055"/>
                  <a:pt x="2148771" y="1198564"/>
                </a:cubicBezTo>
                <a:cubicBezTo>
                  <a:pt x="2142871" y="1211179"/>
                  <a:pt x="2133698" y="1212428"/>
                  <a:pt x="2117137" y="1207800"/>
                </a:cubicBezTo>
                <a:cubicBezTo>
                  <a:pt x="2088573" y="1208890"/>
                  <a:pt x="2095766" y="1239016"/>
                  <a:pt x="2064067" y="1222897"/>
                </a:cubicBezTo>
                <a:cubicBezTo>
                  <a:pt x="2043442" y="1230104"/>
                  <a:pt x="2024354" y="1222318"/>
                  <a:pt x="2011154" y="1227589"/>
                </a:cubicBezTo>
                <a:lnTo>
                  <a:pt x="1967562" y="1238053"/>
                </a:lnTo>
                <a:cubicBezTo>
                  <a:pt x="1943445" y="1241153"/>
                  <a:pt x="1936681" y="1218694"/>
                  <a:pt x="1925305" y="1239652"/>
                </a:cubicBezTo>
                <a:lnTo>
                  <a:pt x="1903633" y="1234971"/>
                </a:lnTo>
                <a:lnTo>
                  <a:pt x="1878608" y="1229903"/>
                </a:lnTo>
                <a:cubicBezTo>
                  <a:pt x="1865432" y="1226444"/>
                  <a:pt x="1871623" y="1230353"/>
                  <a:pt x="1843617" y="1224887"/>
                </a:cubicBezTo>
                <a:cubicBezTo>
                  <a:pt x="1825673" y="1239930"/>
                  <a:pt x="1796410" y="1228866"/>
                  <a:pt x="1749265" y="1228560"/>
                </a:cubicBezTo>
                <a:lnTo>
                  <a:pt x="1650050" y="1231064"/>
                </a:lnTo>
                <a:lnTo>
                  <a:pt x="1625906" y="1240466"/>
                </a:lnTo>
                <a:cubicBezTo>
                  <a:pt x="1625817" y="1241492"/>
                  <a:pt x="1625727" y="1242517"/>
                  <a:pt x="1625638" y="1243542"/>
                </a:cubicBezTo>
                <a:lnTo>
                  <a:pt x="1621994" y="1248302"/>
                </a:lnTo>
                <a:lnTo>
                  <a:pt x="1615654" y="1259137"/>
                </a:lnTo>
                <a:lnTo>
                  <a:pt x="1602888" y="1274010"/>
                </a:lnTo>
                <a:lnTo>
                  <a:pt x="1602366" y="1273557"/>
                </a:lnTo>
                <a:cubicBezTo>
                  <a:pt x="1600947" y="1272861"/>
                  <a:pt x="1599436" y="1272961"/>
                  <a:pt x="1597689" y="1274721"/>
                </a:cubicBezTo>
                <a:cubicBezTo>
                  <a:pt x="1591684" y="1275620"/>
                  <a:pt x="1573440" y="1275786"/>
                  <a:pt x="1566332" y="1278948"/>
                </a:cubicBezTo>
                <a:cubicBezTo>
                  <a:pt x="1562852" y="1283954"/>
                  <a:pt x="1559075" y="1288927"/>
                  <a:pt x="1555040" y="1293696"/>
                </a:cubicBezTo>
                <a:lnTo>
                  <a:pt x="1552558" y="1296317"/>
                </a:lnTo>
                <a:lnTo>
                  <a:pt x="1552423" y="1296224"/>
                </a:lnTo>
                <a:cubicBezTo>
                  <a:pt x="1551698" y="1296488"/>
                  <a:pt x="1550811" y="1297233"/>
                  <a:pt x="1549631" y="1298702"/>
                </a:cubicBezTo>
                <a:lnTo>
                  <a:pt x="1518013" y="1301677"/>
                </a:lnTo>
                <a:cubicBezTo>
                  <a:pt x="1503101" y="1308697"/>
                  <a:pt x="1491274" y="1300153"/>
                  <a:pt x="1479156" y="1316098"/>
                </a:cubicBezTo>
                <a:cubicBezTo>
                  <a:pt x="1465186" y="1322615"/>
                  <a:pt x="1452185" y="1322947"/>
                  <a:pt x="1441079" y="1332684"/>
                </a:cubicBezTo>
                <a:cubicBezTo>
                  <a:pt x="1435555" y="1330684"/>
                  <a:pt x="1430746" y="1331145"/>
                  <a:pt x="1427483" y="1339810"/>
                </a:cubicBezTo>
                <a:cubicBezTo>
                  <a:pt x="1414128" y="1344023"/>
                  <a:pt x="1409403" y="1336269"/>
                  <a:pt x="1402408" y="1347572"/>
                </a:cubicBezTo>
                <a:cubicBezTo>
                  <a:pt x="1392551" y="1336117"/>
                  <a:pt x="1393098" y="1342070"/>
                  <a:pt x="1390401" y="1348064"/>
                </a:cubicBezTo>
                <a:lnTo>
                  <a:pt x="1389965" y="1348612"/>
                </a:lnTo>
                <a:lnTo>
                  <a:pt x="1388601" y="1346953"/>
                </a:lnTo>
                <a:lnTo>
                  <a:pt x="1380844" y="1350384"/>
                </a:lnTo>
                <a:lnTo>
                  <a:pt x="1378861" y="1352221"/>
                </a:lnTo>
                <a:cubicBezTo>
                  <a:pt x="1377460" y="1353281"/>
                  <a:pt x="1376483" y="1353720"/>
                  <a:pt x="1375758" y="1353731"/>
                </a:cubicBezTo>
                <a:lnTo>
                  <a:pt x="1375650" y="1353592"/>
                </a:lnTo>
                <a:lnTo>
                  <a:pt x="1372804" y="1355351"/>
                </a:lnTo>
                <a:cubicBezTo>
                  <a:pt x="1368066" y="1358724"/>
                  <a:pt x="1363523" y="1362386"/>
                  <a:pt x="1359249" y="1366189"/>
                </a:cubicBezTo>
                <a:cubicBezTo>
                  <a:pt x="1355111" y="1360199"/>
                  <a:pt x="1345759" y="1369902"/>
                  <a:pt x="1340780" y="1366894"/>
                </a:cubicBezTo>
                <a:lnTo>
                  <a:pt x="1337816" y="1359128"/>
                </a:lnTo>
                <a:lnTo>
                  <a:pt x="1335560" y="1360910"/>
                </a:lnTo>
                <a:lnTo>
                  <a:pt x="1331292" y="1365723"/>
                </a:lnTo>
                <a:cubicBezTo>
                  <a:pt x="1330626" y="1366376"/>
                  <a:pt x="1330143" y="1366473"/>
                  <a:pt x="1329826" y="1365581"/>
                </a:cubicBezTo>
                <a:cubicBezTo>
                  <a:pt x="1327198" y="1366438"/>
                  <a:pt x="1318609" y="1370320"/>
                  <a:pt x="1315524" y="1370869"/>
                </a:cubicBezTo>
                <a:lnTo>
                  <a:pt x="1311310" y="1368878"/>
                </a:lnTo>
                <a:lnTo>
                  <a:pt x="1309448" y="1368851"/>
                </a:lnTo>
                <a:lnTo>
                  <a:pt x="1301298" y="1377498"/>
                </a:lnTo>
                <a:lnTo>
                  <a:pt x="1296925" y="1380996"/>
                </a:lnTo>
                <a:lnTo>
                  <a:pt x="1269267" y="1411589"/>
                </a:lnTo>
                <a:lnTo>
                  <a:pt x="1221707" y="1427353"/>
                </a:lnTo>
                <a:cubicBezTo>
                  <a:pt x="1207203" y="1448075"/>
                  <a:pt x="1174765" y="1420621"/>
                  <a:pt x="1173283" y="1444522"/>
                </a:cubicBezTo>
                <a:cubicBezTo>
                  <a:pt x="1158285" y="1453361"/>
                  <a:pt x="1155560" y="1448889"/>
                  <a:pt x="1135382" y="1456933"/>
                </a:cubicBezTo>
                <a:cubicBezTo>
                  <a:pt x="1116745" y="1484511"/>
                  <a:pt x="1078431" y="1506705"/>
                  <a:pt x="1055416" y="1526389"/>
                </a:cubicBezTo>
                <a:cubicBezTo>
                  <a:pt x="1038974" y="1514246"/>
                  <a:pt x="1049103" y="1527982"/>
                  <a:pt x="1034752" y="1531257"/>
                </a:cubicBezTo>
                <a:cubicBezTo>
                  <a:pt x="1041441" y="1546591"/>
                  <a:pt x="1016408" y="1529831"/>
                  <a:pt x="1018956" y="1549595"/>
                </a:cubicBezTo>
                <a:cubicBezTo>
                  <a:pt x="1016264" y="1549565"/>
                  <a:pt x="1013575" y="1548913"/>
                  <a:pt x="1010858" y="1548110"/>
                </a:cubicBezTo>
                <a:lnTo>
                  <a:pt x="1009435" y="1547700"/>
                </a:lnTo>
                <a:lnTo>
                  <a:pt x="1004312" y="1549413"/>
                </a:lnTo>
                <a:lnTo>
                  <a:pt x="1002155" y="1545703"/>
                </a:lnTo>
                <a:lnTo>
                  <a:pt x="993932" y="1545275"/>
                </a:lnTo>
                <a:cubicBezTo>
                  <a:pt x="990963" y="1545764"/>
                  <a:pt x="987897" y="1547047"/>
                  <a:pt x="984702" y="1549599"/>
                </a:cubicBezTo>
                <a:cubicBezTo>
                  <a:pt x="977771" y="1561338"/>
                  <a:pt x="963339" y="1558228"/>
                  <a:pt x="951832" y="1564506"/>
                </a:cubicBezTo>
                <a:lnTo>
                  <a:pt x="946909" y="1569506"/>
                </a:lnTo>
                <a:lnTo>
                  <a:pt x="930061" y="1573784"/>
                </a:lnTo>
                <a:lnTo>
                  <a:pt x="929189" y="1575061"/>
                </a:lnTo>
                <a:cubicBezTo>
                  <a:pt x="926358" y="1576248"/>
                  <a:pt x="920350" y="1577383"/>
                  <a:pt x="913074" y="1580907"/>
                </a:cubicBezTo>
                <a:lnTo>
                  <a:pt x="885532" y="1596205"/>
                </a:lnTo>
                <a:lnTo>
                  <a:pt x="879535" y="1593350"/>
                </a:lnTo>
                <a:lnTo>
                  <a:pt x="878302" y="1591213"/>
                </a:lnTo>
                <a:lnTo>
                  <a:pt x="870728" y="1595340"/>
                </a:lnTo>
                <a:lnTo>
                  <a:pt x="864075" y="1594517"/>
                </a:lnTo>
                <a:lnTo>
                  <a:pt x="859460" y="1599444"/>
                </a:lnTo>
                <a:lnTo>
                  <a:pt x="851601" y="1600641"/>
                </a:lnTo>
                <a:cubicBezTo>
                  <a:pt x="848654" y="1600649"/>
                  <a:pt x="845337" y="1600545"/>
                  <a:pt x="841730" y="1600929"/>
                </a:cubicBezTo>
                <a:lnTo>
                  <a:pt x="832963" y="1599055"/>
                </a:lnTo>
                <a:lnTo>
                  <a:pt x="820466" y="1602123"/>
                </a:lnTo>
                <a:cubicBezTo>
                  <a:pt x="810825" y="1604596"/>
                  <a:pt x="801507" y="1606575"/>
                  <a:pt x="791859" y="1606663"/>
                </a:cubicBezTo>
                <a:cubicBezTo>
                  <a:pt x="785113" y="1611411"/>
                  <a:pt x="778324" y="1614043"/>
                  <a:pt x="770233" y="1610142"/>
                </a:cubicBezTo>
                <a:cubicBezTo>
                  <a:pt x="750154" y="1615459"/>
                  <a:pt x="746906" y="1623638"/>
                  <a:pt x="732594" y="1620226"/>
                </a:cubicBezTo>
                <a:cubicBezTo>
                  <a:pt x="729681" y="1624842"/>
                  <a:pt x="727547" y="1627431"/>
                  <a:pt x="725765" y="1628741"/>
                </a:cubicBezTo>
                <a:cubicBezTo>
                  <a:pt x="720419" y="1632674"/>
                  <a:pt x="718256" y="1625100"/>
                  <a:pt x="707807" y="1626219"/>
                </a:cubicBezTo>
                <a:cubicBezTo>
                  <a:pt x="696378" y="1626316"/>
                  <a:pt x="713198" y="1615841"/>
                  <a:pt x="702769" y="1617842"/>
                </a:cubicBezTo>
                <a:cubicBezTo>
                  <a:pt x="693256" y="1624391"/>
                  <a:pt x="689323" y="1613235"/>
                  <a:pt x="679694" y="1620699"/>
                </a:cubicBezTo>
                <a:cubicBezTo>
                  <a:pt x="685809" y="1628237"/>
                  <a:pt x="656585" y="1625258"/>
                  <a:pt x="658729" y="1632723"/>
                </a:cubicBezTo>
                <a:cubicBezTo>
                  <a:pt x="644875" y="1625014"/>
                  <a:pt x="645176" y="1639116"/>
                  <a:pt x="631015" y="1639457"/>
                </a:cubicBezTo>
                <a:cubicBezTo>
                  <a:pt x="623368" y="1637197"/>
                  <a:pt x="618725" y="1637726"/>
                  <a:pt x="614469" y="1643580"/>
                </a:cubicBezTo>
                <a:cubicBezTo>
                  <a:pt x="578836" y="1632156"/>
                  <a:pt x="597232" y="1647365"/>
                  <a:pt x="568137" y="1647197"/>
                </a:cubicBezTo>
                <a:lnTo>
                  <a:pt x="565757" y="1647102"/>
                </a:lnTo>
                <a:lnTo>
                  <a:pt x="557947" y="1652573"/>
                </a:lnTo>
                <a:cubicBezTo>
                  <a:pt x="557837" y="1653040"/>
                  <a:pt x="557727" y="1653506"/>
                  <a:pt x="557617" y="1653973"/>
                </a:cubicBezTo>
                <a:lnTo>
                  <a:pt x="528578" y="1651276"/>
                </a:lnTo>
                <a:lnTo>
                  <a:pt x="525096" y="1653383"/>
                </a:lnTo>
                <a:lnTo>
                  <a:pt x="505689" y="1648471"/>
                </a:lnTo>
                <a:lnTo>
                  <a:pt x="495919" y="1647615"/>
                </a:lnTo>
                <a:lnTo>
                  <a:pt x="478476" y="1644401"/>
                </a:lnTo>
                <a:lnTo>
                  <a:pt x="477049" y="1645767"/>
                </a:lnTo>
                <a:lnTo>
                  <a:pt x="473592" y="1644526"/>
                </a:lnTo>
                <a:lnTo>
                  <a:pt x="471069" y="1646136"/>
                </a:lnTo>
                <a:lnTo>
                  <a:pt x="468193" y="1645716"/>
                </a:lnTo>
                <a:cubicBezTo>
                  <a:pt x="462704" y="1646724"/>
                  <a:pt x="444230" y="1651316"/>
                  <a:pt x="438139" y="1652183"/>
                </a:cubicBezTo>
                <a:lnTo>
                  <a:pt x="431647" y="1650919"/>
                </a:lnTo>
                <a:lnTo>
                  <a:pt x="426745" y="1655727"/>
                </a:lnTo>
                <a:lnTo>
                  <a:pt x="406042" y="1656992"/>
                </a:lnTo>
                <a:lnTo>
                  <a:pt x="398889" y="1653230"/>
                </a:lnTo>
                <a:lnTo>
                  <a:pt x="392275" y="1650533"/>
                </a:lnTo>
                <a:lnTo>
                  <a:pt x="391417" y="1650540"/>
                </a:lnTo>
                <a:lnTo>
                  <a:pt x="382811" y="1650624"/>
                </a:lnTo>
                <a:lnTo>
                  <a:pt x="366800" y="1650779"/>
                </a:lnTo>
                <a:cubicBezTo>
                  <a:pt x="356581" y="1651035"/>
                  <a:pt x="346216" y="1651842"/>
                  <a:pt x="335757" y="1654369"/>
                </a:cubicBezTo>
                <a:cubicBezTo>
                  <a:pt x="295757" y="1641876"/>
                  <a:pt x="299211" y="1640734"/>
                  <a:pt x="265518" y="1637286"/>
                </a:cubicBezTo>
                <a:cubicBezTo>
                  <a:pt x="249125" y="1623774"/>
                  <a:pt x="185336" y="1647782"/>
                  <a:pt x="165785" y="1646368"/>
                </a:cubicBezTo>
                <a:cubicBezTo>
                  <a:pt x="129610" y="1652806"/>
                  <a:pt x="62947" y="1676892"/>
                  <a:pt x="5771" y="1682351"/>
                </a:cubicBezTo>
                <a:lnTo>
                  <a:pt x="0" y="1682121"/>
                </a:lnTo>
                <a:lnTo>
                  <a:pt x="0" y="208540"/>
                </a:lnTo>
                <a:lnTo>
                  <a:pt x="1" y="20854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C33D55-97D9-6D35-EA43-C41D3AE9D5C5}"/>
              </a:ext>
            </a:extLst>
          </p:cNvPr>
          <p:cNvSpPr>
            <a:spLocks noGrp="1"/>
          </p:cNvSpPr>
          <p:nvPr>
            <p:ph type="title"/>
          </p:nvPr>
        </p:nvSpPr>
        <p:spPr>
          <a:xfrm>
            <a:off x="5215855" y="609600"/>
            <a:ext cx="5982131" cy="1330839"/>
          </a:xfrm>
        </p:spPr>
        <p:txBody>
          <a:bodyPr>
            <a:normAutofit/>
          </a:bodyPr>
          <a:lstStyle/>
          <a:p>
            <a:r>
              <a:rPr lang="en-CA">
                <a:ea typeface="+mn-lt"/>
                <a:cs typeface="+mn-lt"/>
              </a:rPr>
              <a:t>Combining Boolean expressions</a:t>
            </a:r>
            <a:endParaRPr lang="en-US"/>
          </a:p>
        </p:txBody>
      </p:sp>
      <p:sp>
        <p:nvSpPr>
          <p:cNvPr id="29" name="Freeform: Shape 28">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3313B7-3007-48A7-BE97-9A74C1121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3" y="792481"/>
            <a:ext cx="4067694" cy="531020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lose-up of a calculator keypad">
            <a:extLst>
              <a:ext uri="{FF2B5EF4-FFF2-40B4-BE49-F238E27FC236}">
                <a16:creationId xmlns:a16="http://schemas.microsoft.com/office/drawing/2014/main" id="{39E86A37-9D99-95C0-5980-B5619BC3A85F}"/>
              </a:ext>
            </a:extLst>
          </p:cNvPr>
          <p:cNvPicPr>
            <a:picLocks noChangeAspect="1"/>
          </p:cNvPicPr>
          <p:nvPr/>
        </p:nvPicPr>
        <p:blipFill rotWithShape="1">
          <a:blip r:embed="rId2"/>
          <a:srcRect l="22104" r="28585" b="-2"/>
          <a:stretch/>
        </p:blipFill>
        <p:spPr>
          <a:xfrm>
            <a:off x="723899" y="969818"/>
            <a:ext cx="3704013" cy="4976553"/>
          </a:xfrm>
          <a:prstGeom prst="rect">
            <a:avLst/>
          </a:prstGeom>
        </p:spPr>
      </p:pic>
      <p:sp>
        <p:nvSpPr>
          <p:cNvPr id="33" name="Rectangle 6">
            <a:extLst>
              <a:ext uri="{FF2B5EF4-FFF2-40B4-BE49-F238E27FC236}">
                <a16:creationId xmlns:a16="http://schemas.microsoft.com/office/drawing/2014/main" id="{3FD46A31-BFB8-4D6E-8A49-A2DC0DEDA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6507" y="5869654"/>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D82031-F2A6-A9A4-C502-3D2A70E20330}"/>
              </a:ext>
            </a:extLst>
          </p:cNvPr>
          <p:cNvSpPr>
            <a:spLocks noGrp="1"/>
          </p:cNvSpPr>
          <p:nvPr>
            <p:ph idx="1"/>
          </p:nvPr>
        </p:nvSpPr>
        <p:spPr>
          <a:xfrm>
            <a:off x="5215855" y="2194101"/>
            <a:ext cx="5982132" cy="3908587"/>
          </a:xfrm>
        </p:spPr>
        <p:txBody>
          <a:bodyPr vert="horz" lIns="91440" tIns="45720" rIns="91440" bIns="45720" rtlCol="0">
            <a:normAutofit/>
          </a:bodyPr>
          <a:lstStyle/>
          <a:p>
            <a:r>
              <a:rPr lang="en-CA" sz="1300">
                <a:ea typeface="+mn-lt"/>
                <a:cs typeface="+mn-lt"/>
              </a:rPr>
              <a:t>We can combine multiple boolean expressions together using the "and", "or" and "not" logic operators.</a:t>
            </a:r>
          </a:p>
          <a:p>
            <a:pPr lvl="1"/>
            <a:r>
              <a:rPr lang="en-CA" sz="1300">
                <a:ea typeface="+mn-lt"/>
                <a:cs typeface="+mn-lt"/>
              </a:rPr>
              <a:t>The "and" returns True only if all the expressions equate to True</a:t>
            </a:r>
          </a:p>
          <a:p>
            <a:pPr lvl="1"/>
            <a:r>
              <a:rPr lang="en-CA" sz="1300">
                <a:ea typeface="+mn-lt"/>
                <a:cs typeface="+mn-lt"/>
              </a:rPr>
              <a:t>The "or" operator returns True if any one of the expressions equates to True</a:t>
            </a:r>
          </a:p>
          <a:p>
            <a:pPr lvl="1"/>
            <a:r>
              <a:rPr lang="en-CA" sz="1300">
                <a:ea typeface="+mn-lt"/>
                <a:cs typeface="+mn-lt"/>
              </a:rPr>
              <a:t>The "not" operator returns the opposite of the operand's value (i.e. 'True' becomes "False" and vice-versa)</a:t>
            </a:r>
          </a:p>
          <a:p>
            <a:pPr marL="457200" lvl="1" indent="0">
              <a:buNone/>
            </a:pPr>
            <a:endParaRPr lang="en-CA" sz="130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and</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True </a:t>
            </a:r>
            <a:r>
              <a:rPr lang="en-CA" sz="1300" b="1">
                <a:solidFill>
                  <a:srgbClr val="A47DB4"/>
                </a:solidFill>
                <a:latin typeface="Consolas" panose="020B0609020204030204" pitchFamily="49" charset="0"/>
                <a:ea typeface="+mn-lt"/>
                <a:cs typeface="+mn-lt"/>
                <a:sym typeface="Wingdings" panose="05000000000000000000" pitchFamily="2" charset="2"/>
              </a:rPr>
              <a:t>and</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and</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solidFill>
                  <a:srgbClr val="A47DB4"/>
                </a:solidFill>
                <a:latin typeface="Consolas" panose="020B0609020204030204" pitchFamily="49" charset="0"/>
                <a:ea typeface="+mn-lt"/>
                <a:cs typeface="+mn-lt"/>
                <a:sym typeface="Wingdings" panose="05000000000000000000" pitchFamily="2" charset="2"/>
              </a:rPr>
              <a:t>and</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a:p>
            <a:pPr lvl="1" algn="ct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or</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solidFill>
                  <a:srgbClr val="A47DB4"/>
                </a:solidFill>
                <a:latin typeface="Consolas" panose="020B0609020204030204" pitchFamily="49" charset="0"/>
                <a:ea typeface="+mn-lt"/>
                <a:cs typeface="+mn-lt"/>
                <a:sym typeface="Wingdings" panose="05000000000000000000" pitchFamily="2" charset="2"/>
              </a:rPr>
              <a:t>or</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or</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solidFill>
                  <a:srgbClr val="A47DB4"/>
                </a:solidFill>
                <a:latin typeface="Consolas" panose="020B0609020204030204" pitchFamily="49" charset="0"/>
                <a:ea typeface="+mn-lt"/>
                <a:cs typeface="+mn-lt"/>
                <a:sym typeface="Wingdings" panose="05000000000000000000" pitchFamily="2" charset="2"/>
              </a:rPr>
              <a:t>or</a:t>
            </a:r>
            <a:r>
              <a:rPr lang="en-CA" sz="1300" b="1">
                <a:solidFill>
                  <a:srgbClr val="FF0066"/>
                </a:solidFill>
                <a:latin typeface="Consolas" panose="020B0609020204030204" pitchFamily="49" charset="0"/>
                <a:ea typeface="+mn-lt"/>
                <a:cs typeface="+mn-lt"/>
                <a:sym typeface="Wingdings" panose="05000000000000000000" pitchFamily="2" charset="2"/>
              </a:rPr>
              <a:t> False</a:t>
            </a:r>
            <a:endParaRPr lang="en-CA" sz="1300" b="1">
              <a:solidFill>
                <a:srgbClr val="FF0066"/>
              </a:solidFill>
              <a:latin typeface="Consolas" panose="020B0609020204030204" pitchFamily="49" charset="0"/>
              <a:ea typeface="+mn-lt"/>
              <a:cs typeface="+mn-lt"/>
            </a:endParaRPr>
          </a:p>
          <a:p>
            <a:pPr lvl="1" algn="ct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A47DB4"/>
                </a:solidFill>
                <a:latin typeface="Consolas" panose="020B0609020204030204" pitchFamily="49" charset="0"/>
                <a:ea typeface="+mn-lt"/>
                <a:cs typeface="+mn-lt"/>
              </a:rPr>
              <a:t>not</a:t>
            </a:r>
            <a:r>
              <a:rPr lang="en-CA" sz="1300" b="1">
                <a:solidFill>
                  <a:srgbClr val="FF0066"/>
                </a:solidFill>
                <a:latin typeface="Consolas" panose="020B0609020204030204" pitchFamily="49" charset="0"/>
                <a:ea typeface="+mn-lt"/>
                <a:cs typeface="+mn-lt"/>
              </a:rPr>
              <a:t> 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a:t>
            </a:r>
            <a:r>
              <a:rPr lang="en-CA" sz="1300" b="1">
                <a:solidFill>
                  <a:srgbClr val="A47DB4"/>
                </a:solidFill>
                <a:latin typeface="Consolas" panose="020B0609020204030204" pitchFamily="49" charset="0"/>
                <a:ea typeface="+mn-lt"/>
                <a:cs typeface="+mn-lt"/>
                <a:sym typeface="Wingdings" panose="05000000000000000000" pitchFamily="2" charset="2"/>
              </a:rPr>
              <a:t>not</a:t>
            </a:r>
            <a:r>
              <a:rPr lang="en-CA" sz="1300" b="1">
                <a:solidFill>
                  <a:srgbClr val="FF0066"/>
                </a:solidFill>
                <a:latin typeface="Consolas" panose="020B0609020204030204" pitchFamily="49" charset="0"/>
                <a:ea typeface="+mn-lt"/>
                <a:cs typeface="+mn-lt"/>
                <a:sym typeface="Wingdings" panose="05000000000000000000" pitchFamily="2" charset="2"/>
              </a:rPr>
              <a:t> False</a:t>
            </a: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A47DB4"/>
                </a:solidFill>
                <a:latin typeface="Consolas" panose="020B0609020204030204" pitchFamily="49" charset="0"/>
                <a:ea typeface="+mn-lt"/>
                <a:cs typeface="+mn-lt"/>
              </a:rPr>
              <a:t>not</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0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a:t>
            </a:r>
            <a:r>
              <a:rPr lang="en-CA" sz="1300" b="1">
                <a:solidFill>
                  <a:srgbClr val="A47DB4"/>
                </a:solidFill>
                <a:latin typeface="Consolas" panose="020B0609020204030204" pitchFamily="49" charset="0"/>
                <a:ea typeface="+mn-lt"/>
                <a:cs typeface="+mn-lt"/>
                <a:sym typeface="Wingdings" panose="05000000000000000000" pitchFamily="2" charset="2"/>
              </a:rPr>
              <a:t>not</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p:txBody>
      </p:sp>
    </p:spTree>
    <p:extLst>
      <p:ext uri="{BB962C8B-B14F-4D97-AF65-F5344CB8AC3E}">
        <p14:creationId xmlns:p14="http://schemas.microsoft.com/office/powerpoint/2010/main" val="3343336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FCBA134-9932-4625-92F2-ADE52ACE1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8B28E4E-0110-46E1-92BB-3DB2BAA5E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6095998" cy="1613646"/>
          </a:xfrm>
          <a:custGeom>
            <a:avLst/>
            <a:gdLst>
              <a:gd name="connsiteX0" fmla="*/ 0 w 7868507"/>
              <a:gd name="connsiteY0" fmla="*/ 0 h 1682351"/>
              <a:gd name="connsiteX1" fmla="*/ 7868507 w 7868507"/>
              <a:gd name="connsiteY1" fmla="*/ 0 h 1682351"/>
              <a:gd name="connsiteX2" fmla="*/ 7865866 w 7868507"/>
              <a:gd name="connsiteY2" fmla="*/ 1824 h 1682351"/>
              <a:gd name="connsiteX3" fmla="*/ 7837561 w 7868507"/>
              <a:gd name="connsiteY3" fmla="*/ 21679 h 1682351"/>
              <a:gd name="connsiteX4" fmla="*/ 7769454 w 7868507"/>
              <a:gd name="connsiteY4" fmla="*/ 43813 h 1682351"/>
              <a:gd name="connsiteX5" fmla="*/ 7695485 w 7868507"/>
              <a:gd name="connsiteY5" fmla="*/ 61050 h 1682351"/>
              <a:gd name="connsiteX6" fmla="*/ 7662356 w 7868507"/>
              <a:gd name="connsiteY6" fmla="*/ 73131 h 1682351"/>
              <a:gd name="connsiteX7" fmla="*/ 7602203 w 7868507"/>
              <a:gd name="connsiteY7" fmla="*/ 99894 h 1682351"/>
              <a:gd name="connsiteX8" fmla="*/ 7533256 w 7868507"/>
              <a:gd name="connsiteY8" fmla="*/ 141638 h 1682351"/>
              <a:gd name="connsiteX9" fmla="*/ 7516926 w 7868507"/>
              <a:gd name="connsiteY9" fmla="*/ 165418 h 1682351"/>
              <a:gd name="connsiteX10" fmla="*/ 7488994 w 7868507"/>
              <a:gd name="connsiteY10" fmla="*/ 178287 h 1682351"/>
              <a:gd name="connsiteX11" fmla="*/ 7478335 w 7868507"/>
              <a:gd name="connsiteY11" fmla="*/ 185700 h 1682351"/>
              <a:gd name="connsiteX12" fmla="*/ 7458526 w 7868507"/>
              <a:gd name="connsiteY12" fmla="*/ 189157 h 1682351"/>
              <a:gd name="connsiteX13" fmla="*/ 7419554 w 7868507"/>
              <a:gd name="connsiteY13" fmla="*/ 192546 h 1682351"/>
              <a:gd name="connsiteX14" fmla="*/ 7347574 w 7868507"/>
              <a:gd name="connsiteY14" fmla="*/ 213028 h 1682351"/>
              <a:gd name="connsiteX15" fmla="*/ 7205646 w 7868507"/>
              <a:gd name="connsiteY15" fmla="*/ 228570 h 1682351"/>
              <a:gd name="connsiteX16" fmla="*/ 7132082 w 7868507"/>
              <a:gd name="connsiteY16" fmla="*/ 240066 h 1682351"/>
              <a:gd name="connsiteX17" fmla="*/ 7026584 w 7868507"/>
              <a:gd name="connsiteY17" fmla="*/ 249305 h 1682351"/>
              <a:gd name="connsiteX18" fmla="*/ 6949796 w 7868507"/>
              <a:gd name="connsiteY18" fmla="*/ 259619 h 1682351"/>
              <a:gd name="connsiteX19" fmla="*/ 6850243 w 7868507"/>
              <a:gd name="connsiteY19" fmla="*/ 278486 h 1682351"/>
              <a:gd name="connsiteX20" fmla="*/ 6848972 w 7868507"/>
              <a:gd name="connsiteY20" fmla="*/ 279419 h 1682351"/>
              <a:gd name="connsiteX21" fmla="*/ 6833720 w 7868507"/>
              <a:gd name="connsiteY21" fmla="*/ 281340 h 1682351"/>
              <a:gd name="connsiteX22" fmla="*/ 6796601 w 7868507"/>
              <a:gd name="connsiteY22" fmla="*/ 279778 h 1682351"/>
              <a:gd name="connsiteX23" fmla="*/ 6793249 w 7868507"/>
              <a:gd name="connsiteY23" fmla="*/ 281365 h 1682351"/>
              <a:gd name="connsiteX24" fmla="*/ 6761214 w 7868507"/>
              <a:gd name="connsiteY24" fmla="*/ 283216 h 1682351"/>
              <a:gd name="connsiteX25" fmla="*/ 6761137 w 7868507"/>
              <a:gd name="connsiteY25" fmla="*/ 284040 h 1682351"/>
              <a:gd name="connsiteX26" fmla="*/ 6753708 w 7868507"/>
              <a:gd name="connsiteY26" fmla="*/ 288053 h 1682351"/>
              <a:gd name="connsiteX27" fmla="*/ 6738673 w 7868507"/>
              <a:gd name="connsiteY27" fmla="*/ 293899 h 1682351"/>
              <a:gd name="connsiteX28" fmla="*/ 6675177 w 7868507"/>
              <a:gd name="connsiteY28" fmla="*/ 319284 h 1682351"/>
              <a:gd name="connsiteX29" fmla="*/ 6668648 w 7868507"/>
              <a:gd name="connsiteY29" fmla="*/ 320128 h 1682351"/>
              <a:gd name="connsiteX30" fmla="*/ 6668596 w 7868507"/>
              <a:gd name="connsiteY30" fmla="*/ 320325 h 1682351"/>
              <a:gd name="connsiteX31" fmla="*/ 6661861 w 7868507"/>
              <a:gd name="connsiteY31" fmla="*/ 321574 h 1682351"/>
              <a:gd name="connsiteX32" fmla="*/ 6644079 w 7868507"/>
              <a:gd name="connsiteY32" fmla="*/ 323301 h 1682351"/>
              <a:gd name="connsiteX33" fmla="*/ 6640227 w 7868507"/>
              <a:gd name="connsiteY33" fmla="*/ 325063 h 1682351"/>
              <a:gd name="connsiteX34" fmla="*/ 6639422 w 7868507"/>
              <a:gd name="connsiteY34" fmla="*/ 327491 h 1682351"/>
              <a:gd name="connsiteX35" fmla="*/ 6617073 w 7868507"/>
              <a:gd name="connsiteY35" fmla="*/ 336554 h 1682351"/>
              <a:gd name="connsiteX36" fmla="*/ 6565938 w 7868507"/>
              <a:gd name="connsiteY36" fmla="*/ 354459 h 1682351"/>
              <a:gd name="connsiteX37" fmla="*/ 6506395 w 7868507"/>
              <a:gd name="connsiteY37" fmla="*/ 372715 h 1682351"/>
              <a:gd name="connsiteX38" fmla="*/ 6366803 w 7868507"/>
              <a:gd name="connsiteY38" fmla="*/ 421832 h 1682351"/>
              <a:gd name="connsiteX39" fmla="*/ 6245343 w 7868507"/>
              <a:gd name="connsiteY39" fmla="*/ 435559 h 1682351"/>
              <a:gd name="connsiteX40" fmla="*/ 6186762 w 7868507"/>
              <a:gd name="connsiteY40" fmla="*/ 449329 h 1682351"/>
              <a:gd name="connsiteX41" fmla="*/ 6151870 w 7868507"/>
              <a:gd name="connsiteY41" fmla="*/ 456667 h 1682351"/>
              <a:gd name="connsiteX42" fmla="*/ 6094791 w 7868507"/>
              <a:gd name="connsiteY42" fmla="*/ 467108 h 1682351"/>
              <a:gd name="connsiteX43" fmla="*/ 6094387 w 7868507"/>
              <a:gd name="connsiteY43" fmla="*/ 469288 h 1682351"/>
              <a:gd name="connsiteX44" fmla="*/ 6088888 w 7868507"/>
              <a:gd name="connsiteY44" fmla="*/ 472662 h 1682351"/>
              <a:gd name="connsiteX45" fmla="*/ 6079322 w 7868507"/>
              <a:gd name="connsiteY45" fmla="*/ 480342 h 1682351"/>
              <a:gd name="connsiteX46" fmla="*/ 6060058 w 7868507"/>
              <a:gd name="connsiteY46" fmla="*/ 490885 h 1682351"/>
              <a:gd name="connsiteX47" fmla="*/ 6059271 w 7868507"/>
              <a:gd name="connsiteY47" fmla="*/ 490563 h 1682351"/>
              <a:gd name="connsiteX48" fmla="*/ 6052214 w 7868507"/>
              <a:gd name="connsiteY48" fmla="*/ 491388 h 1682351"/>
              <a:gd name="connsiteX49" fmla="*/ 6004898 w 7868507"/>
              <a:gd name="connsiteY49" fmla="*/ 494385 h 1682351"/>
              <a:gd name="connsiteX50" fmla="*/ 5987859 w 7868507"/>
              <a:gd name="connsiteY50" fmla="*/ 504838 h 1682351"/>
              <a:gd name="connsiteX51" fmla="*/ 5984113 w 7868507"/>
              <a:gd name="connsiteY51" fmla="*/ 506697 h 1682351"/>
              <a:gd name="connsiteX52" fmla="*/ 5983909 w 7868507"/>
              <a:gd name="connsiteY52" fmla="*/ 506630 h 1682351"/>
              <a:gd name="connsiteX53" fmla="*/ 5979696 w 7868507"/>
              <a:gd name="connsiteY53" fmla="*/ 508387 h 1682351"/>
              <a:gd name="connsiteX54" fmla="*/ 5931986 w 7868507"/>
              <a:gd name="connsiteY54" fmla="*/ 510495 h 1682351"/>
              <a:gd name="connsiteX55" fmla="*/ 5873354 w 7868507"/>
              <a:gd name="connsiteY55" fmla="*/ 520717 h 1682351"/>
              <a:gd name="connsiteX56" fmla="*/ 5843006 w 7868507"/>
              <a:gd name="connsiteY56" fmla="*/ 525739 h 1682351"/>
              <a:gd name="connsiteX57" fmla="*/ 5825737 w 7868507"/>
              <a:gd name="connsiteY57" fmla="*/ 530029 h 1682351"/>
              <a:gd name="connsiteX58" fmla="*/ 5812271 w 7868507"/>
              <a:gd name="connsiteY58" fmla="*/ 536366 h 1682351"/>
              <a:gd name="connsiteX59" fmla="*/ 5683965 w 7868507"/>
              <a:gd name="connsiteY59" fmla="*/ 605660 h 1682351"/>
              <a:gd name="connsiteX60" fmla="*/ 5572324 w 7868507"/>
              <a:gd name="connsiteY60" fmla="*/ 625027 h 1682351"/>
              <a:gd name="connsiteX61" fmla="*/ 5556903 w 7868507"/>
              <a:gd name="connsiteY61" fmla="*/ 628786 h 1682351"/>
              <a:gd name="connsiteX62" fmla="*/ 5553544 w 7868507"/>
              <a:gd name="connsiteY62" fmla="*/ 627847 h 1682351"/>
              <a:gd name="connsiteX63" fmla="*/ 5526889 w 7868507"/>
              <a:gd name="connsiteY63" fmla="*/ 632098 h 1682351"/>
              <a:gd name="connsiteX64" fmla="*/ 5521078 w 7868507"/>
              <a:gd name="connsiteY64" fmla="*/ 637584 h 1682351"/>
              <a:gd name="connsiteX65" fmla="*/ 5512534 w 7868507"/>
              <a:gd name="connsiteY65" fmla="*/ 637267 h 1682351"/>
              <a:gd name="connsiteX66" fmla="*/ 5474353 w 7868507"/>
              <a:gd name="connsiteY66" fmla="*/ 648039 h 1682351"/>
              <a:gd name="connsiteX67" fmla="*/ 5470584 w 7868507"/>
              <a:gd name="connsiteY67" fmla="*/ 648039 h 1682351"/>
              <a:gd name="connsiteX68" fmla="*/ 5467496 w 7868507"/>
              <a:gd name="connsiteY68" fmla="*/ 650003 h 1682351"/>
              <a:gd name="connsiteX69" fmla="*/ 5462885 w 7868507"/>
              <a:gd name="connsiteY69" fmla="*/ 649269 h 1682351"/>
              <a:gd name="connsiteX70" fmla="*/ 5461190 w 7868507"/>
              <a:gd name="connsiteY70" fmla="*/ 650833 h 1682351"/>
              <a:gd name="connsiteX71" fmla="*/ 5438256 w 7868507"/>
              <a:gd name="connsiteY71" fmla="*/ 650162 h 1682351"/>
              <a:gd name="connsiteX72" fmla="*/ 5425515 w 7868507"/>
              <a:gd name="connsiteY72" fmla="*/ 650724 h 1682351"/>
              <a:gd name="connsiteX73" fmla="*/ 5399851 w 7868507"/>
              <a:gd name="connsiteY73" fmla="*/ 648648 h 1682351"/>
              <a:gd name="connsiteX74" fmla="*/ 5395578 w 7868507"/>
              <a:gd name="connsiteY74" fmla="*/ 651245 h 1682351"/>
              <a:gd name="connsiteX75" fmla="*/ 5357693 w 7868507"/>
              <a:gd name="connsiteY75" fmla="*/ 652764 h 1682351"/>
              <a:gd name="connsiteX76" fmla="*/ 5357422 w 7868507"/>
              <a:gd name="connsiteY76" fmla="*/ 654203 h 1682351"/>
              <a:gd name="connsiteX77" fmla="*/ 5347920 w 7868507"/>
              <a:gd name="connsiteY77" fmla="*/ 660769 h 1682351"/>
              <a:gd name="connsiteX78" fmla="*/ 5344829 w 7868507"/>
              <a:gd name="connsiteY78" fmla="*/ 661019 h 1682351"/>
              <a:gd name="connsiteX79" fmla="*/ 5285263 w 7868507"/>
              <a:gd name="connsiteY79" fmla="*/ 671313 h 1682351"/>
              <a:gd name="connsiteX80" fmla="*/ 5264305 w 7868507"/>
              <a:gd name="connsiteY80" fmla="*/ 677803 h 1682351"/>
              <a:gd name="connsiteX81" fmla="*/ 5229182 w 7868507"/>
              <a:gd name="connsiteY81" fmla="*/ 688503 h 1682351"/>
              <a:gd name="connsiteX82" fmla="*/ 5203382 w 7868507"/>
              <a:gd name="connsiteY82" fmla="*/ 703484 h 1682351"/>
              <a:gd name="connsiteX83" fmla="*/ 5173833 w 7868507"/>
              <a:gd name="connsiteY83" fmla="*/ 709660 h 1682351"/>
              <a:gd name="connsiteX84" fmla="*/ 5166382 w 7868507"/>
              <a:gd name="connsiteY84" fmla="*/ 702062 h 1682351"/>
              <a:gd name="connsiteX85" fmla="*/ 5142858 w 7868507"/>
              <a:gd name="connsiteY85" fmla="*/ 702153 h 1682351"/>
              <a:gd name="connsiteX86" fmla="*/ 5134964 w 7868507"/>
              <a:gd name="connsiteY86" fmla="*/ 711602 h 1682351"/>
              <a:gd name="connsiteX87" fmla="*/ 5087368 w 7868507"/>
              <a:gd name="connsiteY87" fmla="*/ 727066 h 1682351"/>
              <a:gd name="connsiteX88" fmla="*/ 5059763 w 7868507"/>
              <a:gd name="connsiteY88" fmla="*/ 733651 h 1682351"/>
              <a:gd name="connsiteX89" fmla="*/ 5023240 w 7868507"/>
              <a:gd name="connsiteY89" fmla="*/ 742299 h 1682351"/>
              <a:gd name="connsiteX90" fmla="*/ 5007406 w 7868507"/>
              <a:gd name="connsiteY90" fmla="*/ 747156 h 1682351"/>
              <a:gd name="connsiteX91" fmla="*/ 4995851 w 7868507"/>
              <a:gd name="connsiteY91" fmla="*/ 746560 h 1682351"/>
              <a:gd name="connsiteX92" fmla="*/ 4983107 w 7868507"/>
              <a:gd name="connsiteY92" fmla="*/ 748274 h 1682351"/>
              <a:gd name="connsiteX93" fmla="*/ 4973068 w 7868507"/>
              <a:gd name="connsiteY93" fmla="*/ 750600 h 1682351"/>
              <a:gd name="connsiteX94" fmla="*/ 4967642 w 7868507"/>
              <a:gd name="connsiteY94" fmla="*/ 756164 h 1682351"/>
              <a:gd name="connsiteX95" fmla="*/ 4958938 w 7868507"/>
              <a:gd name="connsiteY95" fmla="*/ 756308 h 1682351"/>
              <a:gd name="connsiteX96" fmla="*/ 4949594 w 7868507"/>
              <a:gd name="connsiteY96" fmla="*/ 761504 h 1682351"/>
              <a:gd name="connsiteX97" fmla="*/ 4947761 w 7868507"/>
              <a:gd name="connsiteY97" fmla="*/ 759559 h 1682351"/>
              <a:gd name="connsiteX98" fmla="*/ 4939683 w 7868507"/>
              <a:gd name="connsiteY98" fmla="*/ 757589 h 1682351"/>
              <a:gd name="connsiteX99" fmla="*/ 4905733 w 7868507"/>
              <a:gd name="connsiteY99" fmla="*/ 776774 h 1682351"/>
              <a:gd name="connsiteX100" fmla="*/ 4885524 w 7868507"/>
              <a:gd name="connsiteY100" fmla="*/ 784914 h 1682351"/>
              <a:gd name="connsiteX101" fmla="*/ 4884537 w 7868507"/>
              <a:gd name="connsiteY101" fmla="*/ 786309 h 1682351"/>
              <a:gd name="connsiteX102" fmla="*/ 4863207 w 7868507"/>
              <a:gd name="connsiteY102" fmla="*/ 792997 h 1682351"/>
              <a:gd name="connsiteX103" fmla="*/ 4857388 w 7868507"/>
              <a:gd name="connsiteY103" fmla="*/ 798678 h 1682351"/>
              <a:gd name="connsiteX104" fmla="*/ 4816499 w 7868507"/>
              <a:gd name="connsiteY104" fmla="*/ 818246 h 1682351"/>
              <a:gd name="connsiteX105" fmla="*/ 4805033 w 7868507"/>
              <a:gd name="connsiteY105" fmla="*/ 823877 h 1682351"/>
              <a:gd name="connsiteX106" fmla="*/ 4794341 w 7868507"/>
              <a:gd name="connsiteY106" fmla="*/ 824641 h 1682351"/>
              <a:gd name="connsiteX107" fmla="*/ 4791139 w 7868507"/>
              <a:gd name="connsiteY107" fmla="*/ 821265 h 1682351"/>
              <a:gd name="connsiteX108" fmla="*/ 4784697 w 7868507"/>
              <a:gd name="connsiteY108" fmla="*/ 823709 h 1682351"/>
              <a:gd name="connsiteX109" fmla="*/ 4782810 w 7868507"/>
              <a:gd name="connsiteY109" fmla="*/ 823507 h 1682351"/>
              <a:gd name="connsiteX110" fmla="*/ 4772164 w 7868507"/>
              <a:gd name="connsiteY110" fmla="*/ 823203 h 1682351"/>
              <a:gd name="connsiteX111" fmla="*/ 4753756 w 7868507"/>
              <a:gd name="connsiteY111" fmla="*/ 843711 h 1682351"/>
              <a:gd name="connsiteX112" fmla="*/ 4727551 w 7868507"/>
              <a:gd name="connsiteY112" fmla="*/ 851537 h 1682351"/>
              <a:gd name="connsiteX113" fmla="*/ 4631760 w 7868507"/>
              <a:gd name="connsiteY113" fmla="*/ 932126 h 1682351"/>
              <a:gd name="connsiteX114" fmla="*/ 4584082 w 7868507"/>
              <a:gd name="connsiteY114" fmla="*/ 949940 h 1682351"/>
              <a:gd name="connsiteX115" fmla="*/ 4523312 w 7868507"/>
              <a:gd name="connsiteY115" fmla="*/ 974005 h 1682351"/>
              <a:gd name="connsiteX116" fmla="*/ 4463504 w 7868507"/>
              <a:gd name="connsiteY116" fmla="*/ 996548 h 1682351"/>
              <a:gd name="connsiteX117" fmla="*/ 4452680 w 7868507"/>
              <a:gd name="connsiteY117" fmla="*/ 1008042 h 1682351"/>
              <a:gd name="connsiteX118" fmla="*/ 4445284 w 7868507"/>
              <a:gd name="connsiteY118" fmla="*/ 1009976 h 1682351"/>
              <a:gd name="connsiteX119" fmla="*/ 4407084 w 7868507"/>
              <a:gd name="connsiteY119" fmla="*/ 1025274 h 1682351"/>
              <a:gd name="connsiteX120" fmla="*/ 4398766 w 7868507"/>
              <a:gd name="connsiteY120" fmla="*/ 1022420 h 1682351"/>
              <a:gd name="connsiteX121" fmla="*/ 4397057 w 7868507"/>
              <a:gd name="connsiteY121" fmla="*/ 1020283 h 1682351"/>
              <a:gd name="connsiteX122" fmla="*/ 4386552 w 7868507"/>
              <a:gd name="connsiteY122" fmla="*/ 1024409 h 1682351"/>
              <a:gd name="connsiteX123" fmla="*/ 4377324 w 7868507"/>
              <a:gd name="connsiteY123" fmla="*/ 1023587 h 1682351"/>
              <a:gd name="connsiteX124" fmla="*/ 4370923 w 7868507"/>
              <a:gd name="connsiteY124" fmla="*/ 1028513 h 1682351"/>
              <a:gd name="connsiteX125" fmla="*/ 4360023 w 7868507"/>
              <a:gd name="connsiteY125" fmla="*/ 1029711 h 1682351"/>
              <a:gd name="connsiteX126" fmla="*/ 4346335 w 7868507"/>
              <a:gd name="connsiteY126" fmla="*/ 1029999 h 1682351"/>
              <a:gd name="connsiteX127" fmla="*/ 4334175 w 7868507"/>
              <a:gd name="connsiteY127" fmla="*/ 1028124 h 1682351"/>
              <a:gd name="connsiteX128" fmla="*/ 4316842 w 7868507"/>
              <a:gd name="connsiteY128" fmla="*/ 1031192 h 1682351"/>
              <a:gd name="connsiteX129" fmla="*/ 4277163 w 7868507"/>
              <a:gd name="connsiteY129" fmla="*/ 1035732 h 1682351"/>
              <a:gd name="connsiteX130" fmla="*/ 4247171 w 7868507"/>
              <a:gd name="connsiteY130" fmla="*/ 1039212 h 1682351"/>
              <a:gd name="connsiteX131" fmla="*/ 4194968 w 7868507"/>
              <a:gd name="connsiteY131" fmla="*/ 1049296 h 1682351"/>
              <a:gd name="connsiteX132" fmla="*/ 4185496 w 7868507"/>
              <a:gd name="connsiteY132" fmla="*/ 1057811 h 1682351"/>
              <a:gd name="connsiteX133" fmla="*/ 4160588 w 7868507"/>
              <a:gd name="connsiteY133" fmla="*/ 1055289 h 1682351"/>
              <a:gd name="connsiteX134" fmla="*/ 4153601 w 7868507"/>
              <a:gd name="connsiteY134" fmla="*/ 1046911 h 1682351"/>
              <a:gd name="connsiteX135" fmla="*/ 4121597 w 7868507"/>
              <a:gd name="connsiteY135" fmla="*/ 1049768 h 1682351"/>
              <a:gd name="connsiteX136" fmla="*/ 4092519 w 7868507"/>
              <a:gd name="connsiteY136" fmla="*/ 1061793 h 1682351"/>
              <a:gd name="connsiteX137" fmla="*/ 4054082 w 7868507"/>
              <a:gd name="connsiteY137" fmla="*/ 1068526 h 1682351"/>
              <a:gd name="connsiteX138" fmla="*/ 4031133 w 7868507"/>
              <a:gd name="connsiteY138" fmla="*/ 1072650 h 1682351"/>
              <a:gd name="connsiteX139" fmla="*/ 3966873 w 7868507"/>
              <a:gd name="connsiteY139" fmla="*/ 1076267 h 1682351"/>
              <a:gd name="connsiteX140" fmla="*/ 3963573 w 7868507"/>
              <a:gd name="connsiteY140" fmla="*/ 1076172 h 1682351"/>
              <a:gd name="connsiteX141" fmla="*/ 3952740 w 7868507"/>
              <a:gd name="connsiteY141" fmla="*/ 1081643 h 1682351"/>
              <a:gd name="connsiteX142" fmla="*/ 3952284 w 7868507"/>
              <a:gd name="connsiteY142" fmla="*/ 1083043 h 1682351"/>
              <a:gd name="connsiteX143" fmla="*/ 3912008 w 7868507"/>
              <a:gd name="connsiteY143" fmla="*/ 1080346 h 1682351"/>
              <a:gd name="connsiteX144" fmla="*/ 3907178 w 7868507"/>
              <a:gd name="connsiteY144" fmla="*/ 1082452 h 1682351"/>
              <a:gd name="connsiteX145" fmla="*/ 3880262 w 7868507"/>
              <a:gd name="connsiteY145" fmla="*/ 1077541 h 1682351"/>
              <a:gd name="connsiteX146" fmla="*/ 3866711 w 7868507"/>
              <a:gd name="connsiteY146" fmla="*/ 1076684 h 1682351"/>
              <a:gd name="connsiteX147" fmla="*/ 3842517 w 7868507"/>
              <a:gd name="connsiteY147" fmla="*/ 1073470 h 1682351"/>
              <a:gd name="connsiteX148" fmla="*/ 3840538 w 7868507"/>
              <a:gd name="connsiteY148" fmla="*/ 1074837 h 1682351"/>
              <a:gd name="connsiteX149" fmla="*/ 3835745 w 7868507"/>
              <a:gd name="connsiteY149" fmla="*/ 1073596 h 1682351"/>
              <a:gd name="connsiteX150" fmla="*/ 3832245 w 7868507"/>
              <a:gd name="connsiteY150" fmla="*/ 1075205 h 1682351"/>
              <a:gd name="connsiteX151" fmla="*/ 3828256 w 7868507"/>
              <a:gd name="connsiteY151" fmla="*/ 1074786 h 1682351"/>
              <a:gd name="connsiteX152" fmla="*/ 3786574 w 7868507"/>
              <a:gd name="connsiteY152" fmla="*/ 1081253 h 1682351"/>
              <a:gd name="connsiteX153" fmla="*/ 3777568 w 7868507"/>
              <a:gd name="connsiteY153" fmla="*/ 1079989 h 1682351"/>
              <a:gd name="connsiteX154" fmla="*/ 3770769 w 7868507"/>
              <a:gd name="connsiteY154" fmla="*/ 1084796 h 1682351"/>
              <a:gd name="connsiteX155" fmla="*/ 3742056 w 7868507"/>
              <a:gd name="connsiteY155" fmla="*/ 1086062 h 1682351"/>
              <a:gd name="connsiteX156" fmla="*/ 3732135 w 7868507"/>
              <a:gd name="connsiteY156" fmla="*/ 1082300 h 1682351"/>
              <a:gd name="connsiteX157" fmla="*/ 3722961 w 7868507"/>
              <a:gd name="connsiteY157" fmla="*/ 1079602 h 1682351"/>
              <a:gd name="connsiteX158" fmla="*/ 3721773 w 7868507"/>
              <a:gd name="connsiteY158" fmla="*/ 1079610 h 1682351"/>
              <a:gd name="connsiteX159" fmla="*/ 3709837 w 7868507"/>
              <a:gd name="connsiteY159" fmla="*/ 1079694 h 1682351"/>
              <a:gd name="connsiteX160" fmla="*/ 3687629 w 7868507"/>
              <a:gd name="connsiteY160" fmla="*/ 1079849 h 1682351"/>
              <a:gd name="connsiteX161" fmla="*/ 3644574 w 7868507"/>
              <a:gd name="connsiteY161" fmla="*/ 1083439 h 1682351"/>
              <a:gd name="connsiteX162" fmla="*/ 3547156 w 7868507"/>
              <a:gd name="connsiteY162" fmla="*/ 1066356 h 1682351"/>
              <a:gd name="connsiteX163" fmla="*/ 3408831 w 7868507"/>
              <a:gd name="connsiteY163" fmla="*/ 1075438 h 1682351"/>
              <a:gd name="connsiteX164" fmla="*/ 3114039 w 7868507"/>
              <a:gd name="connsiteY164" fmla="*/ 1109327 h 1682351"/>
              <a:gd name="connsiteX165" fmla="*/ 3051319 w 7868507"/>
              <a:gd name="connsiteY165" fmla="*/ 1116688 h 1682351"/>
              <a:gd name="connsiteX166" fmla="*/ 3010058 w 7868507"/>
              <a:gd name="connsiteY166" fmla="*/ 1118821 h 1682351"/>
              <a:gd name="connsiteX167" fmla="*/ 2941155 w 7868507"/>
              <a:gd name="connsiteY167" fmla="*/ 1141827 h 1682351"/>
              <a:gd name="connsiteX168" fmla="*/ 2862733 w 7868507"/>
              <a:gd name="connsiteY168" fmla="*/ 1149849 h 1682351"/>
              <a:gd name="connsiteX169" fmla="*/ 2762853 w 7868507"/>
              <a:gd name="connsiteY169" fmla="*/ 1155888 h 1682351"/>
              <a:gd name="connsiteX170" fmla="*/ 2735957 w 7868507"/>
              <a:gd name="connsiteY170" fmla="*/ 1166296 h 1682351"/>
              <a:gd name="connsiteX171" fmla="*/ 2697453 w 7868507"/>
              <a:gd name="connsiteY171" fmla="*/ 1175920 h 1682351"/>
              <a:gd name="connsiteX172" fmla="*/ 2630587 w 7868507"/>
              <a:gd name="connsiteY172" fmla="*/ 1198561 h 1682351"/>
              <a:gd name="connsiteX173" fmla="*/ 2554087 w 7868507"/>
              <a:gd name="connsiteY173" fmla="*/ 1210615 h 1682351"/>
              <a:gd name="connsiteX174" fmla="*/ 2466063 w 7868507"/>
              <a:gd name="connsiteY174" fmla="*/ 1202949 h 1682351"/>
              <a:gd name="connsiteX175" fmla="*/ 2417946 w 7868507"/>
              <a:gd name="connsiteY175" fmla="*/ 1202719 h 1682351"/>
              <a:gd name="connsiteX176" fmla="*/ 2258819 w 7868507"/>
              <a:gd name="connsiteY176" fmla="*/ 1200304 h 1682351"/>
              <a:gd name="connsiteX177" fmla="*/ 2148771 w 7868507"/>
              <a:gd name="connsiteY177" fmla="*/ 1198564 h 1682351"/>
              <a:gd name="connsiteX178" fmla="*/ 2117137 w 7868507"/>
              <a:gd name="connsiteY178" fmla="*/ 1207800 h 1682351"/>
              <a:gd name="connsiteX179" fmla="*/ 2064067 w 7868507"/>
              <a:gd name="connsiteY179" fmla="*/ 1222897 h 1682351"/>
              <a:gd name="connsiteX180" fmla="*/ 2011154 w 7868507"/>
              <a:gd name="connsiteY180" fmla="*/ 1227589 h 1682351"/>
              <a:gd name="connsiteX181" fmla="*/ 1967562 w 7868507"/>
              <a:gd name="connsiteY181" fmla="*/ 1238053 h 1682351"/>
              <a:gd name="connsiteX182" fmla="*/ 1925305 w 7868507"/>
              <a:gd name="connsiteY182" fmla="*/ 1239652 h 1682351"/>
              <a:gd name="connsiteX183" fmla="*/ 1903633 w 7868507"/>
              <a:gd name="connsiteY183" fmla="*/ 1234971 h 1682351"/>
              <a:gd name="connsiteX184" fmla="*/ 1878608 w 7868507"/>
              <a:gd name="connsiteY184" fmla="*/ 1229903 h 1682351"/>
              <a:gd name="connsiteX185" fmla="*/ 1843617 w 7868507"/>
              <a:gd name="connsiteY185" fmla="*/ 1224887 h 1682351"/>
              <a:gd name="connsiteX186" fmla="*/ 1749265 w 7868507"/>
              <a:gd name="connsiteY186" fmla="*/ 1228560 h 1682351"/>
              <a:gd name="connsiteX187" fmla="*/ 1650050 w 7868507"/>
              <a:gd name="connsiteY187" fmla="*/ 1231064 h 1682351"/>
              <a:gd name="connsiteX188" fmla="*/ 1625906 w 7868507"/>
              <a:gd name="connsiteY188" fmla="*/ 1240466 h 1682351"/>
              <a:gd name="connsiteX189" fmla="*/ 1625638 w 7868507"/>
              <a:gd name="connsiteY189" fmla="*/ 1243542 h 1682351"/>
              <a:gd name="connsiteX190" fmla="*/ 1621994 w 7868507"/>
              <a:gd name="connsiteY190" fmla="*/ 1248302 h 1682351"/>
              <a:gd name="connsiteX191" fmla="*/ 1615654 w 7868507"/>
              <a:gd name="connsiteY191" fmla="*/ 1259137 h 1682351"/>
              <a:gd name="connsiteX192" fmla="*/ 1602888 w 7868507"/>
              <a:gd name="connsiteY192" fmla="*/ 1274010 h 1682351"/>
              <a:gd name="connsiteX193" fmla="*/ 1602366 w 7868507"/>
              <a:gd name="connsiteY193" fmla="*/ 1273557 h 1682351"/>
              <a:gd name="connsiteX194" fmla="*/ 1597689 w 7868507"/>
              <a:gd name="connsiteY194" fmla="*/ 1274721 h 1682351"/>
              <a:gd name="connsiteX195" fmla="*/ 1566332 w 7868507"/>
              <a:gd name="connsiteY195" fmla="*/ 1278948 h 1682351"/>
              <a:gd name="connsiteX196" fmla="*/ 1555040 w 7868507"/>
              <a:gd name="connsiteY196" fmla="*/ 1293696 h 1682351"/>
              <a:gd name="connsiteX197" fmla="*/ 1552558 w 7868507"/>
              <a:gd name="connsiteY197" fmla="*/ 1296317 h 1682351"/>
              <a:gd name="connsiteX198" fmla="*/ 1552423 w 7868507"/>
              <a:gd name="connsiteY198" fmla="*/ 1296224 h 1682351"/>
              <a:gd name="connsiteX199" fmla="*/ 1549631 w 7868507"/>
              <a:gd name="connsiteY199" fmla="*/ 1298702 h 1682351"/>
              <a:gd name="connsiteX200" fmla="*/ 1518013 w 7868507"/>
              <a:gd name="connsiteY200" fmla="*/ 1301677 h 1682351"/>
              <a:gd name="connsiteX201" fmla="*/ 1479156 w 7868507"/>
              <a:gd name="connsiteY201" fmla="*/ 1316098 h 1682351"/>
              <a:gd name="connsiteX202" fmla="*/ 1441079 w 7868507"/>
              <a:gd name="connsiteY202" fmla="*/ 1332684 h 1682351"/>
              <a:gd name="connsiteX203" fmla="*/ 1427483 w 7868507"/>
              <a:gd name="connsiteY203" fmla="*/ 1339810 h 1682351"/>
              <a:gd name="connsiteX204" fmla="*/ 1402408 w 7868507"/>
              <a:gd name="connsiteY204" fmla="*/ 1347572 h 1682351"/>
              <a:gd name="connsiteX205" fmla="*/ 1390401 w 7868507"/>
              <a:gd name="connsiteY205" fmla="*/ 1348064 h 1682351"/>
              <a:gd name="connsiteX206" fmla="*/ 1389965 w 7868507"/>
              <a:gd name="connsiteY206" fmla="*/ 1348612 h 1682351"/>
              <a:gd name="connsiteX207" fmla="*/ 1388601 w 7868507"/>
              <a:gd name="connsiteY207" fmla="*/ 1346953 h 1682351"/>
              <a:gd name="connsiteX208" fmla="*/ 1380844 w 7868507"/>
              <a:gd name="connsiteY208" fmla="*/ 1350384 h 1682351"/>
              <a:gd name="connsiteX209" fmla="*/ 1378861 w 7868507"/>
              <a:gd name="connsiteY209" fmla="*/ 1352221 h 1682351"/>
              <a:gd name="connsiteX210" fmla="*/ 1375758 w 7868507"/>
              <a:gd name="connsiteY210" fmla="*/ 1353731 h 1682351"/>
              <a:gd name="connsiteX211" fmla="*/ 1375650 w 7868507"/>
              <a:gd name="connsiteY211" fmla="*/ 1353592 h 1682351"/>
              <a:gd name="connsiteX212" fmla="*/ 1372804 w 7868507"/>
              <a:gd name="connsiteY212" fmla="*/ 1355351 h 1682351"/>
              <a:gd name="connsiteX213" fmla="*/ 1359249 w 7868507"/>
              <a:gd name="connsiteY213" fmla="*/ 1366189 h 1682351"/>
              <a:gd name="connsiteX214" fmla="*/ 1340780 w 7868507"/>
              <a:gd name="connsiteY214" fmla="*/ 1366894 h 1682351"/>
              <a:gd name="connsiteX215" fmla="*/ 1337816 w 7868507"/>
              <a:gd name="connsiteY215" fmla="*/ 1359128 h 1682351"/>
              <a:gd name="connsiteX216" fmla="*/ 1335560 w 7868507"/>
              <a:gd name="connsiteY216" fmla="*/ 1360910 h 1682351"/>
              <a:gd name="connsiteX217" fmla="*/ 1331292 w 7868507"/>
              <a:gd name="connsiteY217" fmla="*/ 1365723 h 1682351"/>
              <a:gd name="connsiteX218" fmla="*/ 1329826 w 7868507"/>
              <a:gd name="connsiteY218" fmla="*/ 1365581 h 1682351"/>
              <a:gd name="connsiteX219" fmla="*/ 1315524 w 7868507"/>
              <a:gd name="connsiteY219" fmla="*/ 1370869 h 1682351"/>
              <a:gd name="connsiteX220" fmla="*/ 1311310 w 7868507"/>
              <a:gd name="connsiteY220" fmla="*/ 1368878 h 1682351"/>
              <a:gd name="connsiteX221" fmla="*/ 1309448 w 7868507"/>
              <a:gd name="connsiteY221" fmla="*/ 1368851 h 1682351"/>
              <a:gd name="connsiteX222" fmla="*/ 1301298 w 7868507"/>
              <a:gd name="connsiteY222" fmla="*/ 1377498 h 1682351"/>
              <a:gd name="connsiteX223" fmla="*/ 1296925 w 7868507"/>
              <a:gd name="connsiteY223" fmla="*/ 1380996 h 1682351"/>
              <a:gd name="connsiteX224" fmla="*/ 1269267 w 7868507"/>
              <a:gd name="connsiteY224" fmla="*/ 1411589 h 1682351"/>
              <a:gd name="connsiteX225" fmla="*/ 1221707 w 7868507"/>
              <a:gd name="connsiteY225" fmla="*/ 1427353 h 1682351"/>
              <a:gd name="connsiteX226" fmla="*/ 1173283 w 7868507"/>
              <a:gd name="connsiteY226" fmla="*/ 1444522 h 1682351"/>
              <a:gd name="connsiteX227" fmla="*/ 1135382 w 7868507"/>
              <a:gd name="connsiteY227" fmla="*/ 1456933 h 1682351"/>
              <a:gd name="connsiteX228" fmla="*/ 1055416 w 7868507"/>
              <a:gd name="connsiteY228" fmla="*/ 1526389 h 1682351"/>
              <a:gd name="connsiteX229" fmla="*/ 1034752 w 7868507"/>
              <a:gd name="connsiteY229" fmla="*/ 1531257 h 1682351"/>
              <a:gd name="connsiteX230" fmla="*/ 1018956 w 7868507"/>
              <a:gd name="connsiteY230" fmla="*/ 1549595 h 1682351"/>
              <a:gd name="connsiteX231" fmla="*/ 1010858 w 7868507"/>
              <a:gd name="connsiteY231" fmla="*/ 1548110 h 1682351"/>
              <a:gd name="connsiteX232" fmla="*/ 1009435 w 7868507"/>
              <a:gd name="connsiteY232" fmla="*/ 1547700 h 1682351"/>
              <a:gd name="connsiteX233" fmla="*/ 1004312 w 7868507"/>
              <a:gd name="connsiteY233" fmla="*/ 1549413 h 1682351"/>
              <a:gd name="connsiteX234" fmla="*/ 1002155 w 7868507"/>
              <a:gd name="connsiteY234" fmla="*/ 1545703 h 1682351"/>
              <a:gd name="connsiteX235" fmla="*/ 993932 w 7868507"/>
              <a:gd name="connsiteY235" fmla="*/ 1545275 h 1682351"/>
              <a:gd name="connsiteX236" fmla="*/ 984702 w 7868507"/>
              <a:gd name="connsiteY236" fmla="*/ 1549599 h 1682351"/>
              <a:gd name="connsiteX237" fmla="*/ 951832 w 7868507"/>
              <a:gd name="connsiteY237" fmla="*/ 1564506 h 1682351"/>
              <a:gd name="connsiteX238" fmla="*/ 946909 w 7868507"/>
              <a:gd name="connsiteY238" fmla="*/ 1569506 h 1682351"/>
              <a:gd name="connsiteX239" fmla="*/ 930061 w 7868507"/>
              <a:gd name="connsiteY239" fmla="*/ 1573784 h 1682351"/>
              <a:gd name="connsiteX240" fmla="*/ 929189 w 7868507"/>
              <a:gd name="connsiteY240" fmla="*/ 1575061 h 1682351"/>
              <a:gd name="connsiteX241" fmla="*/ 913074 w 7868507"/>
              <a:gd name="connsiteY241" fmla="*/ 1580907 h 1682351"/>
              <a:gd name="connsiteX242" fmla="*/ 885532 w 7868507"/>
              <a:gd name="connsiteY242" fmla="*/ 1596205 h 1682351"/>
              <a:gd name="connsiteX243" fmla="*/ 879535 w 7868507"/>
              <a:gd name="connsiteY243" fmla="*/ 1593350 h 1682351"/>
              <a:gd name="connsiteX244" fmla="*/ 878302 w 7868507"/>
              <a:gd name="connsiteY244" fmla="*/ 1591213 h 1682351"/>
              <a:gd name="connsiteX245" fmla="*/ 870728 w 7868507"/>
              <a:gd name="connsiteY245" fmla="*/ 1595340 h 1682351"/>
              <a:gd name="connsiteX246" fmla="*/ 864075 w 7868507"/>
              <a:gd name="connsiteY246" fmla="*/ 1594517 h 1682351"/>
              <a:gd name="connsiteX247" fmla="*/ 859460 w 7868507"/>
              <a:gd name="connsiteY247" fmla="*/ 1599444 h 1682351"/>
              <a:gd name="connsiteX248" fmla="*/ 851601 w 7868507"/>
              <a:gd name="connsiteY248" fmla="*/ 1600641 h 1682351"/>
              <a:gd name="connsiteX249" fmla="*/ 841730 w 7868507"/>
              <a:gd name="connsiteY249" fmla="*/ 1600929 h 1682351"/>
              <a:gd name="connsiteX250" fmla="*/ 832963 w 7868507"/>
              <a:gd name="connsiteY250" fmla="*/ 1599055 h 1682351"/>
              <a:gd name="connsiteX251" fmla="*/ 820466 w 7868507"/>
              <a:gd name="connsiteY251" fmla="*/ 1602123 h 1682351"/>
              <a:gd name="connsiteX252" fmla="*/ 791859 w 7868507"/>
              <a:gd name="connsiteY252" fmla="*/ 1606663 h 1682351"/>
              <a:gd name="connsiteX253" fmla="*/ 770233 w 7868507"/>
              <a:gd name="connsiteY253" fmla="*/ 1610142 h 1682351"/>
              <a:gd name="connsiteX254" fmla="*/ 732594 w 7868507"/>
              <a:gd name="connsiteY254" fmla="*/ 1620226 h 1682351"/>
              <a:gd name="connsiteX255" fmla="*/ 725765 w 7868507"/>
              <a:gd name="connsiteY255" fmla="*/ 1628741 h 1682351"/>
              <a:gd name="connsiteX256" fmla="*/ 707807 w 7868507"/>
              <a:gd name="connsiteY256" fmla="*/ 1626219 h 1682351"/>
              <a:gd name="connsiteX257" fmla="*/ 702769 w 7868507"/>
              <a:gd name="connsiteY257" fmla="*/ 1617842 h 1682351"/>
              <a:gd name="connsiteX258" fmla="*/ 679694 w 7868507"/>
              <a:gd name="connsiteY258" fmla="*/ 1620699 h 1682351"/>
              <a:gd name="connsiteX259" fmla="*/ 658729 w 7868507"/>
              <a:gd name="connsiteY259" fmla="*/ 1632723 h 1682351"/>
              <a:gd name="connsiteX260" fmla="*/ 631015 w 7868507"/>
              <a:gd name="connsiteY260" fmla="*/ 1639457 h 1682351"/>
              <a:gd name="connsiteX261" fmla="*/ 614469 w 7868507"/>
              <a:gd name="connsiteY261" fmla="*/ 1643580 h 1682351"/>
              <a:gd name="connsiteX262" fmla="*/ 568137 w 7868507"/>
              <a:gd name="connsiteY262" fmla="*/ 1647197 h 1682351"/>
              <a:gd name="connsiteX263" fmla="*/ 565757 w 7868507"/>
              <a:gd name="connsiteY263" fmla="*/ 1647102 h 1682351"/>
              <a:gd name="connsiteX264" fmla="*/ 557947 w 7868507"/>
              <a:gd name="connsiteY264" fmla="*/ 1652573 h 1682351"/>
              <a:gd name="connsiteX265" fmla="*/ 557617 w 7868507"/>
              <a:gd name="connsiteY265" fmla="*/ 1653973 h 1682351"/>
              <a:gd name="connsiteX266" fmla="*/ 528578 w 7868507"/>
              <a:gd name="connsiteY266" fmla="*/ 1651276 h 1682351"/>
              <a:gd name="connsiteX267" fmla="*/ 525096 w 7868507"/>
              <a:gd name="connsiteY267" fmla="*/ 1653383 h 1682351"/>
              <a:gd name="connsiteX268" fmla="*/ 505689 w 7868507"/>
              <a:gd name="connsiteY268" fmla="*/ 1648471 h 1682351"/>
              <a:gd name="connsiteX269" fmla="*/ 495919 w 7868507"/>
              <a:gd name="connsiteY269" fmla="*/ 1647615 h 1682351"/>
              <a:gd name="connsiteX270" fmla="*/ 478476 w 7868507"/>
              <a:gd name="connsiteY270" fmla="*/ 1644401 h 1682351"/>
              <a:gd name="connsiteX271" fmla="*/ 477049 w 7868507"/>
              <a:gd name="connsiteY271" fmla="*/ 1645767 h 1682351"/>
              <a:gd name="connsiteX272" fmla="*/ 473592 w 7868507"/>
              <a:gd name="connsiteY272" fmla="*/ 1644526 h 1682351"/>
              <a:gd name="connsiteX273" fmla="*/ 471069 w 7868507"/>
              <a:gd name="connsiteY273" fmla="*/ 1646136 h 1682351"/>
              <a:gd name="connsiteX274" fmla="*/ 468193 w 7868507"/>
              <a:gd name="connsiteY274" fmla="*/ 1645716 h 1682351"/>
              <a:gd name="connsiteX275" fmla="*/ 438139 w 7868507"/>
              <a:gd name="connsiteY275" fmla="*/ 1652183 h 1682351"/>
              <a:gd name="connsiteX276" fmla="*/ 431647 w 7868507"/>
              <a:gd name="connsiteY276" fmla="*/ 1650919 h 1682351"/>
              <a:gd name="connsiteX277" fmla="*/ 426745 w 7868507"/>
              <a:gd name="connsiteY277" fmla="*/ 1655727 h 1682351"/>
              <a:gd name="connsiteX278" fmla="*/ 406042 w 7868507"/>
              <a:gd name="connsiteY278" fmla="*/ 1656992 h 1682351"/>
              <a:gd name="connsiteX279" fmla="*/ 398889 w 7868507"/>
              <a:gd name="connsiteY279" fmla="*/ 1653230 h 1682351"/>
              <a:gd name="connsiteX280" fmla="*/ 392275 w 7868507"/>
              <a:gd name="connsiteY280" fmla="*/ 1650533 h 1682351"/>
              <a:gd name="connsiteX281" fmla="*/ 391417 w 7868507"/>
              <a:gd name="connsiteY281" fmla="*/ 1650540 h 1682351"/>
              <a:gd name="connsiteX282" fmla="*/ 382811 w 7868507"/>
              <a:gd name="connsiteY282" fmla="*/ 1650624 h 1682351"/>
              <a:gd name="connsiteX283" fmla="*/ 366800 w 7868507"/>
              <a:gd name="connsiteY283" fmla="*/ 1650779 h 1682351"/>
              <a:gd name="connsiteX284" fmla="*/ 335757 w 7868507"/>
              <a:gd name="connsiteY284" fmla="*/ 1654369 h 1682351"/>
              <a:gd name="connsiteX285" fmla="*/ 265518 w 7868507"/>
              <a:gd name="connsiteY285" fmla="*/ 1637286 h 1682351"/>
              <a:gd name="connsiteX286" fmla="*/ 165785 w 7868507"/>
              <a:gd name="connsiteY286" fmla="*/ 1646368 h 1682351"/>
              <a:gd name="connsiteX287" fmla="*/ 5771 w 7868507"/>
              <a:gd name="connsiteY287" fmla="*/ 1682351 h 1682351"/>
              <a:gd name="connsiteX288" fmla="*/ 0 w 7868507"/>
              <a:gd name="connsiteY288" fmla="*/ 1682121 h 1682351"/>
              <a:gd name="connsiteX289" fmla="*/ 0 w 7868507"/>
              <a:gd name="connsiteY289" fmla="*/ 208540 h 1682351"/>
              <a:gd name="connsiteX290" fmla="*/ 1 w 7868507"/>
              <a:gd name="connsiteY290" fmla="*/ 208540 h 168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7868507" h="1682351">
                <a:moveTo>
                  <a:pt x="0" y="0"/>
                </a:moveTo>
                <a:lnTo>
                  <a:pt x="7868507" y="0"/>
                </a:lnTo>
                <a:lnTo>
                  <a:pt x="7865866" y="1824"/>
                </a:lnTo>
                <a:cubicBezTo>
                  <a:pt x="7856431" y="8442"/>
                  <a:pt x="7838680" y="21037"/>
                  <a:pt x="7837561" y="21679"/>
                </a:cubicBezTo>
                <a:cubicBezTo>
                  <a:pt x="7827334" y="28887"/>
                  <a:pt x="7786488" y="47703"/>
                  <a:pt x="7769454" y="43813"/>
                </a:cubicBezTo>
                <a:cubicBezTo>
                  <a:pt x="7776715" y="51976"/>
                  <a:pt x="7698773" y="52885"/>
                  <a:pt x="7695485" y="61050"/>
                </a:cubicBezTo>
                <a:cubicBezTo>
                  <a:pt x="7694124" y="67654"/>
                  <a:pt x="7669858" y="70842"/>
                  <a:pt x="7662356" y="73131"/>
                </a:cubicBezTo>
                <a:cubicBezTo>
                  <a:pt x="7657288" y="79798"/>
                  <a:pt x="7615644" y="67260"/>
                  <a:pt x="7602203" y="99894"/>
                </a:cubicBezTo>
                <a:cubicBezTo>
                  <a:pt x="7564102" y="102340"/>
                  <a:pt x="7563677" y="146948"/>
                  <a:pt x="7533256" y="141638"/>
                </a:cubicBezTo>
                <a:cubicBezTo>
                  <a:pt x="7525393" y="142116"/>
                  <a:pt x="7522481" y="163449"/>
                  <a:pt x="7516926" y="165418"/>
                </a:cubicBezTo>
                <a:lnTo>
                  <a:pt x="7488994" y="178287"/>
                </a:lnTo>
                <a:lnTo>
                  <a:pt x="7478335" y="185700"/>
                </a:lnTo>
                <a:lnTo>
                  <a:pt x="7458526" y="189157"/>
                </a:lnTo>
                <a:cubicBezTo>
                  <a:pt x="7448729" y="190298"/>
                  <a:pt x="7435680" y="189564"/>
                  <a:pt x="7419554" y="192546"/>
                </a:cubicBezTo>
                <a:cubicBezTo>
                  <a:pt x="7391848" y="201320"/>
                  <a:pt x="7364551" y="190112"/>
                  <a:pt x="7347574" y="213028"/>
                </a:cubicBezTo>
                <a:cubicBezTo>
                  <a:pt x="7289734" y="215419"/>
                  <a:pt x="7263297" y="236052"/>
                  <a:pt x="7205646" y="228570"/>
                </a:cubicBezTo>
                <a:cubicBezTo>
                  <a:pt x="7219384" y="234481"/>
                  <a:pt x="7148985" y="225303"/>
                  <a:pt x="7132082" y="240066"/>
                </a:cubicBezTo>
                <a:cubicBezTo>
                  <a:pt x="7098097" y="244851"/>
                  <a:pt x="7078927" y="243254"/>
                  <a:pt x="7026584" y="249305"/>
                </a:cubicBezTo>
                <a:cubicBezTo>
                  <a:pt x="6982005" y="255885"/>
                  <a:pt x="6975045" y="256084"/>
                  <a:pt x="6949796" y="259619"/>
                </a:cubicBezTo>
                <a:lnTo>
                  <a:pt x="6850243" y="278486"/>
                </a:lnTo>
                <a:lnTo>
                  <a:pt x="6848972" y="279419"/>
                </a:lnTo>
                <a:cubicBezTo>
                  <a:pt x="6842431" y="281915"/>
                  <a:pt x="6837674" y="282132"/>
                  <a:pt x="6833720" y="281340"/>
                </a:cubicBezTo>
                <a:lnTo>
                  <a:pt x="6796601" y="279778"/>
                </a:lnTo>
                <a:lnTo>
                  <a:pt x="6793249" y="281365"/>
                </a:lnTo>
                <a:lnTo>
                  <a:pt x="6761214" y="283216"/>
                </a:lnTo>
                <a:cubicBezTo>
                  <a:pt x="6761188" y="283490"/>
                  <a:pt x="6761163" y="283765"/>
                  <a:pt x="6761137" y="284040"/>
                </a:cubicBezTo>
                <a:cubicBezTo>
                  <a:pt x="6760237" y="285931"/>
                  <a:pt x="6758196" y="287407"/>
                  <a:pt x="6753708" y="288053"/>
                </a:cubicBezTo>
                <a:cubicBezTo>
                  <a:pt x="6765963" y="298767"/>
                  <a:pt x="6752991" y="292938"/>
                  <a:pt x="6738673" y="293899"/>
                </a:cubicBezTo>
                <a:cubicBezTo>
                  <a:pt x="6725584" y="299105"/>
                  <a:pt x="6686848" y="314912"/>
                  <a:pt x="6675177" y="319284"/>
                </a:cubicBezTo>
                <a:lnTo>
                  <a:pt x="6668648" y="320128"/>
                </a:lnTo>
                <a:cubicBezTo>
                  <a:pt x="6668631" y="320193"/>
                  <a:pt x="6668614" y="320260"/>
                  <a:pt x="6668596" y="320325"/>
                </a:cubicBezTo>
                <a:cubicBezTo>
                  <a:pt x="6667339" y="320894"/>
                  <a:pt x="6665255" y="321316"/>
                  <a:pt x="6661861" y="321574"/>
                </a:cubicBezTo>
                <a:lnTo>
                  <a:pt x="6644079" y="323301"/>
                </a:lnTo>
                <a:lnTo>
                  <a:pt x="6640227" y="325063"/>
                </a:lnTo>
                <a:lnTo>
                  <a:pt x="6639422" y="327491"/>
                </a:lnTo>
                <a:lnTo>
                  <a:pt x="6617073" y="336554"/>
                </a:lnTo>
                <a:cubicBezTo>
                  <a:pt x="6605813" y="334764"/>
                  <a:pt x="6572341" y="351494"/>
                  <a:pt x="6565938" y="354459"/>
                </a:cubicBezTo>
                <a:lnTo>
                  <a:pt x="6506395" y="372715"/>
                </a:lnTo>
                <a:cubicBezTo>
                  <a:pt x="6446059" y="407226"/>
                  <a:pt x="6413333" y="405459"/>
                  <a:pt x="6366803" y="421832"/>
                </a:cubicBezTo>
                <a:cubicBezTo>
                  <a:pt x="6324390" y="424230"/>
                  <a:pt x="6284368" y="425700"/>
                  <a:pt x="6245343" y="435559"/>
                </a:cubicBezTo>
                <a:cubicBezTo>
                  <a:pt x="6215336" y="440142"/>
                  <a:pt x="6196358" y="442032"/>
                  <a:pt x="6186762" y="449329"/>
                </a:cubicBezTo>
                <a:lnTo>
                  <a:pt x="6151870" y="456667"/>
                </a:lnTo>
                <a:lnTo>
                  <a:pt x="6094791" y="467108"/>
                </a:lnTo>
                <a:cubicBezTo>
                  <a:pt x="6094657" y="467835"/>
                  <a:pt x="6094521" y="468561"/>
                  <a:pt x="6094387" y="469288"/>
                </a:cubicBezTo>
                <a:lnTo>
                  <a:pt x="6088888" y="472662"/>
                </a:lnTo>
                <a:lnTo>
                  <a:pt x="6079322" y="480342"/>
                </a:lnTo>
                <a:lnTo>
                  <a:pt x="6060058" y="490885"/>
                </a:lnTo>
                <a:lnTo>
                  <a:pt x="6059271" y="490563"/>
                </a:lnTo>
                <a:cubicBezTo>
                  <a:pt x="6057130" y="490070"/>
                  <a:pt x="6054850" y="490140"/>
                  <a:pt x="6052214" y="491388"/>
                </a:cubicBezTo>
                <a:cubicBezTo>
                  <a:pt x="6043152" y="492025"/>
                  <a:pt x="6015622" y="492143"/>
                  <a:pt x="6004898" y="494385"/>
                </a:cubicBezTo>
                <a:cubicBezTo>
                  <a:pt x="5999647" y="497933"/>
                  <a:pt x="5993947" y="501457"/>
                  <a:pt x="5987859" y="504838"/>
                </a:cubicBezTo>
                <a:lnTo>
                  <a:pt x="5984113" y="506697"/>
                </a:lnTo>
                <a:lnTo>
                  <a:pt x="5983909" y="506630"/>
                </a:lnTo>
                <a:cubicBezTo>
                  <a:pt x="5982816" y="506817"/>
                  <a:pt x="5981478" y="507345"/>
                  <a:pt x="5979696" y="508387"/>
                </a:cubicBezTo>
                <a:lnTo>
                  <a:pt x="5931986" y="510495"/>
                </a:lnTo>
                <a:cubicBezTo>
                  <a:pt x="5909485" y="515471"/>
                  <a:pt x="5891640" y="509415"/>
                  <a:pt x="5873354" y="520717"/>
                </a:cubicBezTo>
                <a:cubicBezTo>
                  <a:pt x="5862814" y="523027"/>
                  <a:pt x="5852640" y="524240"/>
                  <a:pt x="5843006" y="525739"/>
                </a:cubicBezTo>
                <a:lnTo>
                  <a:pt x="5825737" y="530029"/>
                </a:lnTo>
                <a:lnTo>
                  <a:pt x="5812271" y="536366"/>
                </a:lnTo>
                <a:cubicBezTo>
                  <a:pt x="5756812" y="585055"/>
                  <a:pt x="5726733" y="582561"/>
                  <a:pt x="5683965" y="605660"/>
                </a:cubicBezTo>
                <a:cubicBezTo>
                  <a:pt x="5644981" y="609044"/>
                  <a:pt x="5608194" y="611118"/>
                  <a:pt x="5572324" y="625027"/>
                </a:cubicBezTo>
                <a:lnTo>
                  <a:pt x="5556903" y="628786"/>
                </a:lnTo>
                <a:lnTo>
                  <a:pt x="5553544" y="627847"/>
                </a:lnTo>
                <a:lnTo>
                  <a:pt x="5526889" y="632098"/>
                </a:lnTo>
                <a:lnTo>
                  <a:pt x="5521078" y="637584"/>
                </a:lnTo>
                <a:lnTo>
                  <a:pt x="5512534" y="637267"/>
                </a:lnTo>
                <a:cubicBezTo>
                  <a:pt x="5504747" y="639009"/>
                  <a:pt x="5481345" y="646244"/>
                  <a:pt x="5474353" y="648039"/>
                </a:cubicBezTo>
                <a:lnTo>
                  <a:pt x="5470584" y="648039"/>
                </a:lnTo>
                <a:lnTo>
                  <a:pt x="5467496" y="650003"/>
                </a:lnTo>
                <a:lnTo>
                  <a:pt x="5462885" y="649269"/>
                </a:lnTo>
                <a:lnTo>
                  <a:pt x="5461190" y="650833"/>
                </a:lnTo>
                <a:lnTo>
                  <a:pt x="5438256" y="650162"/>
                </a:lnTo>
                <a:lnTo>
                  <a:pt x="5425515" y="650724"/>
                </a:lnTo>
                <a:lnTo>
                  <a:pt x="5399851" y="648648"/>
                </a:lnTo>
                <a:lnTo>
                  <a:pt x="5395578" y="651245"/>
                </a:lnTo>
                <a:lnTo>
                  <a:pt x="5357693" y="652764"/>
                </a:lnTo>
                <a:cubicBezTo>
                  <a:pt x="5357603" y="653244"/>
                  <a:pt x="5357512" y="653723"/>
                  <a:pt x="5357422" y="654203"/>
                </a:cubicBezTo>
                <a:lnTo>
                  <a:pt x="5347920" y="660769"/>
                </a:lnTo>
                <a:lnTo>
                  <a:pt x="5344829" y="661019"/>
                </a:lnTo>
                <a:cubicBezTo>
                  <a:pt x="5307153" y="665059"/>
                  <a:pt x="5332651" y="677514"/>
                  <a:pt x="5285263" y="671313"/>
                </a:cubicBezTo>
                <a:cubicBezTo>
                  <a:pt x="5280405" y="677746"/>
                  <a:pt x="5274454" y="678943"/>
                  <a:pt x="5264305" y="677803"/>
                </a:cubicBezTo>
                <a:cubicBezTo>
                  <a:pt x="5246014" y="680189"/>
                  <a:pt x="5247969" y="694161"/>
                  <a:pt x="5229182" y="688503"/>
                </a:cubicBezTo>
                <a:cubicBezTo>
                  <a:pt x="5232786" y="695611"/>
                  <a:pt x="5194630" y="696876"/>
                  <a:pt x="5203382" y="703484"/>
                </a:cubicBezTo>
                <a:cubicBezTo>
                  <a:pt x="5191747" y="712293"/>
                  <a:pt x="5185418" y="701775"/>
                  <a:pt x="5173833" y="709660"/>
                </a:cubicBezTo>
                <a:cubicBezTo>
                  <a:pt x="5160556" y="713156"/>
                  <a:pt x="5181164" y="700314"/>
                  <a:pt x="5166382" y="702062"/>
                </a:cubicBezTo>
                <a:cubicBezTo>
                  <a:pt x="5152981" y="704685"/>
                  <a:pt x="5149341" y="697471"/>
                  <a:pt x="5142858" y="702153"/>
                </a:cubicBezTo>
                <a:cubicBezTo>
                  <a:pt x="5140697" y="703712"/>
                  <a:pt x="5138223" y="706594"/>
                  <a:pt x="5134964" y="711602"/>
                </a:cubicBezTo>
                <a:cubicBezTo>
                  <a:pt x="5116062" y="710281"/>
                  <a:pt x="5112766" y="718879"/>
                  <a:pt x="5087368" y="727066"/>
                </a:cubicBezTo>
                <a:cubicBezTo>
                  <a:pt x="5076462" y="724359"/>
                  <a:pt x="5067967" y="727957"/>
                  <a:pt x="5059763" y="733651"/>
                </a:cubicBezTo>
                <a:cubicBezTo>
                  <a:pt x="5047285" y="735133"/>
                  <a:pt x="5035444" y="738447"/>
                  <a:pt x="5023240" y="742299"/>
                </a:cubicBezTo>
                <a:lnTo>
                  <a:pt x="5007406" y="747156"/>
                </a:lnTo>
                <a:lnTo>
                  <a:pt x="4995851" y="746560"/>
                </a:lnTo>
                <a:cubicBezTo>
                  <a:pt x="4991224" y="747463"/>
                  <a:pt x="4986919" y="747840"/>
                  <a:pt x="4983107" y="748274"/>
                </a:cubicBezTo>
                <a:lnTo>
                  <a:pt x="4973068" y="750600"/>
                </a:lnTo>
                <a:lnTo>
                  <a:pt x="4967642" y="756164"/>
                </a:lnTo>
                <a:lnTo>
                  <a:pt x="4958938" y="756308"/>
                </a:lnTo>
                <a:lnTo>
                  <a:pt x="4949594" y="761504"/>
                </a:lnTo>
                <a:lnTo>
                  <a:pt x="4947761" y="759559"/>
                </a:lnTo>
                <a:lnTo>
                  <a:pt x="4939683" y="757589"/>
                </a:lnTo>
                <a:lnTo>
                  <a:pt x="4905733" y="776774"/>
                </a:lnTo>
                <a:cubicBezTo>
                  <a:pt x="4896707" y="781329"/>
                  <a:pt x="4889057" y="783325"/>
                  <a:pt x="4885524" y="784914"/>
                </a:cubicBezTo>
                <a:lnTo>
                  <a:pt x="4884537" y="786309"/>
                </a:lnTo>
                <a:lnTo>
                  <a:pt x="4863207" y="792997"/>
                </a:lnTo>
                <a:lnTo>
                  <a:pt x="4857388" y="798678"/>
                </a:lnTo>
                <a:cubicBezTo>
                  <a:pt x="4843193" y="806581"/>
                  <a:pt x="4824167" y="805577"/>
                  <a:pt x="4816499" y="818246"/>
                </a:cubicBezTo>
                <a:cubicBezTo>
                  <a:pt x="4812647" y="821244"/>
                  <a:pt x="4808821" y="822962"/>
                  <a:pt x="4805033" y="823877"/>
                </a:cubicBezTo>
                <a:lnTo>
                  <a:pt x="4794341" y="824641"/>
                </a:lnTo>
                <a:lnTo>
                  <a:pt x="4791139" y="821265"/>
                </a:lnTo>
                <a:lnTo>
                  <a:pt x="4784697" y="823709"/>
                </a:lnTo>
                <a:lnTo>
                  <a:pt x="4782810" y="823507"/>
                </a:lnTo>
                <a:cubicBezTo>
                  <a:pt x="4779205" y="823102"/>
                  <a:pt x="4775651" y="822843"/>
                  <a:pt x="4772164" y="823203"/>
                </a:cubicBezTo>
                <a:cubicBezTo>
                  <a:pt x="4777656" y="842476"/>
                  <a:pt x="4743396" y="829438"/>
                  <a:pt x="4753756" y="843711"/>
                </a:cubicBezTo>
                <a:cubicBezTo>
                  <a:pt x="4735544" y="849041"/>
                  <a:pt x="4750178" y="861228"/>
                  <a:pt x="4727551" y="851537"/>
                </a:cubicBezTo>
                <a:cubicBezTo>
                  <a:pt x="4699946" y="874427"/>
                  <a:pt x="4652821" y="902023"/>
                  <a:pt x="4631760" y="932126"/>
                </a:cubicBezTo>
                <a:cubicBezTo>
                  <a:pt x="4606537" y="943038"/>
                  <a:pt x="4602512" y="938987"/>
                  <a:pt x="4584082" y="949940"/>
                </a:cubicBezTo>
                <a:cubicBezTo>
                  <a:pt x="4584818" y="973908"/>
                  <a:pt x="4539784" y="951314"/>
                  <a:pt x="4523312" y="974005"/>
                </a:cubicBezTo>
                <a:lnTo>
                  <a:pt x="4463504" y="996548"/>
                </a:lnTo>
                <a:lnTo>
                  <a:pt x="4452680" y="1008042"/>
                </a:lnTo>
                <a:lnTo>
                  <a:pt x="4445284" y="1009976"/>
                </a:lnTo>
                <a:lnTo>
                  <a:pt x="4407084" y="1025274"/>
                </a:lnTo>
                <a:lnTo>
                  <a:pt x="4398766" y="1022420"/>
                </a:lnTo>
                <a:lnTo>
                  <a:pt x="4397057" y="1020283"/>
                </a:lnTo>
                <a:lnTo>
                  <a:pt x="4386552" y="1024409"/>
                </a:lnTo>
                <a:lnTo>
                  <a:pt x="4377324" y="1023587"/>
                </a:lnTo>
                <a:lnTo>
                  <a:pt x="4370923" y="1028513"/>
                </a:lnTo>
                <a:lnTo>
                  <a:pt x="4360023" y="1029711"/>
                </a:lnTo>
                <a:cubicBezTo>
                  <a:pt x="4355937" y="1029719"/>
                  <a:pt x="4351336" y="1029614"/>
                  <a:pt x="4346335" y="1029999"/>
                </a:cubicBezTo>
                <a:lnTo>
                  <a:pt x="4334175" y="1028124"/>
                </a:lnTo>
                <a:lnTo>
                  <a:pt x="4316842" y="1031192"/>
                </a:lnTo>
                <a:cubicBezTo>
                  <a:pt x="4303471" y="1033665"/>
                  <a:pt x="4290547" y="1035645"/>
                  <a:pt x="4277163" y="1035732"/>
                </a:cubicBezTo>
                <a:cubicBezTo>
                  <a:pt x="4267809" y="1040481"/>
                  <a:pt x="4258392" y="1043112"/>
                  <a:pt x="4247171" y="1039212"/>
                </a:cubicBezTo>
                <a:cubicBezTo>
                  <a:pt x="4219321" y="1044529"/>
                  <a:pt x="4214817" y="1052707"/>
                  <a:pt x="4194968" y="1049296"/>
                </a:cubicBezTo>
                <a:cubicBezTo>
                  <a:pt x="4190926" y="1053911"/>
                  <a:pt x="4187967" y="1056500"/>
                  <a:pt x="4185496" y="1057811"/>
                </a:cubicBezTo>
                <a:cubicBezTo>
                  <a:pt x="4178081" y="1061743"/>
                  <a:pt x="4175081" y="1054170"/>
                  <a:pt x="4160588" y="1055289"/>
                </a:cubicBezTo>
                <a:cubicBezTo>
                  <a:pt x="4144737" y="1055386"/>
                  <a:pt x="4168066" y="1044910"/>
                  <a:pt x="4153601" y="1046911"/>
                </a:cubicBezTo>
                <a:cubicBezTo>
                  <a:pt x="4140408" y="1053461"/>
                  <a:pt x="4134952" y="1042305"/>
                  <a:pt x="4121597" y="1049768"/>
                </a:cubicBezTo>
                <a:cubicBezTo>
                  <a:pt x="4130078" y="1057306"/>
                  <a:pt x="4089547" y="1054328"/>
                  <a:pt x="4092519" y="1061793"/>
                </a:cubicBezTo>
                <a:cubicBezTo>
                  <a:pt x="4073305" y="1054083"/>
                  <a:pt x="4073723" y="1068186"/>
                  <a:pt x="4054082" y="1068526"/>
                </a:cubicBezTo>
                <a:cubicBezTo>
                  <a:pt x="4043475" y="1066267"/>
                  <a:pt x="4037035" y="1066795"/>
                  <a:pt x="4031133" y="1072650"/>
                </a:cubicBezTo>
                <a:cubicBezTo>
                  <a:pt x="3981712" y="1061225"/>
                  <a:pt x="4007226" y="1076435"/>
                  <a:pt x="3966873" y="1076267"/>
                </a:cubicBezTo>
                <a:lnTo>
                  <a:pt x="3963573" y="1076172"/>
                </a:lnTo>
                <a:lnTo>
                  <a:pt x="3952740" y="1081643"/>
                </a:lnTo>
                <a:cubicBezTo>
                  <a:pt x="3952588" y="1082109"/>
                  <a:pt x="3952435" y="1082575"/>
                  <a:pt x="3952284" y="1083043"/>
                </a:cubicBezTo>
                <a:lnTo>
                  <a:pt x="3912008" y="1080346"/>
                </a:lnTo>
                <a:lnTo>
                  <a:pt x="3907178" y="1082452"/>
                </a:lnTo>
                <a:lnTo>
                  <a:pt x="3880262" y="1077541"/>
                </a:lnTo>
                <a:lnTo>
                  <a:pt x="3866711" y="1076684"/>
                </a:lnTo>
                <a:lnTo>
                  <a:pt x="3842517" y="1073470"/>
                </a:lnTo>
                <a:lnTo>
                  <a:pt x="3840538" y="1074837"/>
                </a:lnTo>
                <a:lnTo>
                  <a:pt x="3835745" y="1073596"/>
                </a:lnTo>
                <a:lnTo>
                  <a:pt x="3832245" y="1075205"/>
                </a:lnTo>
                <a:lnTo>
                  <a:pt x="3828256" y="1074786"/>
                </a:lnTo>
                <a:cubicBezTo>
                  <a:pt x="3820644" y="1075794"/>
                  <a:pt x="3795021" y="1080386"/>
                  <a:pt x="3786574" y="1081253"/>
                </a:cubicBezTo>
                <a:lnTo>
                  <a:pt x="3777568" y="1079989"/>
                </a:lnTo>
                <a:lnTo>
                  <a:pt x="3770769" y="1084796"/>
                </a:lnTo>
                <a:lnTo>
                  <a:pt x="3742056" y="1086062"/>
                </a:lnTo>
                <a:lnTo>
                  <a:pt x="3732135" y="1082300"/>
                </a:lnTo>
                <a:lnTo>
                  <a:pt x="3722961" y="1079602"/>
                </a:lnTo>
                <a:lnTo>
                  <a:pt x="3721773" y="1079610"/>
                </a:lnTo>
                <a:lnTo>
                  <a:pt x="3709837" y="1079694"/>
                </a:lnTo>
                <a:lnTo>
                  <a:pt x="3687629" y="1079849"/>
                </a:lnTo>
                <a:cubicBezTo>
                  <a:pt x="3673456" y="1080105"/>
                  <a:pt x="3659080" y="1080912"/>
                  <a:pt x="3644574" y="1083439"/>
                </a:cubicBezTo>
                <a:cubicBezTo>
                  <a:pt x="3589095" y="1070946"/>
                  <a:pt x="3593887" y="1069803"/>
                  <a:pt x="3547156" y="1066356"/>
                </a:cubicBezTo>
                <a:cubicBezTo>
                  <a:pt x="3524419" y="1052844"/>
                  <a:pt x="3435948" y="1076852"/>
                  <a:pt x="3408831" y="1075438"/>
                </a:cubicBezTo>
                <a:cubicBezTo>
                  <a:pt x="3341934" y="1084022"/>
                  <a:pt x="3199862" y="1123979"/>
                  <a:pt x="3114039" y="1109327"/>
                </a:cubicBezTo>
                <a:cubicBezTo>
                  <a:pt x="3092859" y="1111484"/>
                  <a:pt x="3063890" y="1116528"/>
                  <a:pt x="3051319" y="1116688"/>
                </a:cubicBezTo>
                <a:lnTo>
                  <a:pt x="3010058" y="1118821"/>
                </a:lnTo>
                <a:lnTo>
                  <a:pt x="2941155" y="1141827"/>
                </a:lnTo>
                <a:cubicBezTo>
                  <a:pt x="2906040" y="1127149"/>
                  <a:pt x="2906331" y="1144134"/>
                  <a:pt x="2862733" y="1149849"/>
                </a:cubicBezTo>
                <a:cubicBezTo>
                  <a:pt x="2846732" y="1145242"/>
                  <a:pt x="2772044" y="1145386"/>
                  <a:pt x="2762853" y="1155888"/>
                </a:cubicBezTo>
                <a:cubicBezTo>
                  <a:pt x="2752600" y="1158438"/>
                  <a:pt x="2740554" y="1155224"/>
                  <a:pt x="2735957" y="1166296"/>
                </a:cubicBezTo>
                <a:cubicBezTo>
                  <a:pt x="2728293" y="1179691"/>
                  <a:pt x="2692123" y="1160594"/>
                  <a:pt x="2697453" y="1175920"/>
                </a:cubicBezTo>
                <a:cubicBezTo>
                  <a:pt x="2671775" y="1162864"/>
                  <a:pt x="2651911" y="1191050"/>
                  <a:pt x="2630587" y="1198561"/>
                </a:cubicBezTo>
                <a:cubicBezTo>
                  <a:pt x="2610325" y="1198229"/>
                  <a:pt x="2600793" y="1205603"/>
                  <a:pt x="2554087" y="1210615"/>
                </a:cubicBezTo>
                <a:cubicBezTo>
                  <a:pt x="2531792" y="1195398"/>
                  <a:pt x="2507411" y="1222739"/>
                  <a:pt x="2466063" y="1202949"/>
                </a:cubicBezTo>
                <a:cubicBezTo>
                  <a:pt x="2464801" y="1205165"/>
                  <a:pt x="2452486" y="1203160"/>
                  <a:pt x="2417946" y="1202719"/>
                </a:cubicBezTo>
                <a:cubicBezTo>
                  <a:pt x="2383405" y="1202277"/>
                  <a:pt x="2310873" y="1202063"/>
                  <a:pt x="2258819" y="1200304"/>
                </a:cubicBezTo>
                <a:cubicBezTo>
                  <a:pt x="2199732" y="1200698"/>
                  <a:pt x="2226373" y="1222055"/>
                  <a:pt x="2148771" y="1198564"/>
                </a:cubicBezTo>
                <a:cubicBezTo>
                  <a:pt x="2142871" y="1211179"/>
                  <a:pt x="2133698" y="1212428"/>
                  <a:pt x="2117137" y="1207800"/>
                </a:cubicBezTo>
                <a:cubicBezTo>
                  <a:pt x="2088573" y="1208890"/>
                  <a:pt x="2095766" y="1239016"/>
                  <a:pt x="2064067" y="1222897"/>
                </a:cubicBezTo>
                <a:cubicBezTo>
                  <a:pt x="2043442" y="1230104"/>
                  <a:pt x="2024354" y="1222318"/>
                  <a:pt x="2011154" y="1227589"/>
                </a:cubicBezTo>
                <a:lnTo>
                  <a:pt x="1967562" y="1238053"/>
                </a:lnTo>
                <a:cubicBezTo>
                  <a:pt x="1943445" y="1241153"/>
                  <a:pt x="1936681" y="1218694"/>
                  <a:pt x="1925305" y="1239652"/>
                </a:cubicBezTo>
                <a:lnTo>
                  <a:pt x="1903633" y="1234971"/>
                </a:lnTo>
                <a:lnTo>
                  <a:pt x="1878608" y="1229903"/>
                </a:lnTo>
                <a:cubicBezTo>
                  <a:pt x="1865432" y="1226444"/>
                  <a:pt x="1871623" y="1230353"/>
                  <a:pt x="1843617" y="1224887"/>
                </a:cubicBezTo>
                <a:cubicBezTo>
                  <a:pt x="1825673" y="1239930"/>
                  <a:pt x="1796410" y="1228866"/>
                  <a:pt x="1749265" y="1228560"/>
                </a:cubicBezTo>
                <a:lnTo>
                  <a:pt x="1650050" y="1231064"/>
                </a:lnTo>
                <a:lnTo>
                  <a:pt x="1625906" y="1240466"/>
                </a:lnTo>
                <a:cubicBezTo>
                  <a:pt x="1625817" y="1241492"/>
                  <a:pt x="1625727" y="1242517"/>
                  <a:pt x="1625638" y="1243542"/>
                </a:cubicBezTo>
                <a:lnTo>
                  <a:pt x="1621994" y="1248302"/>
                </a:lnTo>
                <a:lnTo>
                  <a:pt x="1615654" y="1259137"/>
                </a:lnTo>
                <a:lnTo>
                  <a:pt x="1602888" y="1274010"/>
                </a:lnTo>
                <a:lnTo>
                  <a:pt x="1602366" y="1273557"/>
                </a:lnTo>
                <a:cubicBezTo>
                  <a:pt x="1600947" y="1272861"/>
                  <a:pt x="1599436" y="1272961"/>
                  <a:pt x="1597689" y="1274721"/>
                </a:cubicBezTo>
                <a:cubicBezTo>
                  <a:pt x="1591684" y="1275620"/>
                  <a:pt x="1573440" y="1275786"/>
                  <a:pt x="1566332" y="1278948"/>
                </a:cubicBezTo>
                <a:cubicBezTo>
                  <a:pt x="1562852" y="1283954"/>
                  <a:pt x="1559075" y="1288927"/>
                  <a:pt x="1555040" y="1293696"/>
                </a:cubicBezTo>
                <a:lnTo>
                  <a:pt x="1552558" y="1296317"/>
                </a:lnTo>
                <a:lnTo>
                  <a:pt x="1552423" y="1296224"/>
                </a:lnTo>
                <a:cubicBezTo>
                  <a:pt x="1551698" y="1296488"/>
                  <a:pt x="1550811" y="1297233"/>
                  <a:pt x="1549631" y="1298702"/>
                </a:cubicBezTo>
                <a:lnTo>
                  <a:pt x="1518013" y="1301677"/>
                </a:lnTo>
                <a:cubicBezTo>
                  <a:pt x="1503101" y="1308697"/>
                  <a:pt x="1491274" y="1300153"/>
                  <a:pt x="1479156" y="1316098"/>
                </a:cubicBezTo>
                <a:cubicBezTo>
                  <a:pt x="1465186" y="1322615"/>
                  <a:pt x="1452185" y="1322947"/>
                  <a:pt x="1441079" y="1332684"/>
                </a:cubicBezTo>
                <a:cubicBezTo>
                  <a:pt x="1435555" y="1330684"/>
                  <a:pt x="1430746" y="1331145"/>
                  <a:pt x="1427483" y="1339810"/>
                </a:cubicBezTo>
                <a:cubicBezTo>
                  <a:pt x="1414128" y="1344023"/>
                  <a:pt x="1409403" y="1336269"/>
                  <a:pt x="1402408" y="1347572"/>
                </a:cubicBezTo>
                <a:cubicBezTo>
                  <a:pt x="1392551" y="1336117"/>
                  <a:pt x="1393098" y="1342070"/>
                  <a:pt x="1390401" y="1348064"/>
                </a:cubicBezTo>
                <a:lnTo>
                  <a:pt x="1389965" y="1348612"/>
                </a:lnTo>
                <a:lnTo>
                  <a:pt x="1388601" y="1346953"/>
                </a:lnTo>
                <a:lnTo>
                  <a:pt x="1380844" y="1350384"/>
                </a:lnTo>
                <a:lnTo>
                  <a:pt x="1378861" y="1352221"/>
                </a:lnTo>
                <a:cubicBezTo>
                  <a:pt x="1377460" y="1353281"/>
                  <a:pt x="1376483" y="1353720"/>
                  <a:pt x="1375758" y="1353731"/>
                </a:cubicBezTo>
                <a:lnTo>
                  <a:pt x="1375650" y="1353592"/>
                </a:lnTo>
                <a:lnTo>
                  <a:pt x="1372804" y="1355351"/>
                </a:lnTo>
                <a:cubicBezTo>
                  <a:pt x="1368066" y="1358724"/>
                  <a:pt x="1363523" y="1362386"/>
                  <a:pt x="1359249" y="1366189"/>
                </a:cubicBezTo>
                <a:cubicBezTo>
                  <a:pt x="1355111" y="1360199"/>
                  <a:pt x="1345759" y="1369902"/>
                  <a:pt x="1340780" y="1366894"/>
                </a:cubicBezTo>
                <a:lnTo>
                  <a:pt x="1337816" y="1359128"/>
                </a:lnTo>
                <a:lnTo>
                  <a:pt x="1335560" y="1360910"/>
                </a:lnTo>
                <a:lnTo>
                  <a:pt x="1331292" y="1365723"/>
                </a:lnTo>
                <a:cubicBezTo>
                  <a:pt x="1330626" y="1366376"/>
                  <a:pt x="1330143" y="1366473"/>
                  <a:pt x="1329826" y="1365581"/>
                </a:cubicBezTo>
                <a:cubicBezTo>
                  <a:pt x="1327198" y="1366438"/>
                  <a:pt x="1318609" y="1370320"/>
                  <a:pt x="1315524" y="1370869"/>
                </a:cubicBezTo>
                <a:lnTo>
                  <a:pt x="1311310" y="1368878"/>
                </a:lnTo>
                <a:lnTo>
                  <a:pt x="1309448" y="1368851"/>
                </a:lnTo>
                <a:lnTo>
                  <a:pt x="1301298" y="1377498"/>
                </a:lnTo>
                <a:lnTo>
                  <a:pt x="1296925" y="1380996"/>
                </a:lnTo>
                <a:lnTo>
                  <a:pt x="1269267" y="1411589"/>
                </a:lnTo>
                <a:lnTo>
                  <a:pt x="1221707" y="1427353"/>
                </a:lnTo>
                <a:cubicBezTo>
                  <a:pt x="1207203" y="1448075"/>
                  <a:pt x="1174765" y="1420621"/>
                  <a:pt x="1173283" y="1444522"/>
                </a:cubicBezTo>
                <a:cubicBezTo>
                  <a:pt x="1158285" y="1453361"/>
                  <a:pt x="1155560" y="1448889"/>
                  <a:pt x="1135382" y="1456933"/>
                </a:cubicBezTo>
                <a:cubicBezTo>
                  <a:pt x="1116745" y="1484511"/>
                  <a:pt x="1078431" y="1506705"/>
                  <a:pt x="1055416" y="1526389"/>
                </a:cubicBezTo>
                <a:cubicBezTo>
                  <a:pt x="1038974" y="1514246"/>
                  <a:pt x="1049103" y="1527982"/>
                  <a:pt x="1034752" y="1531257"/>
                </a:cubicBezTo>
                <a:cubicBezTo>
                  <a:pt x="1041441" y="1546591"/>
                  <a:pt x="1016408" y="1529831"/>
                  <a:pt x="1018956" y="1549595"/>
                </a:cubicBezTo>
                <a:cubicBezTo>
                  <a:pt x="1016264" y="1549565"/>
                  <a:pt x="1013575" y="1548913"/>
                  <a:pt x="1010858" y="1548110"/>
                </a:cubicBezTo>
                <a:lnTo>
                  <a:pt x="1009435" y="1547700"/>
                </a:lnTo>
                <a:lnTo>
                  <a:pt x="1004312" y="1549413"/>
                </a:lnTo>
                <a:lnTo>
                  <a:pt x="1002155" y="1545703"/>
                </a:lnTo>
                <a:lnTo>
                  <a:pt x="993932" y="1545275"/>
                </a:lnTo>
                <a:cubicBezTo>
                  <a:pt x="990963" y="1545764"/>
                  <a:pt x="987897" y="1547047"/>
                  <a:pt x="984702" y="1549599"/>
                </a:cubicBezTo>
                <a:cubicBezTo>
                  <a:pt x="977771" y="1561338"/>
                  <a:pt x="963339" y="1558228"/>
                  <a:pt x="951832" y="1564506"/>
                </a:cubicBezTo>
                <a:lnTo>
                  <a:pt x="946909" y="1569506"/>
                </a:lnTo>
                <a:lnTo>
                  <a:pt x="930061" y="1573784"/>
                </a:lnTo>
                <a:lnTo>
                  <a:pt x="929189" y="1575061"/>
                </a:lnTo>
                <a:cubicBezTo>
                  <a:pt x="926358" y="1576248"/>
                  <a:pt x="920350" y="1577383"/>
                  <a:pt x="913074" y="1580907"/>
                </a:cubicBezTo>
                <a:lnTo>
                  <a:pt x="885532" y="1596205"/>
                </a:lnTo>
                <a:lnTo>
                  <a:pt x="879535" y="1593350"/>
                </a:lnTo>
                <a:lnTo>
                  <a:pt x="878302" y="1591213"/>
                </a:lnTo>
                <a:lnTo>
                  <a:pt x="870728" y="1595340"/>
                </a:lnTo>
                <a:lnTo>
                  <a:pt x="864075" y="1594517"/>
                </a:lnTo>
                <a:lnTo>
                  <a:pt x="859460" y="1599444"/>
                </a:lnTo>
                <a:lnTo>
                  <a:pt x="851601" y="1600641"/>
                </a:lnTo>
                <a:cubicBezTo>
                  <a:pt x="848654" y="1600649"/>
                  <a:pt x="845337" y="1600545"/>
                  <a:pt x="841730" y="1600929"/>
                </a:cubicBezTo>
                <a:lnTo>
                  <a:pt x="832963" y="1599055"/>
                </a:lnTo>
                <a:lnTo>
                  <a:pt x="820466" y="1602123"/>
                </a:lnTo>
                <a:cubicBezTo>
                  <a:pt x="810825" y="1604596"/>
                  <a:pt x="801507" y="1606575"/>
                  <a:pt x="791859" y="1606663"/>
                </a:cubicBezTo>
                <a:cubicBezTo>
                  <a:pt x="785113" y="1611411"/>
                  <a:pt x="778324" y="1614043"/>
                  <a:pt x="770233" y="1610142"/>
                </a:cubicBezTo>
                <a:cubicBezTo>
                  <a:pt x="750154" y="1615459"/>
                  <a:pt x="746906" y="1623638"/>
                  <a:pt x="732594" y="1620226"/>
                </a:cubicBezTo>
                <a:cubicBezTo>
                  <a:pt x="729681" y="1624842"/>
                  <a:pt x="727547" y="1627431"/>
                  <a:pt x="725765" y="1628741"/>
                </a:cubicBezTo>
                <a:cubicBezTo>
                  <a:pt x="720419" y="1632674"/>
                  <a:pt x="718256" y="1625100"/>
                  <a:pt x="707807" y="1626219"/>
                </a:cubicBezTo>
                <a:cubicBezTo>
                  <a:pt x="696378" y="1626316"/>
                  <a:pt x="713198" y="1615841"/>
                  <a:pt x="702769" y="1617842"/>
                </a:cubicBezTo>
                <a:cubicBezTo>
                  <a:pt x="693256" y="1624391"/>
                  <a:pt x="689323" y="1613235"/>
                  <a:pt x="679694" y="1620699"/>
                </a:cubicBezTo>
                <a:cubicBezTo>
                  <a:pt x="685809" y="1628237"/>
                  <a:pt x="656585" y="1625258"/>
                  <a:pt x="658729" y="1632723"/>
                </a:cubicBezTo>
                <a:cubicBezTo>
                  <a:pt x="644875" y="1625014"/>
                  <a:pt x="645176" y="1639116"/>
                  <a:pt x="631015" y="1639457"/>
                </a:cubicBezTo>
                <a:cubicBezTo>
                  <a:pt x="623368" y="1637197"/>
                  <a:pt x="618725" y="1637726"/>
                  <a:pt x="614469" y="1643580"/>
                </a:cubicBezTo>
                <a:cubicBezTo>
                  <a:pt x="578836" y="1632156"/>
                  <a:pt x="597232" y="1647365"/>
                  <a:pt x="568137" y="1647197"/>
                </a:cubicBezTo>
                <a:lnTo>
                  <a:pt x="565757" y="1647102"/>
                </a:lnTo>
                <a:lnTo>
                  <a:pt x="557947" y="1652573"/>
                </a:lnTo>
                <a:cubicBezTo>
                  <a:pt x="557837" y="1653040"/>
                  <a:pt x="557727" y="1653506"/>
                  <a:pt x="557617" y="1653973"/>
                </a:cubicBezTo>
                <a:lnTo>
                  <a:pt x="528578" y="1651276"/>
                </a:lnTo>
                <a:lnTo>
                  <a:pt x="525096" y="1653383"/>
                </a:lnTo>
                <a:lnTo>
                  <a:pt x="505689" y="1648471"/>
                </a:lnTo>
                <a:lnTo>
                  <a:pt x="495919" y="1647615"/>
                </a:lnTo>
                <a:lnTo>
                  <a:pt x="478476" y="1644401"/>
                </a:lnTo>
                <a:lnTo>
                  <a:pt x="477049" y="1645767"/>
                </a:lnTo>
                <a:lnTo>
                  <a:pt x="473592" y="1644526"/>
                </a:lnTo>
                <a:lnTo>
                  <a:pt x="471069" y="1646136"/>
                </a:lnTo>
                <a:lnTo>
                  <a:pt x="468193" y="1645716"/>
                </a:lnTo>
                <a:cubicBezTo>
                  <a:pt x="462704" y="1646724"/>
                  <a:pt x="444230" y="1651316"/>
                  <a:pt x="438139" y="1652183"/>
                </a:cubicBezTo>
                <a:lnTo>
                  <a:pt x="431647" y="1650919"/>
                </a:lnTo>
                <a:lnTo>
                  <a:pt x="426745" y="1655727"/>
                </a:lnTo>
                <a:lnTo>
                  <a:pt x="406042" y="1656992"/>
                </a:lnTo>
                <a:lnTo>
                  <a:pt x="398889" y="1653230"/>
                </a:lnTo>
                <a:lnTo>
                  <a:pt x="392275" y="1650533"/>
                </a:lnTo>
                <a:lnTo>
                  <a:pt x="391417" y="1650540"/>
                </a:lnTo>
                <a:lnTo>
                  <a:pt x="382811" y="1650624"/>
                </a:lnTo>
                <a:lnTo>
                  <a:pt x="366800" y="1650779"/>
                </a:lnTo>
                <a:cubicBezTo>
                  <a:pt x="356581" y="1651035"/>
                  <a:pt x="346216" y="1651842"/>
                  <a:pt x="335757" y="1654369"/>
                </a:cubicBezTo>
                <a:cubicBezTo>
                  <a:pt x="295757" y="1641876"/>
                  <a:pt x="299211" y="1640734"/>
                  <a:pt x="265518" y="1637286"/>
                </a:cubicBezTo>
                <a:cubicBezTo>
                  <a:pt x="249125" y="1623774"/>
                  <a:pt x="185336" y="1647782"/>
                  <a:pt x="165785" y="1646368"/>
                </a:cubicBezTo>
                <a:cubicBezTo>
                  <a:pt x="129610" y="1652806"/>
                  <a:pt x="62947" y="1676892"/>
                  <a:pt x="5771" y="1682351"/>
                </a:cubicBezTo>
                <a:lnTo>
                  <a:pt x="0" y="1682121"/>
                </a:lnTo>
                <a:lnTo>
                  <a:pt x="0" y="208540"/>
                </a:lnTo>
                <a:lnTo>
                  <a:pt x="1" y="20854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C33D55-97D9-6D35-EA43-C41D3AE9D5C5}"/>
              </a:ext>
            </a:extLst>
          </p:cNvPr>
          <p:cNvSpPr>
            <a:spLocks noGrp="1"/>
          </p:cNvSpPr>
          <p:nvPr>
            <p:ph type="title"/>
          </p:nvPr>
        </p:nvSpPr>
        <p:spPr>
          <a:xfrm>
            <a:off x="5215855" y="609600"/>
            <a:ext cx="5982131" cy="1330839"/>
          </a:xfrm>
        </p:spPr>
        <p:txBody>
          <a:bodyPr>
            <a:normAutofit/>
          </a:bodyPr>
          <a:lstStyle/>
          <a:p>
            <a:r>
              <a:rPr lang="en-CA">
                <a:ea typeface="+mn-lt"/>
                <a:cs typeface="+mn-lt"/>
              </a:rPr>
              <a:t>Combining Boolean expressions</a:t>
            </a:r>
            <a:endParaRPr lang="en-US"/>
          </a:p>
        </p:txBody>
      </p:sp>
      <p:sp>
        <p:nvSpPr>
          <p:cNvPr id="29" name="Freeform: Shape 28">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3313B7-3007-48A7-BE97-9A74C1121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3" y="792481"/>
            <a:ext cx="4067694" cy="531020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lose-up of a calculator keypad">
            <a:extLst>
              <a:ext uri="{FF2B5EF4-FFF2-40B4-BE49-F238E27FC236}">
                <a16:creationId xmlns:a16="http://schemas.microsoft.com/office/drawing/2014/main" id="{39E86A37-9D99-95C0-5980-B5619BC3A85F}"/>
              </a:ext>
            </a:extLst>
          </p:cNvPr>
          <p:cNvPicPr>
            <a:picLocks noChangeAspect="1"/>
          </p:cNvPicPr>
          <p:nvPr/>
        </p:nvPicPr>
        <p:blipFill rotWithShape="1">
          <a:blip r:embed="rId2"/>
          <a:srcRect l="22104" r="28585" b="-2"/>
          <a:stretch/>
        </p:blipFill>
        <p:spPr>
          <a:xfrm>
            <a:off x="723899" y="969818"/>
            <a:ext cx="3704013" cy="4976553"/>
          </a:xfrm>
          <a:prstGeom prst="rect">
            <a:avLst/>
          </a:prstGeom>
        </p:spPr>
      </p:pic>
      <p:sp>
        <p:nvSpPr>
          <p:cNvPr id="33" name="Rectangle 6">
            <a:extLst>
              <a:ext uri="{FF2B5EF4-FFF2-40B4-BE49-F238E27FC236}">
                <a16:creationId xmlns:a16="http://schemas.microsoft.com/office/drawing/2014/main" id="{3FD46A31-BFB8-4D6E-8A49-A2DC0DEDA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6507" y="5869654"/>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D82031-F2A6-A9A4-C502-3D2A70E20330}"/>
              </a:ext>
            </a:extLst>
          </p:cNvPr>
          <p:cNvSpPr>
            <a:spLocks noGrp="1"/>
          </p:cNvSpPr>
          <p:nvPr>
            <p:ph idx="1"/>
          </p:nvPr>
        </p:nvSpPr>
        <p:spPr>
          <a:xfrm>
            <a:off x="5215855" y="2194101"/>
            <a:ext cx="5982132" cy="3908587"/>
          </a:xfrm>
        </p:spPr>
        <p:txBody>
          <a:bodyPr vert="horz" lIns="91440" tIns="45720" rIns="91440" bIns="45720" rtlCol="0">
            <a:normAutofit/>
          </a:bodyPr>
          <a:lstStyle/>
          <a:p>
            <a:r>
              <a:rPr lang="en-CA" sz="1300">
                <a:ea typeface="+mn-lt"/>
                <a:cs typeface="+mn-lt"/>
              </a:rPr>
              <a:t>We can combine multiple boolean expressions together using the "and", "or" and "not" logic operators.</a:t>
            </a:r>
          </a:p>
          <a:p>
            <a:pPr lvl="1"/>
            <a:r>
              <a:rPr lang="en-CA" sz="1300">
                <a:ea typeface="+mn-lt"/>
                <a:cs typeface="+mn-lt"/>
              </a:rPr>
              <a:t>The "and" returns True only if all the expressions equate to True</a:t>
            </a:r>
          </a:p>
          <a:p>
            <a:pPr lvl="1"/>
            <a:r>
              <a:rPr lang="en-CA" sz="1300">
                <a:ea typeface="+mn-lt"/>
                <a:cs typeface="+mn-lt"/>
              </a:rPr>
              <a:t>The "or" operator returns True if any one of the expressions equates to True</a:t>
            </a:r>
          </a:p>
          <a:p>
            <a:pPr lvl="1"/>
            <a:r>
              <a:rPr lang="en-CA" sz="1300">
                <a:ea typeface="+mn-lt"/>
                <a:cs typeface="+mn-lt"/>
              </a:rPr>
              <a:t>The "not" operator returns the opposite of the operand's value (i.e. 'True' becomes "False" and vice-versa)</a:t>
            </a:r>
          </a:p>
          <a:p>
            <a:pPr marL="457200" lvl="1" indent="0">
              <a:buNone/>
            </a:pPr>
            <a:endParaRPr lang="en-CA" sz="130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and</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True </a:t>
            </a:r>
            <a:r>
              <a:rPr lang="en-CA" sz="1300" b="1">
                <a:solidFill>
                  <a:srgbClr val="A47DB4"/>
                </a:solidFill>
                <a:latin typeface="Consolas" panose="020B0609020204030204" pitchFamily="49" charset="0"/>
                <a:ea typeface="+mn-lt"/>
                <a:cs typeface="+mn-lt"/>
                <a:sym typeface="Wingdings" panose="05000000000000000000" pitchFamily="2" charset="2"/>
              </a:rPr>
              <a:t>and</a:t>
            </a:r>
            <a:r>
              <a:rPr lang="en-CA" sz="1300" b="1">
                <a:solidFill>
                  <a:srgbClr val="FF0066"/>
                </a:solidFill>
                <a:latin typeface="Consolas" panose="020B0609020204030204" pitchFamily="49" charset="0"/>
                <a:ea typeface="+mn-lt"/>
                <a:cs typeface="+mn-lt"/>
                <a:sym typeface="Wingdings" panose="05000000000000000000" pitchFamily="2" charset="2"/>
              </a:rPr>
              <a:t> True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and</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solidFill>
                  <a:srgbClr val="A47DB4"/>
                </a:solidFill>
                <a:latin typeface="Consolas" panose="020B0609020204030204" pitchFamily="49" charset="0"/>
                <a:ea typeface="+mn-lt"/>
                <a:cs typeface="+mn-lt"/>
                <a:sym typeface="Wingdings" panose="05000000000000000000" pitchFamily="2" charset="2"/>
              </a:rPr>
              <a:t>and</a:t>
            </a:r>
            <a:r>
              <a:rPr lang="en-CA" sz="1300" b="1">
                <a:solidFill>
                  <a:srgbClr val="FF0066"/>
                </a:solidFill>
                <a:latin typeface="Consolas" panose="020B0609020204030204" pitchFamily="49" charset="0"/>
                <a:ea typeface="+mn-lt"/>
                <a:cs typeface="+mn-lt"/>
                <a:sym typeface="Wingdings" panose="05000000000000000000" pitchFamily="2" charset="2"/>
              </a:rPr>
              <a:t> True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a:t>
            </a:r>
            <a:endParaRPr lang="en-CA" sz="1300" b="1">
              <a:solidFill>
                <a:srgbClr val="FF0066"/>
              </a:solidFill>
              <a:latin typeface="Consolas" panose="020B0609020204030204" pitchFamily="49" charset="0"/>
              <a:ea typeface="+mn-lt"/>
              <a:cs typeface="+mn-lt"/>
            </a:endParaRPr>
          </a:p>
          <a:p>
            <a:pPr lvl="1" algn="ct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or</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solidFill>
                  <a:srgbClr val="A47DB4"/>
                </a:solidFill>
                <a:latin typeface="Consolas" panose="020B0609020204030204" pitchFamily="49" charset="0"/>
                <a:ea typeface="+mn-lt"/>
                <a:cs typeface="+mn-lt"/>
                <a:sym typeface="Wingdings" panose="05000000000000000000" pitchFamily="2" charset="2"/>
              </a:rPr>
              <a:t>or</a:t>
            </a:r>
            <a:r>
              <a:rPr lang="en-CA" sz="1300" b="1">
                <a:solidFill>
                  <a:srgbClr val="FF0066"/>
                </a:solidFill>
                <a:latin typeface="Consolas" panose="020B0609020204030204" pitchFamily="49" charset="0"/>
                <a:ea typeface="+mn-lt"/>
                <a:cs typeface="+mn-lt"/>
                <a:sym typeface="Wingdings" panose="05000000000000000000" pitchFamily="2" charset="2"/>
              </a:rPr>
              <a:t> True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FF0066"/>
                </a:solidFill>
                <a:latin typeface="Consolas" panose="020B0609020204030204" pitchFamily="49" charset="0"/>
                <a:ea typeface="+mn-lt"/>
                <a:cs typeface="+mn-lt"/>
              </a:rPr>
              <a:t>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solidFill>
                  <a:srgbClr val="A47DB4"/>
                </a:solidFill>
                <a:latin typeface="Consolas" panose="020B0609020204030204" pitchFamily="49" charset="0"/>
                <a:ea typeface="+mn-lt"/>
                <a:cs typeface="+mn-lt"/>
              </a:rPr>
              <a:t>or</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15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solidFill>
                  <a:srgbClr val="A47DB4"/>
                </a:solidFill>
                <a:latin typeface="Consolas" panose="020B0609020204030204" pitchFamily="49" charset="0"/>
                <a:ea typeface="+mn-lt"/>
                <a:cs typeface="+mn-lt"/>
                <a:sym typeface="Wingdings" panose="05000000000000000000" pitchFamily="2" charset="2"/>
              </a:rPr>
              <a:t>or</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a:t>
            </a:r>
            <a:endParaRPr lang="en-CA" sz="1300" b="1">
              <a:solidFill>
                <a:srgbClr val="FF0066"/>
              </a:solidFill>
              <a:latin typeface="Consolas" panose="020B0609020204030204" pitchFamily="49" charset="0"/>
              <a:ea typeface="+mn-lt"/>
              <a:cs typeface="+mn-lt"/>
            </a:endParaRPr>
          </a:p>
          <a:p>
            <a:pPr lvl="1" algn="ct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A47DB4"/>
                </a:solidFill>
                <a:latin typeface="Consolas" panose="020B0609020204030204" pitchFamily="49" charset="0"/>
                <a:ea typeface="+mn-lt"/>
                <a:cs typeface="+mn-lt"/>
              </a:rPr>
              <a:t>not</a:t>
            </a:r>
            <a:r>
              <a:rPr lang="en-CA" sz="1300" b="1">
                <a:solidFill>
                  <a:srgbClr val="FF0066"/>
                </a:solidFill>
                <a:latin typeface="Consolas" panose="020B0609020204030204" pitchFamily="49" charset="0"/>
                <a:ea typeface="+mn-lt"/>
                <a:cs typeface="+mn-lt"/>
              </a:rPr>
              <a:t> 5 </a:t>
            </a:r>
            <a:r>
              <a:rPr lang="en-CA" sz="1300" b="1">
                <a:solidFill>
                  <a:srgbClr val="A4BD00"/>
                </a:solidFill>
                <a:latin typeface="Consolas" panose="020B0609020204030204" pitchFamily="49" charset="0"/>
                <a:ea typeface="+mn-lt"/>
                <a:cs typeface="+mn-lt"/>
              </a:rPr>
              <a:t>&lt;</a:t>
            </a:r>
            <a:r>
              <a:rPr lang="en-CA" sz="1300" b="1">
                <a:solidFill>
                  <a:srgbClr val="FF0066"/>
                </a:solidFill>
                <a:latin typeface="Consolas" panose="020B0609020204030204" pitchFamily="49" charset="0"/>
                <a:ea typeface="+mn-lt"/>
                <a:cs typeface="+mn-lt"/>
              </a:rPr>
              <a:t> 0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a:t>
            </a:r>
            <a:r>
              <a:rPr lang="en-CA" sz="1300" b="1">
                <a:solidFill>
                  <a:srgbClr val="A47DB4"/>
                </a:solidFill>
                <a:latin typeface="Consolas" panose="020B0609020204030204" pitchFamily="49" charset="0"/>
                <a:ea typeface="+mn-lt"/>
                <a:cs typeface="+mn-lt"/>
                <a:sym typeface="Wingdings" panose="05000000000000000000" pitchFamily="2" charset="2"/>
              </a:rPr>
              <a:t>not</a:t>
            </a:r>
            <a:r>
              <a:rPr lang="en-CA" sz="1300" b="1">
                <a:solidFill>
                  <a:srgbClr val="FF0066"/>
                </a:solidFill>
                <a:latin typeface="Consolas" panose="020B0609020204030204" pitchFamily="49" charset="0"/>
                <a:ea typeface="+mn-lt"/>
                <a:cs typeface="+mn-lt"/>
                <a:sym typeface="Wingdings" panose="05000000000000000000" pitchFamily="2" charset="2"/>
              </a:rPr>
              <a:t> False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True</a:t>
            </a:r>
            <a:endParaRPr lang="en-CA" sz="1300" b="1">
              <a:solidFill>
                <a:srgbClr val="FF0066"/>
              </a:solidFill>
              <a:latin typeface="Consolas" panose="020B0609020204030204" pitchFamily="49" charset="0"/>
              <a:ea typeface="+mn-lt"/>
              <a:cs typeface="+mn-lt"/>
            </a:endParaRPr>
          </a:p>
          <a:p>
            <a:pPr marL="457200" lvl="1" indent="0" algn="ctr">
              <a:buNone/>
            </a:pPr>
            <a:r>
              <a:rPr lang="en-CA" sz="1300" b="1">
                <a:solidFill>
                  <a:srgbClr val="A47DB4"/>
                </a:solidFill>
                <a:latin typeface="Consolas" panose="020B0609020204030204" pitchFamily="49" charset="0"/>
                <a:ea typeface="+mn-lt"/>
                <a:cs typeface="+mn-lt"/>
              </a:rPr>
              <a:t>not</a:t>
            </a:r>
            <a:r>
              <a:rPr lang="en-CA" sz="1300" b="1">
                <a:solidFill>
                  <a:srgbClr val="FF0066"/>
                </a:solidFill>
                <a:latin typeface="Consolas" panose="020B0609020204030204" pitchFamily="49" charset="0"/>
                <a:ea typeface="+mn-lt"/>
                <a:cs typeface="+mn-lt"/>
              </a:rPr>
              <a:t> 10 </a:t>
            </a:r>
            <a:r>
              <a:rPr lang="en-CA" sz="1300" b="1">
                <a:solidFill>
                  <a:srgbClr val="A4BD00"/>
                </a:solidFill>
                <a:latin typeface="Consolas" panose="020B0609020204030204" pitchFamily="49" charset="0"/>
                <a:ea typeface="+mn-lt"/>
                <a:cs typeface="+mn-lt"/>
              </a:rPr>
              <a:t>&gt;</a:t>
            </a:r>
            <a:r>
              <a:rPr lang="en-CA" sz="1300" b="1">
                <a:solidFill>
                  <a:srgbClr val="FF0066"/>
                </a:solidFill>
                <a:latin typeface="Consolas" panose="020B0609020204030204" pitchFamily="49" charset="0"/>
                <a:ea typeface="+mn-lt"/>
                <a:cs typeface="+mn-lt"/>
              </a:rPr>
              <a:t> 0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a:t>
            </a:r>
            <a:r>
              <a:rPr lang="en-CA" sz="1300" b="1">
                <a:solidFill>
                  <a:srgbClr val="A47DB4"/>
                </a:solidFill>
                <a:latin typeface="Consolas" panose="020B0609020204030204" pitchFamily="49" charset="0"/>
                <a:ea typeface="+mn-lt"/>
                <a:cs typeface="+mn-lt"/>
                <a:sym typeface="Wingdings" panose="05000000000000000000" pitchFamily="2" charset="2"/>
              </a:rPr>
              <a:t>not</a:t>
            </a:r>
            <a:r>
              <a:rPr lang="en-CA" sz="1300" b="1">
                <a:solidFill>
                  <a:srgbClr val="FF0066"/>
                </a:solidFill>
                <a:latin typeface="Consolas" panose="020B0609020204030204" pitchFamily="49" charset="0"/>
                <a:ea typeface="+mn-lt"/>
                <a:cs typeface="+mn-lt"/>
                <a:sym typeface="Wingdings" panose="05000000000000000000" pitchFamily="2" charset="2"/>
              </a:rPr>
              <a:t> True </a:t>
            </a:r>
            <a:r>
              <a:rPr lang="en-CA" sz="1300" b="1">
                <a:latin typeface="Consolas" panose="020B0609020204030204" pitchFamily="49" charset="0"/>
                <a:ea typeface="+mn-lt"/>
                <a:cs typeface="+mn-lt"/>
                <a:sym typeface="Wingdings" panose="05000000000000000000" pitchFamily="2" charset="2"/>
              </a:rPr>
              <a:t></a:t>
            </a:r>
            <a:r>
              <a:rPr lang="en-CA" sz="1300" b="1">
                <a:solidFill>
                  <a:srgbClr val="FF0066"/>
                </a:solidFill>
                <a:latin typeface="Consolas" panose="020B0609020204030204" pitchFamily="49" charset="0"/>
                <a:ea typeface="+mn-lt"/>
                <a:cs typeface="+mn-lt"/>
                <a:sym typeface="Wingdings" panose="05000000000000000000" pitchFamily="2" charset="2"/>
              </a:rPr>
              <a:t> False</a:t>
            </a:r>
            <a:endParaRPr lang="en-CA" sz="1300" b="1">
              <a:solidFill>
                <a:srgbClr val="FF0066"/>
              </a:solidFill>
              <a:latin typeface="Consolas" panose="020B0609020204030204" pitchFamily="49" charset="0"/>
              <a:ea typeface="+mn-lt"/>
              <a:cs typeface="+mn-lt"/>
            </a:endParaRPr>
          </a:p>
        </p:txBody>
      </p:sp>
    </p:spTree>
    <p:extLst>
      <p:ext uri="{BB962C8B-B14F-4D97-AF65-F5344CB8AC3E}">
        <p14:creationId xmlns:p14="http://schemas.microsoft.com/office/powerpoint/2010/main" val="2546647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omputer script on a screen">
            <a:extLst>
              <a:ext uri="{FF2B5EF4-FFF2-40B4-BE49-F238E27FC236}">
                <a16:creationId xmlns:a16="http://schemas.microsoft.com/office/drawing/2014/main" id="{464B4D22-D220-1A68-0489-3B624CB2FBED}"/>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D0E55B-8717-C6C6-62CC-5A788DCFFC28}"/>
              </a:ext>
            </a:extLst>
          </p:cNvPr>
          <p:cNvSpPr>
            <a:spLocks noGrp="1"/>
          </p:cNvSpPr>
          <p:nvPr>
            <p:ph type="title"/>
          </p:nvPr>
        </p:nvSpPr>
        <p:spPr>
          <a:xfrm>
            <a:off x="5266944" y="407987"/>
            <a:ext cx="6281588" cy="1325563"/>
          </a:xfrm>
        </p:spPr>
        <p:txBody>
          <a:bodyPr>
            <a:normAutofit/>
          </a:bodyPr>
          <a:lstStyle/>
          <a:p>
            <a:r>
              <a:rPr lang="en-US"/>
              <a:t>Adding comments</a:t>
            </a:r>
            <a:endParaRPr lang="en-CA"/>
          </a:p>
        </p:txBody>
      </p:sp>
      <p:sp>
        <p:nvSpPr>
          <p:cNvPr id="3" name="Content Placeholder 2">
            <a:extLst>
              <a:ext uri="{FF2B5EF4-FFF2-40B4-BE49-F238E27FC236}">
                <a16:creationId xmlns:a16="http://schemas.microsoft.com/office/drawing/2014/main" id="{4A341062-1DE2-1A71-AE62-EE4CB76518C0}"/>
              </a:ext>
            </a:extLst>
          </p:cNvPr>
          <p:cNvSpPr>
            <a:spLocks noGrp="1"/>
          </p:cNvSpPr>
          <p:nvPr>
            <p:ph idx="1"/>
          </p:nvPr>
        </p:nvSpPr>
        <p:spPr>
          <a:xfrm>
            <a:off x="5266944" y="1868487"/>
            <a:ext cx="6281588" cy="4351338"/>
          </a:xfrm>
        </p:spPr>
        <p:txBody>
          <a:bodyPr>
            <a:normAutofit/>
          </a:bodyPr>
          <a:lstStyle/>
          <a:p>
            <a:r>
              <a:rPr lang="en-CA" sz="1800"/>
              <a:t>In Python, comments are text that is ignored by the interpreter when running a program. They are used to add explanatory or descriptive notes to the code to make it easier for other programmers (or even yourself in the future) to understand.</a:t>
            </a:r>
          </a:p>
          <a:p>
            <a:r>
              <a:rPr lang="en-CA" sz="1800"/>
              <a:t>Comments in Python start with the # symbol and continue until the end of the line. Any text on that line after the # symbol is treated as a comment and is not executed as part of the program</a:t>
            </a:r>
          </a:p>
          <a:p>
            <a:endParaRPr lang="en-CA" sz="1800"/>
          </a:p>
          <a:p>
            <a:pPr marL="0" indent="0">
              <a:buNone/>
            </a:pPr>
            <a:r>
              <a:rPr lang="en-CA" sz="1800" b="1">
                <a:solidFill>
                  <a:srgbClr val="00B050"/>
                </a:solidFill>
                <a:latin typeface="Consolas" panose="020B0609020204030204" pitchFamily="49" charset="0"/>
              </a:rPr>
              <a:t># This is a comment in Python</a:t>
            </a:r>
          </a:p>
          <a:p>
            <a:pPr marL="0" indent="0">
              <a:buNone/>
            </a:pPr>
            <a:r>
              <a:rPr lang="en-CA" sz="1800" b="1">
                <a:solidFill>
                  <a:srgbClr val="FF0066"/>
                </a:solidFill>
                <a:latin typeface="Consolas" panose="020B0609020204030204" pitchFamily="49" charset="0"/>
              </a:rPr>
              <a:t>print(</a:t>
            </a:r>
            <a:r>
              <a:rPr lang="en-CA" sz="1800" b="1">
                <a:solidFill>
                  <a:srgbClr val="A47DB4"/>
                </a:solidFill>
                <a:latin typeface="Consolas" panose="020B0609020204030204" pitchFamily="49" charset="0"/>
              </a:rPr>
              <a:t>"Hello, World!"</a:t>
            </a:r>
            <a:r>
              <a:rPr lang="en-CA" sz="1800" b="1">
                <a:solidFill>
                  <a:srgbClr val="FF0066"/>
                </a:solidFill>
                <a:latin typeface="Consolas" panose="020B0609020204030204" pitchFamily="49" charset="0"/>
              </a:rPr>
              <a:t>)</a:t>
            </a:r>
            <a:r>
              <a:rPr lang="en-CA" sz="1800" b="1">
                <a:latin typeface="Consolas" panose="020B0609020204030204" pitchFamily="49" charset="0"/>
              </a:rPr>
              <a:t> </a:t>
            </a:r>
            <a:r>
              <a:rPr lang="en-CA" sz="1800" b="1">
                <a:solidFill>
                  <a:srgbClr val="00B050"/>
                </a:solidFill>
                <a:latin typeface="Consolas" panose="020B0609020204030204" pitchFamily="49" charset="0"/>
              </a:rPr>
              <a:t># This is also a comment</a:t>
            </a:r>
          </a:p>
        </p:txBody>
      </p:sp>
    </p:spTree>
    <p:extLst>
      <p:ext uri="{BB962C8B-B14F-4D97-AF65-F5344CB8AC3E}">
        <p14:creationId xmlns:p14="http://schemas.microsoft.com/office/powerpoint/2010/main" val="1625804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C85E9-872E-5A60-1F46-1954DE11DC8B}"/>
              </a:ext>
            </a:extLst>
          </p:cNvPr>
          <p:cNvSpPr>
            <a:spLocks noGrp="1"/>
          </p:cNvSpPr>
          <p:nvPr>
            <p:ph type="title"/>
          </p:nvPr>
        </p:nvSpPr>
        <p:spPr>
          <a:xfrm>
            <a:off x="5381625" y="609600"/>
            <a:ext cx="5816361" cy="1330839"/>
          </a:xfrm>
        </p:spPr>
        <p:txBody>
          <a:bodyPr>
            <a:normAutofit/>
          </a:bodyPr>
          <a:lstStyle/>
          <a:p>
            <a:r>
              <a:rPr lang="en-US"/>
              <a:t>Opening the tutorial</a:t>
            </a:r>
            <a:endParaRPr lang="en-CA"/>
          </a:p>
        </p:txBody>
      </p:sp>
      <p:sp>
        <p:nvSpPr>
          <p:cNvPr id="12" name="Freeform: Shape 11">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C81E9A-59FE-D0EA-5E46-439CA1B57C79}"/>
              </a:ext>
            </a:extLst>
          </p:cNvPr>
          <p:cNvPicPr>
            <a:picLocks noChangeAspect="1"/>
          </p:cNvPicPr>
          <p:nvPr/>
        </p:nvPicPr>
        <p:blipFill>
          <a:blip r:embed="rId2"/>
          <a:stretch>
            <a:fillRect/>
          </a:stretch>
        </p:blipFill>
        <p:spPr>
          <a:xfrm>
            <a:off x="723899" y="2155887"/>
            <a:ext cx="4029075" cy="2971442"/>
          </a:xfrm>
          <a:prstGeom prst="rect">
            <a:avLst/>
          </a:prstGeom>
        </p:spPr>
      </p:pic>
      <p:sp>
        <p:nvSpPr>
          <p:cNvPr id="3" name="Content Placeholder 2">
            <a:extLst>
              <a:ext uri="{FF2B5EF4-FFF2-40B4-BE49-F238E27FC236}">
                <a16:creationId xmlns:a16="http://schemas.microsoft.com/office/drawing/2014/main" id="{B8F3BAEC-49C7-37A0-432C-C8979ECAA64E}"/>
              </a:ext>
            </a:extLst>
          </p:cNvPr>
          <p:cNvSpPr>
            <a:spLocks noGrp="1"/>
          </p:cNvSpPr>
          <p:nvPr>
            <p:ph idx="1"/>
          </p:nvPr>
        </p:nvSpPr>
        <p:spPr>
          <a:xfrm>
            <a:off x="5381625" y="2194101"/>
            <a:ext cx="5816362" cy="3908587"/>
          </a:xfrm>
        </p:spPr>
        <p:txBody>
          <a:bodyPr>
            <a:normAutofit/>
          </a:bodyPr>
          <a:lstStyle/>
          <a:p>
            <a:pPr marL="514350" indent="-514350">
              <a:buFont typeface="+mj-lt"/>
              <a:buAutoNum type="arabicPeriod"/>
            </a:pPr>
            <a:r>
              <a:rPr lang="en-US" sz="2000"/>
              <a:t>Open Google </a:t>
            </a:r>
            <a:r>
              <a:rPr lang="en-US" sz="2000" err="1"/>
              <a:t>Colab</a:t>
            </a:r>
            <a:endParaRPr lang="en-US" sz="2000"/>
          </a:p>
          <a:p>
            <a:pPr marL="457200" lvl="1" indent="0">
              <a:buNone/>
            </a:pPr>
            <a:r>
              <a:rPr lang="en-US" sz="2000"/>
              <a:t>https://colab.research.google.com/</a:t>
            </a:r>
          </a:p>
          <a:p>
            <a:pPr marL="514350" indent="-514350">
              <a:buFont typeface="+mj-lt"/>
              <a:buAutoNum type="arabicPeriod"/>
            </a:pPr>
            <a:r>
              <a:rPr lang="en-US" sz="2000"/>
              <a:t>Click on File </a:t>
            </a:r>
            <a:r>
              <a:rPr lang="en-US" sz="2000">
                <a:sym typeface="Wingdings" panose="05000000000000000000" pitchFamily="2" charset="2"/>
              </a:rPr>
              <a:t> Upload Notebook  Sign in with your google account</a:t>
            </a:r>
          </a:p>
          <a:p>
            <a:pPr marL="514350" indent="-514350">
              <a:buFont typeface="+mj-lt"/>
              <a:buAutoNum type="arabicPeriod"/>
            </a:pPr>
            <a:r>
              <a:rPr lang="en-US" sz="2000">
                <a:sym typeface="Wingdings" panose="05000000000000000000" pitchFamily="2" charset="2"/>
              </a:rPr>
              <a:t>Click on Tutorial Workbooks/ Module 1.ipynb</a:t>
            </a:r>
          </a:p>
          <a:p>
            <a:pPr marL="514350" indent="-514350">
              <a:buFont typeface="+mj-lt"/>
              <a:buAutoNum type="arabicPeriod"/>
            </a:pPr>
            <a:endParaRPr lang="en-US" sz="2000">
              <a:sym typeface="Wingdings" panose="05000000000000000000" pitchFamily="2" charset="2"/>
            </a:endParaRPr>
          </a:p>
          <a:p>
            <a:pPr marL="0" indent="0">
              <a:buNone/>
            </a:pPr>
            <a:r>
              <a:rPr lang="en-US" sz="2000"/>
              <a:t> </a:t>
            </a:r>
          </a:p>
        </p:txBody>
      </p:sp>
    </p:spTree>
    <p:extLst>
      <p:ext uri="{BB962C8B-B14F-4D97-AF65-F5344CB8AC3E}">
        <p14:creationId xmlns:p14="http://schemas.microsoft.com/office/powerpoint/2010/main" val="221040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E1813-B468-01F6-EBBE-AE31C858AD90}"/>
              </a:ext>
            </a:extLst>
          </p:cNvPr>
          <p:cNvSpPr>
            <a:spLocks noGrp="1"/>
          </p:cNvSpPr>
          <p:nvPr>
            <p:ph type="title"/>
          </p:nvPr>
        </p:nvSpPr>
        <p:spPr>
          <a:xfrm>
            <a:off x="838201" y="365125"/>
            <a:ext cx="5251316" cy="1807305"/>
          </a:xfrm>
        </p:spPr>
        <p:txBody>
          <a:bodyPr>
            <a:normAutofit/>
          </a:bodyPr>
          <a:lstStyle/>
          <a:p>
            <a:r>
              <a:rPr lang="en-US"/>
              <a:t>What is coding/Programming?</a:t>
            </a:r>
          </a:p>
        </p:txBody>
      </p:sp>
      <p:sp>
        <p:nvSpPr>
          <p:cNvPr id="3" name="Content Placeholder 2">
            <a:extLst>
              <a:ext uri="{FF2B5EF4-FFF2-40B4-BE49-F238E27FC236}">
                <a16:creationId xmlns:a16="http://schemas.microsoft.com/office/drawing/2014/main" id="{030B5DAF-0427-2F78-0465-69765CC44628}"/>
              </a:ext>
            </a:extLst>
          </p:cNvPr>
          <p:cNvSpPr>
            <a:spLocks noGrp="1"/>
          </p:cNvSpPr>
          <p:nvPr>
            <p:ph idx="1"/>
          </p:nvPr>
        </p:nvSpPr>
        <p:spPr>
          <a:xfrm>
            <a:off x="838200" y="2333297"/>
            <a:ext cx="4619621" cy="3843666"/>
          </a:xfrm>
        </p:spPr>
        <p:txBody>
          <a:bodyPr vert="horz" lIns="45720" tIns="45720" rIns="45720" bIns="45720" rtlCol="0">
            <a:normAutofit/>
          </a:bodyPr>
          <a:lstStyle/>
          <a:p>
            <a:r>
              <a:rPr lang="en-US" sz="1600">
                <a:ea typeface="+mn-lt"/>
                <a:cs typeface="+mn-lt"/>
              </a:rPr>
              <a:t>Computers are built for one purpose - to do things for us</a:t>
            </a:r>
            <a:endParaRPr lang="en-US" sz="1600"/>
          </a:p>
          <a:p>
            <a:r>
              <a:rPr lang="en-US" sz="1600"/>
              <a:t>You can think of a computer as a servant who is always waiting for your next command</a:t>
            </a:r>
          </a:p>
          <a:p>
            <a:r>
              <a:rPr lang="en-US" sz="1600">
                <a:ea typeface="+mn-lt"/>
                <a:cs typeface="+mn-lt"/>
              </a:rPr>
              <a:t>To give your commands to a computer, you need to communicate with it.</a:t>
            </a:r>
          </a:p>
          <a:p>
            <a:r>
              <a:rPr lang="en-US" sz="1600"/>
              <a:t>However, a computer only communicates in binary – 1s and 0s</a:t>
            </a:r>
          </a:p>
          <a:p>
            <a:r>
              <a:rPr lang="en-US" sz="1600"/>
              <a:t>As an example, the binary for "Welcome to python" looks like </a:t>
            </a:r>
          </a:p>
          <a:p>
            <a:pPr marL="0" indent="0">
              <a:buNone/>
            </a:pPr>
            <a:r>
              <a:rPr lang="en-US" sz="1600">
                <a:ea typeface="+mn-lt"/>
                <a:cs typeface="+mn-lt"/>
              </a:rPr>
              <a:t>01010111 01100101 01101100 01100011 01101111 01101101 01100101 00100000 01110100 01101111 00100000 01110000 01111001 01110100 01101000 01101111 01101110</a:t>
            </a:r>
            <a:endParaRPr lang="en-US" sz="1600"/>
          </a:p>
        </p:txBody>
      </p:sp>
      <p:pic>
        <p:nvPicPr>
          <p:cNvPr id="8" name="Picture 4" descr="CPU with binary numbers and blueprint">
            <a:extLst>
              <a:ext uri="{FF2B5EF4-FFF2-40B4-BE49-F238E27FC236}">
                <a16:creationId xmlns:a16="http://schemas.microsoft.com/office/drawing/2014/main" id="{08B046C3-5D1C-ED6C-0434-2E3680C09BFD}"/>
              </a:ext>
            </a:extLst>
          </p:cNvPr>
          <p:cNvPicPr>
            <a:picLocks noChangeAspect="1"/>
          </p:cNvPicPr>
          <p:nvPr/>
        </p:nvPicPr>
        <p:blipFill rotWithShape="1">
          <a:blip r:embed="rId2"/>
          <a:srcRect l="28497" r="2259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596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F26B6-2DE9-D38A-D439-B7860AD847B4}"/>
              </a:ext>
            </a:extLst>
          </p:cNvPr>
          <p:cNvSpPr>
            <a:spLocks noGrp="1"/>
          </p:cNvSpPr>
          <p:nvPr>
            <p:ph type="title"/>
          </p:nvPr>
        </p:nvSpPr>
        <p:spPr>
          <a:xfrm>
            <a:off x="1136397" y="502020"/>
            <a:ext cx="5323715" cy="1642970"/>
          </a:xfrm>
        </p:spPr>
        <p:txBody>
          <a:bodyPr anchor="b">
            <a:normAutofit/>
          </a:bodyPr>
          <a:lstStyle/>
          <a:p>
            <a:r>
              <a:rPr lang="en-US" sz="4000"/>
              <a:t>Programming language</a:t>
            </a:r>
          </a:p>
        </p:txBody>
      </p:sp>
      <p:sp>
        <p:nvSpPr>
          <p:cNvPr id="3" name="Content Placeholder 2">
            <a:extLst>
              <a:ext uri="{FF2B5EF4-FFF2-40B4-BE49-F238E27FC236}">
                <a16:creationId xmlns:a16="http://schemas.microsoft.com/office/drawing/2014/main" id="{1F5E5086-65FF-CAFF-BD0B-066089E6C8E0}"/>
              </a:ext>
            </a:extLst>
          </p:cNvPr>
          <p:cNvSpPr>
            <a:spLocks noGrp="1"/>
          </p:cNvSpPr>
          <p:nvPr>
            <p:ph idx="1"/>
          </p:nvPr>
        </p:nvSpPr>
        <p:spPr>
          <a:xfrm>
            <a:off x="1144923" y="2405894"/>
            <a:ext cx="5315189" cy="3535083"/>
          </a:xfrm>
        </p:spPr>
        <p:txBody>
          <a:bodyPr vert="horz" lIns="45720" tIns="45720" rIns="45720" bIns="45720" rtlCol="0" anchor="t">
            <a:normAutofit/>
          </a:bodyPr>
          <a:lstStyle/>
          <a:p>
            <a:r>
              <a:rPr lang="en-US" sz="1900"/>
              <a:t>It would be unrealistic to communicate using binary</a:t>
            </a:r>
          </a:p>
          <a:p>
            <a:r>
              <a:rPr lang="en-US" sz="1900"/>
              <a:t>This is where a programming language comes in</a:t>
            </a:r>
          </a:p>
          <a:p>
            <a:r>
              <a:rPr lang="en-CA" sz="1900"/>
              <a:t>One of the key functions of a programming language is to convert natural language instructions into binary code that can be executed by a computer. It also does the reverse!</a:t>
            </a:r>
          </a:p>
          <a:p>
            <a:r>
              <a:rPr lang="en-CA" sz="1900"/>
              <a:t>There are tens of thousands of programming languages out there so which one do we choose?</a:t>
            </a:r>
          </a:p>
          <a:p>
            <a:r>
              <a:rPr lang="en-CA" sz="1900"/>
              <a:t>We pick PYTHON!</a:t>
            </a:r>
            <a:endParaRPr lang="en-US" sz="190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
            <a:extLst>
              <a:ext uri="{FF2B5EF4-FFF2-40B4-BE49-F238E27FC236}">
                <a16:creationId xmlns:a16="http://schemas.microsoft.com/office/drawing/2014/main" id="{0DB4CDB7-5738-BC0C-EAFE-C5B1643C25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5967" y="1359681"/>
            <a:ext cx="4170530" cy="4170530"/>
          </a:xfrm>
          <a:prstGeom prst="rect">
            <a:avLst/>
          </a:prstGeom>
        </p:spPr>
      </p:pic>
      <p:sp>
        <p:nvSpPr>
          <p:cNvPr id="7" name="TextBox 6">
            <a:extLst>
              <a:ext uri="{FF2B5EF4-FFF2-40B4-BE49-F238E27FC236}">
                <a16:creationId xmlns:a16="http://schemas.microsoft.com/office/drawing/2014/main" id="{1FCEE62B-FFAD-683F-83D8-B196134B23E4}"/>
              </a:ext>
            </a:extLst>
          </p:cNvPr>
          <p:cNvSpPr txBox="1"/>
          <p:nvPr/>
        </p:nvSpPr>
        <p:spPr>
          <a:xfrm>
            <a:off x="8939454" y="5330156"/>
            <a:ext cx="2307043"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c3d2.de/news/event-20170824-pydd.html">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170687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0896077E-D0A5-0C7F-055F-719DD951206A}"/>
              </a:ext>
            </a:extLst>
          </p:cNvPr>
          <p:cNvPicPr>
            <a:picLocks noChangeAspect="1"/>
          </p:cNvPicPr>
          <p:nvPr/>
        </p:nvPicPr>
        <p:blipFill rotWithShape="1">
          <a:blip r:embed="rId2">
            <a:alphaModFix amt="50000"/>
          </a:blip>
          <a:srcRect t="849" r="-2" b="14754"/>
          <a:stretch/>
        </p:blipFill>
        <p:spPr>
          <a:xfrm>
            <a:off x="20" y="1"/>
            <a:ext cx="12191980" cy="6857999"/>
          </a:xfrm>
          <a:prstGeom prst="rect">
            <a:avLst/>
          </a:prstGeom>
        </p:spPr>
      </p:pic>
      <p:sp>
        <p:nvSpPr>
          <p:cNvPr id="2" name="Title 1">
            <a:extLst>
              <a:ext uri="{FF2B5EF4-FFF2-40B4-BE49-F238E27FC236}">
                <a16:creationId xmlns:a16="http://schemas.microsoft.com/office/drawing/2014/main" id="{567C8EAE-591C-03B6-46CF-890E66094DA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Overview of Python</a:t>
            </a:r>
          </a:p>
        </p:txBody>
      </p:sp>
    </p:spTree>
    <p:extLst>
      <p:ext uri="{BB962C8B-B14F-4D97-AF65-F5344CB8AC3E}">
        <p14:creationId xmlns:p14="http://schemas.microsoft.com/office/powerpoint/2010/main" val="42766360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38AD2313-0B31-55C8-BD11-4D53767AC96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869471" y="1591753"/>
            <a:ext cx="2601592" cy="1300796"/>
          </a:xfrm>
          <a:prstGeom prst="rect">
            <a:avLst/>
          </a:prstGeom>
        </p:spPr>
      </p:pic>
      <p:grpSp>
        <p:nvGrpSpPr>
          <p:cNvPr id="30" name="Group 2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1" name="Oval 30">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702591" y="3404608"/>
            <a:ext cx="3520789" cy="2666087"/>
          </a:xfrm>
        </p:spPr>
        <p:txBody>
          <a:bodyPr>
            <a:normAutofit/>
          </a:bodyPr>
          <a:lstStyle/>
          <a:p>
            <a:pPr algn="ctr"/>
            <a:r>
              <a:rPr lang="en-CA">
                <a:solidFill>
                  <a:schemeClr val="bg1"/>
                </a:solidFill>
                <a:latin typeface="Söhne"/>
              </a:rPr>
              <a:t>What is</a:t>
            </a:r>
            <a:r>
              <a:rPr lang="en-CA" b="0" i="0">
                <a:solidFill>
                  <a:schemeClr val="bg1"/>
                </a:solidFill>
                <a:effectLst/>
                <a:latin typeface="Söhne"/>
              </a:rPr>
              <a:t> Python</a:t>
            </a:r>
            <a:r>
              <a:rPr lang="en-CA">
                <a:solidFill>
                  <a:schemeClr val="bg1"/>
                </a:solidFill>
                <a:latin typeface="Söhne"/>
              </a:rPr>
              <a:t>?</a:t>
            </a:r>
            <a:endParaRPr lang="en-CA">
              <a:solidFill>
                <a:schemeClr val="bg1"/>
              </a:solidFill>
            </a:endParaRPr>
          </a:p>
        </p:txBody>
      </p:sp>
      <p:grpSp>
        <p:nvGrpSpPr>
          <p:cNvPr id="36"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 name="Freeform: Shape 36">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1" name="Freeform: Shape 4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6477270" y="1130846"/>
            <a:ext cx="4974771" cy="4351338"/>
          </a:xfrm>
        </p:spPr>
        <p:txBody>
          <a:bodyPr>
            <a:normAutofit/>
          </a:bodyPr>
          <a:lstStyle/>
          <a:p>
            <a:pPr marL="0" indent="0">
              <a:buNone/>
            </a:pPr>
            <a:r>
              <a:rPr lang="en-CA" b="0" i="0">
                <a:solidFill>
                  <a:schemeClr val="bg1"/>
                </a:solidFill>
                <a:effectLst/>
                <a:latin typeface="Söhne"/>
              </a:rPr>
              <a:t>Python is a high-level, interpreted programming language created by Guido van Rossum and first released in 1991. It is known for its readability, simplicity, and versatility, making it an excellent choice for both beginners and experienced programmers.</a:t>
            </a:r>
            <a:endParaRPr lang="en-CA">
              <a:solidFill>
                <a:schemeClr val="bg1"/>
              </a:solidFill>
            </a:endParaRPr>
          </a:p>
        </p:txBody>
      </p:sp>
      <p:sp>
        <p:nvSpPr>
          <p:cNvPr id="5" name="TextBox 4">
            <a:extLst>
              <a:ext uri="{FF2B5EF4-FFF2-40B4-BE49-F238E27FC236}">
                <a16:creationId xmlns:a16="http://schemas.microsoft.com/office/drawing/2014/main" id="{18BBD496-9BD6-7E78-08A2-46D7883FB063}"/>
              </a:ext>
            </a:extLst>
          </p:cNvPr>
          <p:cNvSpPr txBox="1"/>
          <p:nvPr/>
        </p:nvSpPr>
        <p:spPr>
          <a:xfrm>
            <a:off x="6823329" y="5360251"/>
            <a:ext cx="3805272" cy="646331"/>
          </a:xfrm>
          <a:prstGeom prst="rect">
            <a:avLst/>
          </a:prstGeom>
          <a:noFill/>
        </p:spPr>
        <p:txBody>
          <a:bodyPr wrap="square" rtlCol="0">
            <a:spAutoFit/>
          </a:bodyPr>
          <a:lstStyle/>
          <a:p>
            <a:r>
              <a:rPr lang="en-US">
                <a:solidFill>
                  <a:schemeClr val="bg1"/>
                </a:solidFill>
              </a:rPr>
              <a:t>Fun Fact: Experts or Enthusiast of Python are called Pythonistas</a:t>
            </a:r>
            <a:endParaRPr lang="en-CA">
              <a:solidFill>
                <a:schemeClr val="bg1"/>
              </a:solidFill>
            </a:endParaRPr>
          </a:p>
        </p:txBody>
      </p:sp>
    </p:spTree>
    <p:extLst>
      <p:ext uri="{BB962C8B-B14F-4D97-AF65-F5344CB8AC3E}">
        <p14:creationId xmlns:p14="http://schemas.microsoft.com/office/powerpoint/2010/main" val="177500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838200" y="669925"/>
            <a:ext cx="4508946" cy="1325563"/>
          </a:xfrm>
        </p:spPr>
        <p:txBody>
          <a:bodyPr anchor="b">
            <a:normAutofit/>
          </a:bodyPr>
          <a:lstStyle/>
          <a:p>
            <a:pPr algn="r"/>
            <a:r>
              <a:rPr lang="en-CA">
                <a:solidFill>
                  <a:schemeClr val="bg1"/>
                </a:solidFill>
                <a:latin typeface="Söhne"/>
                <a:ea typeface="+mj-lt"/>
                <a:cs typeface="+mj-lt"/>
              </a:rPr>
              <a:t>Brief history of python</a:t>
            </a:r>
            <a:endParaRPr lang="en-US">
              <a:solidFill>
                <a:schemeClr val="bg1"/>
              </a:solidFill>
              <a:latin typeface="Calibri Light"/>
              <a:cs typeface="Calibri Light"/>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1392667" y="2398957"/>
            <a:ext cx="9406666" cy="3526144"/>
          </a:xfrm>
        </p:spPr>
        <p:txBody>
          <a:bodyPr vert="horz" lIns="91440" tIns="45720" rIns="91440" bIns="45720" rtlCol="0">
            <a:normAutofit/>
          </a:bodyPr>
          <a:lstStyle/>
          <a:p>
            <a:pPr>
              <a:buFont typeface="Arial"/>
              <a:buChar char="•"/>
            </a:pPr>
            <a:r>
              <a:rPr lang="en-CA" sz="1900" b="0" i="0">
                <a:solidFill>
                  <a:schemeClr val="bg1"/>
                </a:solidFill>
                <a:effectLst/>
                <a:ea typeface="+mn-lt"/>
                <a:cs typeface="+mn-lt"/>
              </a:rPr>
              <a:t>Guido van Rossum </a:t>
            </a:r>
            <a:r>
              <a:rPr lang="en-CA" sz="1900">
                <a:solidFill>
                  <a:schemeClr val="bg1"/>
                </a:solidFill>
                <a:ea typeface="+mn-lt"/>
                <a:cs typeface="+mn-lt"/>
              </a:rPr>
              <a:t>began developing Python in late 1989 as a successor to the ABC language.</a:t>
            </a:r>
            <a:endParaRPr lang="en-US" sz="1900">
              <a:solidFill>
                <a:schemeClr val="bg1"/>
              </a:solidFill>
              <a:ea typeface="+mn-lt"/>
              <a:cs typeface="+mn-lt"/>
            </a:endParaRPr>
          </a:p>
          <a:p>
            <a:pPr>
              <a:buFont typeface="Arial"/>
              <a:buChar char="•"/>
            </a:pPr>
            <a:r>
              <a:rPr lang="en-CA" sz="1900">
                <a:solidFill>
                  <a:schemeClr val="bg1"/>
                </a:solidFill>
                <a:ea typeface="+mn-lt"/>
                <a:cs typeface="+mn-lt"/>
              </a:rPr>
              <a:t>The first official release, Python 1.0, came out in January 1994, featuring exception handling, functions, </a:t>
            </a:r>
            <a:r>
              <a:rPr lang="en-CA" sz="1900" b="0" i="0">
                <a:solidFill>
                  <a:schemeClr val="bg1"/>
                </a:solidFill>
                <a:effectLst/>
                <a:ea typeface="+mn-lt"/>
                <a:cs typeface="+mn-lt"/>
              </a:rPr>
              <a:t>and </a:t>
            </a:r>
            <a:r>
              <a:rPr lang="en-CA" sz="1900">
                <a:solidFill>
                  <a:schemeClr val="bg1"/>
                </a:solidFill>
                <a:ea typeface="+mn-lt"/>
                <a:cs typeface="+mn-lt"/>
              </a:rPr>
              <a:t>various core data types.</a:t>
            </a:r>
          </a:p>
          <a:p>
            <a:pPr>
              <a:buFont typeface="Arial"/>
              <a:buChar char="•"/>
            </a:pPr>
            <a:r>
              <a:rPr lang="en-CA" sz="1900">
                <a:solidFill>
                  <a:schemeClr val="bg1"/>
                </a:solidFill>
                <a:ea typeface="+mn-lt"/>
                <a:cs typeface="+mn-lt"/>
              </a:rPr>
              <a:t>Python 2.0 was </a:t>
            </a:r>
            <a:r>
              <a:rPr lang="en-CA" sz="1900" b="0" i="0">
                <a:solidFill>
                  <a:schemeClr val="bg1"/>
                </a:solidFill>
                <a:effectLst/>
                <a:ea typeface="+mn-lt"/>
                <a:cs typeface="+mn-lt"/>
              </a:rPr>
              <a:t>released in </a:t>
            </a:r>
            <a:r>
              <a:rPr lang="en-CA" sz="1900">
                <a:solidFill>
                  <a:schemeClr val="bg1"/>
                </a:solidFill>
                <a:ea typeface="+mn-lt"/>
                <a:cs typeface="+mn-lt"/>
              </a:rPr>
              <a:t>October 2000, introducing list comprehensions and a garbage collection system</a:t>
            </a:r>
            <a:r>
              <a:rPr lang="en-CA" sz="1900" b="0" i="0">
                <a:solidFill>
                  <a:schemeClr val="bg1"/>
                </a:solidFill>
                <a:effectLst/>
                <a:ea typeface="+mn-lt"/>
                <a:cs typeface="+mn-lt"/>
              </a:rPr>
              <a:t>.</a:t>
            </a:r>
            <a:endParaRPr lang="en-CA" sz="1900">
              <a:solidFill>
                <a:schemeClr val="bg1"/>
              </a:solidFill>
              <a:ea typeface="+mn-lt"/>
              <a:cs typeface="+mn-lt"/>
            </a:endParaRPr>
          </a:p>
          <a:p>
            <a:pPr>
              <a:buFont typeface="Arial"/>
              <a:buChar char="•"/>
            </a:pPr>
            <a:r>
              <a:rPr lang="en-CA" sz="1900">
                <a:solidFill>
                  <a:schemeClr val="bg1"/>
                </a:solidFill>
                <a:ea typeface="+mn-lt"/>
                <a:cs typeface="+mn-lt"/>
              </a:rPr>
              <a:t>Python 3.0</a:t>
            </a:r>
            <a:r>
              <a:rPr lang="en-CA" sz="1900" b="0" i="0">
                <a:solidFill>
                  <a:schemeClr val="bg1"/>
                </a:solidFill>
                <a:effectLst/>
                <a:ea typeface="+mn-lt"/>
                <a:cs typeface="+mn-lt"/>
              </a:rPr>
              <a:t>, </a:t>
            </a:r>
            <a:r>
              <a:rPr lang="en-CA" sz="1900">
                <a:solidFill>
                  <a:schemeClr val="bg1"/>
                </a:solidFill>
                <a:ea typeface="+mn-lt"/>
                <a:cs typeface="+mn-lt"/>
              </a:rPr>
              <a:t>a significant update with backward-incompatible changes</a:t>
            </a:r>
            <a:r>
              <a:rPr lang="en-CA" sz="1900" b="0" i="0">
                <a:solidFill>
                  <a:schemeClr val="bg1"/>
                </a:solidFill>
                <a:effectLst/>
                <a:ea typeface="+mn-lt"/>
                <a:cs typeface="+mn-lt"/>
              </a:rPr>
              <a:t>, </a:t>
            </a:r>
            <a:r>
              <a:rPr lang="en-CA" sz="1900">
                <a:solidFill>
                  <a:schemeClr val="bg1"/>
                </a:solidFill>
                <a:ea typeface="+mn-lt"/>
                <a:cs typeface="+mn-lt"/>
              </a:rPr>
              <a:t>was released in December 2008. It aimed to fix some of the design flaws in Python 2 </a:t>
            </a:r>
            <a:r>
              <a:rPr lang="en-CA" sz="1900" b="0" i="0">
                <a:solidFill>
                  <a:schemeClr val="bg1"/>
                </a:solidFill>
                <a:effectLst/>
                <a:ea typeface="+mn-lt"/>
                <a:cs typeface="+mn-lt"/>
              </a:rPr>
              <a:t>and </a:t>
            </a:r>
            <a:r>
              <a:rPr lang="en-CA" sz="1900">
                <a:solidFill>
                  <a:schemeClr val="bg1"/>
                </a:solidFill>
                <a:ea typeface="+mn-lt"/>
                <a:cs typeface="+mn-lt"/>
              </a:rPr>
              <a:t>improve the language's consistency.</a:t>
            </a:r>
          </a:p>
          <a:p>
            <a:pPr>
              <a:buFont typeface="Arial"/>
              <a:buChar char="•"/>
            </a:pPr>
            <a:r>
              <a:rPr lang="en-CA" sz="1900">
                <a:solidFill>
                  <a:schemeClr val="bg1"/>
                </a:solidFill>
                <a:ea typeface="+mn-lt"/>
                <a:cs typeface="+mn-lt"/>
              </a:rPr>
              <a:t>Since then, Python has continued to evolve with regular updates</a:t>
            </a:r>
            <a:r>
              <a:rPr lang="en-CA" sz="1900" b="0" i="0">
                <a:solidFill>
                  <a:schemeClr val="bg1"/>
                </a:solidFill>
                <a:effectLst/>
                <a:ea typeface="+mn-lt"/>
                <a:cs typeface="+mn-lt"/>
              </a:rPr>
              <a:t>, and </a:t>
            </a:r>
            <a:r>
              <a:rPr lang="en-CA" sz="1900">
                <a:solidFill>
                  <a:schemeClr val="bg1"/>
                </a:solidFill>
                <a:ea typeface="+mn-lt"/>
                <a:cs typeface="+mn-lt"/>
              </a:rPr>
              <a:t>Python 3.x has become the standard version used by most developers</a:t>
            </a:r>
            <a:r>
              <a:rPr lang="en-CA" sz="1900" b="0" i="0">
                <a:solidFill>
                  <a:schemeClr val="bg1"/>
                </a:solidFill>
                <a:effectLst/>
                <a:ea typeface="+mn-lt"/>
                <a:cs typeface="+mn-lt"/>
              </a:rPr>
              <a:t>.</a:t>
            </a:r>
            <a:endParaRPr lang="en-CA" sz="1900">
              <a:solidFill>
                <a:schemeClr val="bg1"/>
              </a:solidFill>
              <a:ea typeface="+mn-lt"/>
              <a:cs typeface="+mn-lt"/>
            </a:endParaRPr>
          </a:p>
          <a:p>
            <a:pPr marL="0" indent="0">
              <a:buNone/>
            </a:pPr>
            <a:endParaRPr lang="en-CA" sz="1900">
              <a:solidFill>
                <a:schemeClr val="bg1"/>
              </a:solidFill>
              <a:latin typeface="Söhne"/>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5658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 dockstate="right" visibility="0" width="350" row="5">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85891FFF-B510-4F95-9149-D0068488281F}">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16B7B22-ECCB-48F8-BE20-7FD93580820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B91D7AAC-77C9-4A84-9635-057322DB39FB}">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Integral</Template>
  <TotalTime>0</TotalTime>
  <Words>3662</Words>
  <Application>Microsoft Office PowerPoint</Application>
  <PresentationFormat>Widescreen</PresentationFormat>
  <Paragraphs>519</Paragraphs>
  <Slides>46</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Arial</vt:lpstr>
      <vt:lpstr>Calibri</vt:lpstr>
      <vt:lpstr>Calibri Light</vt:lpstr>
      <vt:lpstr>Cambria Math</vt:lpstr>
      <vt:lpstr>Consolas</vt:lpstr>
      <vt:lpstr>Roboto</vt:lpstr>
      <vt:lpstr>Söhne</vt:lpstr>
      <vt:lpstr>Tw Cen MT</vt:lpstr>
      <vt:lpstr>Tw Cen MT Condensed</vt:lpstr>
      <vt:lpstr>Wingdings 3</vt:lpstr>
      <vt:lpstr>Integral</vt:lpstr>
      <vt:lpstr>Office Theme</vt:lpstr>
      <vt:lpstr>Python for Healthcare Modeling and Data Science</vt:lpstr>
      <vt:lpstr>Course Outline</vt:lpstr>
      <vt:lpstr>Class Agenda</vt:lpstr>
      <vt:lpstr>What is Programming?</vt:lpstr>
      <vt:lpstr>What is coding/Programming?</vt:lpstr>
      <vt:lpstr>Programming language</vt:lpstr>
      <vt:lpstr>Overview of Python</vt:lpstr>
      <vt:lpstr>What is Python?</vt:lpstr>
      <vt:lpstr>Brief history of python</vt:lpstr>
      <vt:lpstr>Advantages of Python</vt:lpstr>
      <vt:lpstr>Setting up the environment</vt:lpstr>
      <vt:lpstr>Selecting a Python environment</vt:lpstr>
      <vt:lpstr>Jupyter notebook</vt:lpstr>
      <vt:lpstr>Introduction to Google Colab</vt:lpstr>
      <vt:lpstr>Google Colab Layout</vt:lpstr>
      <vt:lpstr>Introduction to Python programming</vt:lpstr>
      <vt:lpstr>The print statement</vt:lpstr>
      <vt:lpstr>Data Types</vt:lpstr>
      <vt:lpstr>Integers</vt:lpstr>
      <vt:lpstr>Floats</vt:lpstr>
      <vt:lpstr>Strings</vt:lpstr>
      <vt:lpstr>Boolean</vt:lpstr>
      <vt:lpstr>The type() function</vt:lpstr>
      <vt:lpstr>Variables</vt:lpstr>
      <vt:lpstr>Exercise A:- Updating variable values</vt:lpstr>
      <vt:lpstr>Exercise A:- Updating variable values</vt:lpstr>
      <vt:lpstr>Exercise A:- Updating variable values</vt:lpstr>
      <vt:lpstr>Exercise A:- Updating variable values</vt:lpstr>
      <vt:lpstr>Exercise A:- Updating variable values</vt:lpstr>
      <vt:lpstr>Exercise A:- Updating variable values</vt:lpstr>
      <vt:lpstr>Exercise A:- Updating variable values</vt:lpstr>
      <vt:lpstr>Exercise A:- Updating variable values</vt:lpstr>
      <vt:lpstr>Exercise A:- Updating variable values</vt:lpstr>
      <vt:lpstr>Variable naming conventions</vt:lpstr>
      <vt:lpstr>Arithmetic operators</vt:lpstr>
      <vt:lpstr>Arithmetic expressions</vt:lpstr>
      <vt:lpstr>Exercise:- Arithmetic Expressions</vt:lpstr>
      <vt:lpstr>Exercise:- Arithmetic Expressions</vt:lpstr>
      <vt:lpstr>Exercise:- Arithmetic Expressions</vt:lpstr>
      <vt:lpstr>Exercise:- Arithmetic Expressions</vt:lpstr>
      <vt:lpstr>Boolean expression</vt:lpstr>
      <vt:lpstr>Combining Boolean expressions</vt:lpstr>
      <vt:lpstr>Combining Boolean expressions</vt:lpstr>
      <vt:lpstr>Combining Boolean expressions</vt:lpstr>
      <vt:lpstr>Adding comments</vt:lpstr>
      <vt:lpstr>Opening the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Ammar Mansoor</cp:lastModifiedBy>
  <cp:revision>1</cp:revision>
  <dcterms:created xsi:type="dcterms:W3CDTF">2013-07-15T20:26:40Z</dcterms:created>
  <dcterms:modified xsi:type="dcterms:W3CDTF">2023-04-24T00:48:33Z</dcterms:modified>
</cp:coreProperties>
</file>