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295B4-820E-4554-B099-A647FA785F96}" v="6" dt="2023-04-24T02:01:57.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Mansoor" userId="623835781cc72eea" providerId="LiveId" clId="{C93295B4-820E-4554-B099-A647FA785F96}"/>
    <pc:docChg chg="undo redo custSel addSld modSld sldOrd">
      <pc:chgData name="Ammar Mansoor" userId="623835781cc72eea" providerId="LiveId" clId="{C93295B4-820E-4554-B099-A647FA785F96}" dt="2023-04-24T02:44:26.556" v="1888" actId="33524"/>
      <pc:docMkLst>
        <pc:docMk/>
      </pc:docMkLst>
      <pc:sldChg chg="modSp mod">
        <pc:chgData name="Ammar Mansoor" userId="623835781cc72eea" providerId="LiveId" clId="{C93295B4-820E-4554-B099-A647FA785F96}" dt="2023-04-24T01:21:32.842" v="11" actId="20577"/>
        <pc:sldMkLst>
          <pc:docMk/>
          <pc:sldMk cId="109857222" sldId="256"/>
        </pc:sldMkLst>
        <pc:spChg chg="mod">
          <ac:chgData name="Ammar Mansoor" userId="623835781cc72eea" providerId="LiveId" clId="{C93295B4-820E-4554-B099-A647FA785F96}" dt="2023-04-24T01:21:32.842" v="11" actId="20577"/>
          <ac:spMkLst>
            <pc:docMk/>
            <pc:sldMk cId="109857222" sldId="256"/>
            <ac:spMk id="2" creationId="{00000000-0000-0000-0000-000000000000}"/>
          </ac:spMkLst>
        </pc:spChg>
      </pc:sldChg>
      <pc:sldChg chg="addSp delSp modSp mod setBg setClrOvrMap">
        <pc:chgData name="Ammar Mansoor" userId="623835781cc72eea" providerId="LiveId" clId="{C93295B4-820E-4554-B099-A647FA785F96}" dt="2023-04-24T02:02:07.316" v="1215" actId="26606"/>
        <pc:sldMkLst>
          <pc:docMk/>
          <pc:sldMk cId="2317120561" sldId="257"/>
        </pc:sldMkLst>
        <pc:spChg chg="mod">
          <ac:chgData name="Ammar Mansoor" userId="623835781cc72eea" providerId="LiveId" clId="{C93295B4-820E-4554-B099-A647FA785F96}" dt="2023-04-24T02:02:07.316" v="1215" actId="26606"/>
          <ac:spMkLst>
            <pc:docMk/>
            <pc:sldMk cId="2317120561" sldId="257"/>
            <ac:spMk id="2" creationId="{B15A4F20-48ED-38C2-5B31-64A53E5325D2}"/>
          </ac:spMkLst>
        </pc:spChg>
        <pc:spChg chg="mod">
          <ac:chgData name="Ammar Mansoor" userId="623835781cc72eea" providerId="LiveId" clId="{C93295B4-820E-4554-B099-A647FA785F96}" dt="2023-04-24T02:02:07.316" v="1215" actId="26606"/>
          <ac:spMkLst>
            <pc:docMk/>
            <pc:sldMk cId="2317120561" sldId="257"/>
            <ac:spMk id="3" creationId="{AFB8E6D5-10A7-5696-1738-6B7A2B733676}"/>
          </ac:spMkLst>
        </pc:spChg>
        <pc:spChg chg="add">
          <ac:chgData name="Ammar Mansoor" userId="623835781cc72eea" providerId="LiveId" clId="{C93295B4-820E-4554-B099-A647FA785F96}" dt="2023-04-24T02:02:07.316" v="1215" actId="26606"/>
          <ac:spMkLst>
            <pc:docMk/>
            <pc:sldMk cId="2317120561" sldId="257"/>
            <ac:spMk id="8" creationId="{77D7B666-D5E6-48CE-B26A-FB5E5C34AF90}"/>
          </ac:spMkLst>
        </pc:spChg>
        <pc:spChg chg="add del">
          <ac:chgData name="Ammar Mansoor" userId="623835781cc72eea" providerId="LiveId" clId="{C93295B4-820E-4554-B099-A647FA785F96}" dt="2023-04-24T02:02:07.312" v="1214" actId="26606"/>
          <ac:spMkLst>
            <pc:docMk/>
            <pc:sldMk cId="2317120561" sldId="257"/>
            <ac:spMk id="9" creationId="{B32DC26D-8B9B-4CC1-B3CC-D3EA0FB162CD}"/>
          </ac:spMkLst>
        </pc:spChg>
        <pc:spChg chg="add">
          <ac:chgData name="Ammar Mansoor" userId="623835781cc72eea" providerId="LiveId" clId="{C93295B4-820E-4554-B099-A647FA785F96}" dt="2023-04-24T02:02:07.316" v="1215" actId="26606"/>
          <ac:spMkLst>
            <pc:docMk/>
            <pc:sldMk cId="2317120561" sldId="257"/>
            <ac:spMk id="10" creationId="{F6EE670A-A41A-44AD-BC1C-2090365EB5B3}"/>
          </ac:spMkLst>
        </pc:spChg>
        <pc:picChg chg="add del">
          <ac:chgData name="Ammar Mansoor" userId="623835781cc72eea" providerId="LiveId" clId="{C93295B4-820E-4554-B099-A647FA785F96}" dt="2023-04-24T02:02:07.312" v="1214" actId="26606"/>
          <ac:picMkLst>
            <pc:docMk/>
            <pc:sldMk cId="2317120561" sldId="257"/>
            <ac:picMk id="5" creationId="{BCADACEC-39EA-CC79-3A02-0E99F484E2A1}"/>
          </ac:picMkLst>
        </pc:picChg>
        <pc:cxnChg chg="add del">
          <ac:chgData name="Ammar Mansoor" userId="623835781cc72eea" providerId="LiveId" clId="{C93295B4-820E-4554-B099-A647FA785F96}" dt="2023-04-24T02:02:07.312" v="1214" actId="26606"/>
          <ac:cxnSpMkLst>
            <pc:docMk/>
            <pc:sldMk cId="2317120561" sldId="257"/>
            <ac:cxnSpMk id="11" creationId="{FBB7ADC3-53A0-44F2-914A-78CADAF33411}"/>
          </ac:cxnSpMkLst>
        </pc:cxnChg>
      </pc:sldChg>
      <pc:sldChg chg="addSp delSp modSp new mod setBg">
        <pc:chgData name="Ammar Mansoor" userId="623835781cc72eea" providerId="LiveId" clId="{C93295B4-820E-4554-B099-A647FA785F96}" dt="2023-04-24T02:02:58.410" v="1222" actId="26606"/>
        <pc:sldMkLst>
          <pc:docMk/>
          <pc:sldMk cId="1601720745" sldId="258"/>
        </pc:sldMkLst>
        <pc:spChg chg="mod">
          <ac:chgData name="Ammar Mansoor" userId="623835781cc72eea" providerId="LiveId" clId="{C93295B4-820E-4554-B099-A647FA785F96}" dt="2023-04-24T02:02:58.410" v="1222" actId="26606"/>
          <ac:spMkLst>
            <pc:docMk/>
            <pc:sldMk cId="1601720745" sldId="258"/>
            <ac:spMk id="2" creationId="{2B2C7488-C0E8-D43B-701F-0711981ED785}"/>
          </ac:spMkLst>
        </pc:spChg>
        <pc:spChg chg="mod">
          <ac:chgData name="Ammar Mansoor" userId="623835781cc72eea" providerId="LiveId" clId="{C93295B4-820E-4554-B099-A647FA785F96}" dt="2023-04-24T02:02:58.410" v="1222" actId="26606"/>
          <ac:spMkLst>
            <pc:docMk/>
            <pc:sldMk cId="1601720745" sldId="258"/>
            <ac:spMk id="3" creationId="{1A23387B-31C9-9575-313D-143B54A00128}"/>
          </ac:spMkLst>
        </pc:spChg>
        <pc:spChg chg="add">
          <ac:chgData name="Ammar Mansoor" userId="623835781cc72eea" providerId="LiveId" clId="{C93295B4-820E-4554-B099-A647FA785F96}" dt="2023-04-24T02:02:58.410" v="1222" actId="26606"/>
          <ac:spMkLst>
            <pc:docMk/>
            <pc:sldMk cId="1601720745" sldId="258"/>
            <ac:spMk id="10" creationId="{81CE8CA9-D6D2-4C46-8070-9566F894E53E}"/>
          </ac:spMkLst>
        </pc:spChg>
        <pc:graphicFrameChg chg="add del mod modGraphic">
          <ac:chgData name="Ammar Mansoor" userId="623835781cc72eea" providerId="LiveId" clId="{C93295B4-820E-4554-B099-A647FA785F96}" dt="2023-04-24T02:01:45.728" v="1210" actId="478"/>
          <ac:graphicFrameMkLst>
            <pc:docMk/>
            <pc:sldMk cId="1601720745" sldId="258"/>
            <ac:graphicFrameMk id="4" creationId="{769A039D-B0A8-CE32-DEFF-90FCBCE600DB}"/>
          </ac:graphicFrameMkLst>
        </pc:graphicFrameChg>
        <pc:graphicFrameChg chg="add mod">
          <ac:chgData name="Ammar Mansoor" userId="623835781cc72eea" providerId="LiveId" clId="{C93295B4-820E-4554-B099-A647FA785F96}" dt="2023-04-24T02:02:58.410" v="1222" actId="26606"/>
          <ac:graphicFrameMkLst>
            <pc:docMk/>
            <pc:sldMk cId="1601720745" sldId="258"/>
            <ac:graphicFrameMk id="5" creationId="{43D1E404-5803-6AF8-BA10-C2ED882ACD0E}"/>
          </ac:graphicFrameMkLst>
        </pc:graphicFrameChg>
        <pc:cxnChg chg="add">
          <ac:chgData name="Ammar Mansoor" userId="623835781cc72eea" providerId="LiveId" clId="{C93295B4-820E-4554-B099-A647FA785F96}" dt="2023-04-24T02:02:58.410" v="1222" actId="26606"/>
          <ac:cxnSpMkLst>
            <pc:docMk/>
            <pc:sldMk cId="1601720745" sldId="258"/>
            <ac:cxnSpMk id="12" creationId="{72B31CF5-BEC2-457D-A52F-6A5CCB066FEC}"/>
          </ac:cxnSpMkLst>
        </pc:cxnChg>
      </pc:sldChg>
      <pc:sldChg chg="addSp modSp new mod ord setBg">
        <pc:chgData name="Ammar Mansoor" userId="623835781cc72eea" providerId="LiveId" clId="{C93295B4-820E-4554-B099-A647FA785F96}" dt="2023-04-24T02:03:22.661" v="1224" actId="113"/>
        <pc:sldMkLst>
          <pc:docMk/>
          <pc:sldMk cId="2140229700" sldId="259"/>
        </pc:sldMkLst>
        <pc:spChg chg="mod">
          <ac:chgData name="Ammar Mansoor" userId="623835781cc72eea" providerId="LiveId" clId="{C93295B4-820E-4554-B099-A647FA785F96}" dt="2023-04-24T02:02:34.340" v="1217" actId="26606"/>
          <ac:spMkLst>
            <pc:docMk/>
            <pc:sldMk cId="2140229700" sldId="259"/>
            <ac:spMk id="2" creationId="{CA61BE76-0428-61D8-9F74-9193836BC1F8}"/>
          </ac:spMkLst>
        </pc:spChg>
        <pc:spChg chg="mod">
          <ac:chgData name="Ammar Mansoor" userId="623835781cc72eea" providerId="LiveId" clId="{C93295B4-820E-4554-B099-A647FA785F96}" dt="2023-04-24T02:02:34.340" v="1217" actId="26606"/>
          <ac:spMkLst>
            <pc:docMk/>
            <pc:sldMk cId="2140229700" sldId="259"/>
            <ac:spMk id="3" creationId="{3FB0E3A8-47A9-67F7-30F7-C8208EB1A1F7}"/>
          </ac:spMkLst>
        </pc:spChg>
        <pc:spChg chg="add">
          <ac:chgData name="Ammar Mansoor" userId="623835781cc72eea" providerId="LiveId" clId="{C93295B4-820E-4554-B099-A647FA785F96}" dt="2023-04-24T02:02:34.340" v="1217" actId="26606"/>
          <ac:spMkLst>
            <pc:docMk/>
            <pc:sldMk cId="2140229700" sldId="259"/>
            <ac:spMk id="9" creationId="{81CE8CA9-D6D2-4C46-8070-9566F894E53E}"/>
          </ac:spMkLst>
        </pc:spChg>
        <pc:graphicFrameChg chg="add mod modGraphic">
          <ac:chgData name="Ammar Mansoor" userId="623835781cc72eea" providerId="LiveId" clId="{C93295B4-820E-4554-B099-A647FA785F96}" dt="2023-04-24T02:03:22.661" v="1224" actId="113"/>
          <ac:graphicFrameMkLst>
            <pc:docMk/>
            <pc:sldMk cId="2140229700" sldId="259"/>
            <ac:graphicFrameMk id="4" creationId="{E01FDB42-BF54-B9BF-1229-E0732514B86D}"/>
          </ac:graphicFrameMkLst>
        </pc:graphicFrameChg>
        <pc:cxnChg chg="add">
          <ac:chgData name="Ammar Mansoor" userId="623835781cc72eea" providerId="LiveId" clId="{C93295B4-820E-4554-B099-A647FA785F96}" dt="2023-04-24T02:02:34.340" v="1217" actId="26606"/>
          <ac:cxnSpMkLst>
            <pc:docMk/>
            <pc:sldMk cId="2140229700" sldId="259"/>
            <ac:cxnSpMk id="11" creationId="{72B31CF5-BEC2-457D-A52F-6A5CCB066FEC}"/>
          </ac:cxnSpMkLst>
        </pc:cxnChg>
      </pc:sldChg>
      <pc:sldChg chg="addSp delSp modSp new mod ord setBg">
        <pc:chgData name="Ammar Mansoor" userId="623835781cc72eea" providerId="LiveId" clId="{C93295B4-820E-4554-B099-A647FA785F96}" dt="2023-04-24T02:02:39.836" v="1220" actId="26606"/>
        <pc:sldMkLst>
          <pc:docMk/>
          <pc:sldMk cId="4037810990" sldId="260"/>
        </pc:sldMkLst>
        <pc:spChg chg="mod">
          <ac:chgData name="Ammar Mansoor" userId="623835781cc72eea" providerId="LiveId" clId="{C93295B4-820E-4554-B099-A647FA785F96}" dt="2023-04-24T02:02:39.836" v="1220" actId="26606"/>
          <ac:spMkLst>
            <pc:docMk/>
            <pc:sldMk cId="4037810990" sldId="260"/>
            <ac:spMk id="2" creationId="{34D7FEB8-9DF3-DD3E-BF4D-D47A517F523A}"/>
          </ac:spMkLst>
        </pc:spChg>
        <pc:spChg chg="mod">
          <ac:chgData name="Ammar Mansoor" userId="623835781cc72eea" providerId="LiveId" clId="{C93295B4-820E-4554-B099-A647FA785F96}" dt="2023-04-24T02:02:39.836" v="1220" actId="26606"/>
          <ac:spMkLst>
            <pc:docMk/>
            <pc:sldMk cId="4037810990" sldId="260"/>
            <ac:spMk id="3" creationId="{DB0DF854-7EBD-886C-9581-C35BD23E93E3}"/>
          </ac:spMkLst>
        </pc:spChg>
        <pc:spChg chg="add del">
          <ac:chgData name="Ammar Mansoor" userId="623835781cc72eea" providerId="LiveId" clId="{C93295B4-820E-4554-B099-A647FA785F96}" dt="2023-04-24T02:02:39.824" v="1219" actId="26606"/>
          <ac:spMkLst>
            <pc:docMk/>
            <pc:sldMk cId="4037810990" sldId="260"/>
            <ac:spMk id="9" creationId="{81CE8CA9-D6D2-4C46-8070-9566F894E53E}"/>
          </ac:spMkLst>
        </pc:spChg>
        <pc:spChg chg="add">
          <ac:chgData name="Ammar Mansoor" userId="623835781cc72eea" providerId="LiveId" clId="{C93295B4-820E-4554-B099-A647FA785F96}" dt="2023-04-24T02:02:39.836" v="1220" actId="26606"/>
          <ac:spMkLst>
            <pc:docMk/>
            <pc:sldMk cId="4037810990" sldId="260"/>
            <ac:spMk id="13" creationId="{81CE8CA9-D6D2-4C46-8070-9566F894E53E}"/>
          </ac:spMkLst>
        </pc:spChg>
        <pc:graphicFrameChg chg="add mod modGraphic">
          <ac:chgData name="Ammar Mansoor" userId="623835781cc72eea" providerId="LiveId" clId="{C93295B4-820E-4554-B099-A647FA785F96}" dt="2023-04-24T02:02:39.836" v="1220" actId="26606"/>
          <ac:graphicFrameMkLst>
            <pc:docMk/>
            <pc:sldMk cId="4037810990" sldId="260"/>
            <ac:graphicFrameMk id="4" creationId="{ED4C7101-214F-BBC3-220A-9D18D944AA47}"/>
          </ac:graphicFrameMkLst>
        </pc:graphicFrameChg>
        <pc:cxnChg chg="add del">
          <ac:chgData name="Ammar Mansoor" userId="623835781cc72eea" providerId="LiveId" clId="{C93295B4-820E-4554-B099-A647FA785F96}" dt="2023-04-24T02:02:39.824" v="1219" actId="26606"/>
          <ac:cxnSpMkLst>
            <pc:docMk/>
            <pc:sldMk cId="4037810990" sldId="260"/>
            <ac:cxnSpMk id="11" creationId="{72B31CF5-BEC2-457D-A52F-6A5CCB066FEC}"/>
          </ac:cxnSpMkLst>
        </pc:cxnChg>
        <pc:cxnChg chg="add">
          <ac:chgData name="Ammar Mansoor" userId="623835781cc72eea" providerId="LiveId" clId="{C93295B4-820E-4554-B099-A647FA785F96}" dt="2023-04-24T02:02:39.836" v="1220" actId="26606"/>
          <ac:cxnSpMkLst>
            <pc:docMk/>
            <pc:sldMk cId="4037810990" sldId="260"/>
            <ac:cxnSpMk id="14" creationId="{72B31CF5-BEC2-457D-A52F-6A5CCB066FEC}"/>
          </ac:cxnSpMkLst>
        </pc:cxnChg>
      </pc:sldChg>
      <pc:sldChg chg="addSp delSp modSp new mod ord setBg">
        <pc:chgData name="Ammar Mansoor" userId="623835781cc72eea" providerId="LiveId" clId="{C93295B4-820E-4554-B099-A647FA785F96}" dt="2023-04-24T02:02:47.787" v="1221" actId="26606"/>
        <pc:sldMkLst>
          <pc:docMk/>
          <pc:sldMk cId="2165953211" sldId="261"/>
        </pc:sldMkLst>
        <pc:spChg chg="mod">
          <ac:chgData name="Ammar Mansoor" userId="623835781cc72eea" providerId="LiveId" clId="{C93295B4-820E-4554-B099-A647FA785F96}" dt="2023-04-24T02:02:47.787" v="1221" actId="26606"/>
          <ac:spMkLst>
            <pc:docMk/>
            <pc:sldMk cId="2165953211" sldId="261"/>
            <ac:spMk id="2" creationId="{A5F74E7D-20E7-AC63-4DA3-D2B48BBB49B6}"/>
          </ac:spMkLst>
        </pc:spChg>
        <pc:spChg chg="add del mod">
          <ac:chgData name="Ammar Mansoor" userId="623835781cc72eea" providerId="LiveId" clId="{C93295B4-820E-4554-B099-A647FA785F96}" dt="2023-04-24T02:02:47.787" v="1221" actId="26606"/>
          <ac:spMkLst>
            <pc:docMk/>
            <pc:sldMk cId="2165953211" sldId="261"/>
            <ac:spMk id="3" creationId="{7BEFEC41-0354-3C2C-0EA4-C4B7F79C7332}"/>
          </ac:spMkLst>
        </pc:spChg>
        <pc:spChg chg="add">
          <ac:chgData name="Ammar Mansoor" userId="623835781cc72eea" providerId="LiveId" clId="{C93295B4-820E-4554-B099-A647FA785F96}" dt="2023-04-24T02:02:47.787" v="1221" actId="26606"/>
          <ac:spMkLst>
            <pc:docMk/>
            <pc:sldMk cId="2165953211" sldId="261"/>
            <ac:spMk id="10" creationId="{81CE8CA9-D6D2-4C46-8070-9566F894E53E}"/>
          </ac:spMkLst>
        </pc:spChg>
        <pc:graphicFrameChg chg="add del mod">
          <ac:chgData name="Ammar Mansoor" userId="623835781cc72eea" providerId="LiveId" clId="{C93295B4-820E-4554-B099-A647FA785F96}" dt="2023-04-24T02:00:58.632" v="1200"/>
          <ac:graphicFrameMkLst>
            <pc:docMk/>
            <pc:sldMk cId="2165953211" sldId="261"/>
            <ac:graphicFrameMk id="4" creationId="{F7877C53-E247-D5BC-31D5-4CC059C4B2C5}"/>
          </ac:graphicFrameMkLst>
        </pc:graphicFrameChg>
        <pc:graphicFrameChg chg="add mod">
          <ac:chgData name="Ammar Mansoor" userId="623835781cc72eea" providerId="LiveId" clId="{C93295B4-820E-4554-B099-A647FA785F96}" dt="2023-04-24T02:02:47.787" v="1221" actId="26606"/>
          <ac:graphicFrameMkLst>
            <pc:docMk/>
            <pc:sldMk cId="2165953211" sldId="261"/>
            <ac:graphicFrameMk id="5" creationId="{69F76E2E-42C8-C067-B810-C4DDFF4DF350}"/>
          </ac:graphicFrameMkLst>
        </pc:graphicFrameChg>
        <pc:cxnChg chg="add">
          <ac:chgData name="Ammar Mansoor" userId="623835781cc72eea" providerId="LiveId" clId="{C93295B4-820E-4554-B099-A647FA785F96}" dt="2023-04-24T02:02:47.787" v="1221" actId="26606"/>
          <ac:cxnSpMkLst>
            <pc:docMk/>
            <pc:sldMk cId="2165953211" sldId="261"/>
            <ac:cxnSpMk id="12" creationId="{72B31CF5-BEC2-457D-A52F-6A5CCB066FEC}"/>
          </ac:cxnSpMkLst>
        </pc:cxnChg>
      </pc:sldChg>
      <pc:sldChg chg="modSp new mod">
        <pc:chgData name="Ammar Mansoor" userId="623835781cc72eea" providerId="LiveId" clId="{C93295B4-820E-4554-B099-A647FA785F96}" dt="2023-04-24T02:44:26.556" v="1888" actId="33524"/>
        <pc:sldMkLst>
          <pc:docMk/>
          <pc:sldMk cId="2244345439" sldId="262"/>
        </pc:sldMkLst>
        <pc:spChg chg="mod">
          <ac:chgData name="Ammar Mansoor" userId="623835781cc72eea" providerId="LiveId" clId="{C93295B4-820E-4554-B099-A647FA785F96}" dt="2023-04-24T02:03:52.939" v="1256" actId="20577"/>
          <ac:spMkLst>
            <pc:docMk/>
            <pc:sldMk cId="2244345439" sldId="262"/>
            <ac:spMk id="2" creationId="{79D33D7A-6C07-F0CD-8350-2A1D5F7ED58F}"/>
          </ac:spMkLst>
        </pc:spChg>
        <pc:spChg chg="mod">
          <ac:chgData name="Ammar Mansoor" userId="623835781cc72eea" providerId="LiveId" clId="{C93295B4-820E-4554-B099-A647FA785F96}" dt="2023-04-24T02:44:26.556" v="1888" actId="33524"/>
          <ac:spMkLst>
            <pc:docMk/>
            <pc:sldMk cId="2244345439" sldId="262"/>
            <ac:spMk id="3" creationId="{731636C9-59BE-DD68-9CE6-E42EDCE24042}"/>
          </ac:spMkLst>
        </pc:spChg>
      </pc:sldChg>
    </pc:docChg>
  </pc:docChgLst>
  <pc:docChgLst>
    <pc:chgData name="Bilal Abdul Gafoor" userId="359d198d2b50e3f0" providerId="LiveId" clId="{DC596C5E-279E-4857-AD3E-6E6CF65BCCA2}"/>
    <pc:docChg chg="undo custSel addSld modSld">
      <pc:chgData name="Bilal Abdul Gafoor" userId="359d198d2b50e3f0" providerId="LiveId" clId="{DC596C5E-279E-4857-AD3E-6E6CF65BCCA2}" dt="2023-04-03T20:31:55.499" v="8" actId="26606"/>
      <pc:docMkLst>
        <pc:docMk/>
      </pc:docMkLst>
      <pc:sldChg chg="addSp delSp modSp mod setBg">
        <pc:chgData name="Bilal Abdul Gafoor" userId="359d198d2b50e3f0" providerId="LiveId" clId="{DC596C5E-279E-4857-AD3E-6E6CF65BCCA2}" dt="2023-04-03T20:31:55.499" v="8" actId="26606"/>
        <pc:sldMkLst>
          <pc:docMk/>
          <pc:sldMk cId="109857222" sldId="256"/>
        </pc:sldMkLst>
        <pc:spChg chg="mod">
          <ac:chgData name="Bilal Abdul Gafoor" userId="359d198d2b50e3f0" providerId="LiveId" clId="{DC596C5E-279E-4857-AD3E-6E6CF65BCCA2}" dt="2023-04-03T20:31:55.499" v="8" actId="26606"/>
          <ac:spMkLst>
            <pc:docMk/>
            <pc:sldMk cId="109857222" sldId="256"/>
            <ac:spMk id="2" creationId="{00000000-0000-0000-0000-000000000000}"/>
          </ac:spMkLst>
        </pc:spChg>
        <pc:spChg chg="del mod">
          <ac:chgData name="Bilal Abdul Gafoor" userId="359d198d2b50e3f0" providerId="LiveId" clId="{DC596C5E-279E-4857-AD3E-6E6CF65BCCA2}" dt="2023-04-03T20:31:42.317" v="5" actId="478"/>
          <ac:spMkLst>
            <pc:docMk/>
            <pc:sldMk cId="109857222" sldId="256"/>
            <ac:spMk id="3" creationId="{00000000-0000-0000-0000-000000000000}"/>
          </ac:spMkLst>
        </pc:spChg>
        <pc:spChg chg="add del">
          <ac:chgData name="Bilal Abdul Gafoor" userId="359d198d2b50e3f0" providerId="LiveId" clId="{DC596C5E-279E-4857-AD3E-6E6CF65BCCA2}" dt="2023-04-03T20:31:55.499" v="8" actId="26606"/>
          <ac:spMkLst>
            <pc:docMk/>
            <pc:sldMk cId="109857222" sldId="256"/>
            <ac:spMk id="7" creationId="{9238970C-19DE-438D-80D2-5CF9690551E8}"/>
          </ac:spMkLst>
        </pc:spChg>
        <pc:spChg chg="add del">
          <ac:chgData name="Bilal Abdul Gafoor" userId="359d198d2b50e3f0" providerId="LiveId" clId="{DC596C5E-279E-4857-AD3E-6E6CF65BCCA2}" dt="2023-04-03T20:31:55.499" v="8" actId="26606"/>
          <ac:spMkLst>
            <pc:docMk/>
            <pc:sldMk cId="109857222" sldId="256"/>
            <ac:spMk id="9" creationId="{E4B1E3F6-167B-40F3-B303-9A931BAB971B}"/>
          </ac:spMkLst>
        </pc:spChg>
        <pc:cxnChg chg="add del">
          <ac:chgData name="Bilal Abdul Gafoor" userId="359d198d2b50e3f0" providerId="LiveId" clId="{DC596C5E-279E-4857-AD3E-6E6CF65BCCA2}" dt="2023-04-03T20:31:55.499" v="8" actId="26606"/>
          <ac:cxnSpMkLst>
            <pc:docMk/>
            <pc:sldMk cId="109857222" sldId="256"/>
            <ac:cxnSpMk id="11" creationId="{40465A9A-0B0E-4D7B-8150-D098AC71B379}"/>
          </ac:cxnSpMkLst>
        </pc:cxnChg>
      </pc:sldChg>
      <pc:sldChg chg="new">
        <pc:chgData name="Bilal Abdul Gafoor" userId="359d198d2b50e3f0" providerId="LiveId" clId="{DC596C5E-279E-4857-AD3E-6E6CF65BCCA2}" dt="2023-04-03T20:31:49.079" v="6" actId="680"/>
        <pc:sldMkLst>
          <pc:docMk/>
          <pc:sldMk cId="2317120561"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42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171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46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1797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2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87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98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543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238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576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6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846CE7D5-CF57-46EF-B807-FDD0502418D4}" type="datetimeFigureOut">
              <a:rPr lang="en-US" smtClean="0"/>
              <a:t>4/23/2023</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330EA680-D336-4FF7-8B7A-9848BB0A1C3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81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for Data Science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4F20-48ED-38C2-5B31-64A53E5325D2}"/>
              </a:ext>
            </a:extLst>
          </p:cNvPr>
          <p:cNvSpPr>
            <a:spLocks noGrp="1"/>
          </p:cNvSpPr>
          <p:nvPr>
            <p:ph type="title"/>
          </p:nvPr>
        </p:nvSpPr>
        <p:spPr>
          <a:xfrm>
            <a:off x="1024128" y="585216"/>
            <a:ext cx="8018272" cy="1499616"/>
          </a:xfrm>
        </p:spPr>
        <p:txBody>
          <a:bodyPr>
            <a:normAutofit/>
          </a:bodyPr>
          <a:lstStyle/>
          <a:p>
            <a:r>
              <a:rPr lang="en-US"/>
              <a:t>Dealing with Missing Data</a:t>
            </a:r>
            <a:endParaRPr lang="en-US" dirty="0"/>
          </a:p>
        </p:txBody>
      </p:sp>
      <p:sp>
        <p:nvSpPr>
          <p:cNvPr id="3" name="Content Placeholder 2">
            <a:extLst>
              <a:ext uri="{FF2B5EF4-FFF2-40B4-BE49-F238E27FC236}">
                <a16:creationId xmlns:a16="http://schemas.microsoft.com/office/drawing/2014/main" id="{AFB8E6D5-10A7-5696-1738-6B7A2B733676}"/>
              </a:ext>
            </a:extLst>
          </p:cNvPr>
          <p:cNvSpPr>
            <a:spLocks noGrp="1"/>
          </p:cNvSpPr>
          <p:nvPr>
            <p:ph idx="1"/>
          </p:nvPr>
        </p:nvSpPr>
        <p:spPr>
          <a:xfrm>
            <a:off x="1024128" y="2286000"/>
            <a:ext cx="8018271" cy="4023360"/>
          </a:xfrm>
        </p:spPr>
        <p:txBody>
          <a:bodyPr>
            <a:normAutofit/>
          </a:bodyPr>
          <a:lstStyle/>
          <a:p>
            <a:r>
              <a:rPr lang="en-US" dirty="0"/>
              <a:t>There are different reasons why data could be missing data. We can classify missing data into 4 different categories</a:t>
            </a:r>
          </a:p>
          <a:p>
            <a:pPr lvl="1"/>
            <a:r>
              <a:rPr lang="en-US" dirty="0"/>
              <a:t>Structurally Missing Data</a:t>
            </a:r>
          </a:p>
          <a:p>
            <a:pPr lvl="2"/>
            <a:r>
              <a:rPr lang="en-CA" dirty="0"/>
              <a:t>Data points are missing due to some structural reason such as incomplete surveys or questionnaires that did not include a particular question. This is not related to any underlying data patterns or relationships.</a:t>
            </a:r>
            <a:endParaRPr lang="en-US" dirty="0"/>
          </a:p>
          <a:p>
            <a:pPr lvl="1"/>
            <a:r>
              <a:rPr lang="en-US" dirty="0"/>
              <a:t>Missing Completely at Random (MCAR)</a:t>
            </a:r>
          </a:p>
          <a:p>
            <a:pPr lvl="2"/>
            <a:r>
              <a:rPr lang="en-CA" dirty="0"/>
              <a:t>Missing data points have no relationship with the observed or unobserved data. The probability of missing values is the same for all observations, and it is unrelated to any other variable.</a:t>
            </a:r>
            <a:endParaRPr lang="en-US" dirty="0"/>
          </a:p>
          <a:p>
            <a:pPr lvl="1"/>
            <a:r>
              <a:rPr lang="en-US" dirty="0"/>
              <a:t>Missing at Random (MAR)</a:t>
            </a:r>
          </a:p>
          <a:p>
            <a:pPr lvl="2"/>
            <a:r>
              <a:rPr lang="en-CA" dirty="0"/>
              <a:t>Missing data points are related to the observed data, but not to the unobserved data. The probability of missing values is related to some other observed variable, but not the missing variable itself.</a:t>
            </a:r>
            <a:endParaRPr lang="en-US" dirty="0"/>
          </a:p>
          <a:p>
            <a:pPr lvl="1"/>
            <a:r>
              <a:rPr lang="en-US" dirty="0"/>
              <a:t>Missing Not at Random (MNAR)</a:t>
            </a:r>
          </a:p>
          <a:p>
            <a:pPr lvl="2"/>
            <a:r>
              <a:rPr lang="en-CA" dirty="0"/>
              <a:t>Missing data points are related to unobserved data. The probability of missing values is related to the missing variable and not to any other observed or unobserved variable.</a:t>
            </a:r>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712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1BE76-0428-61D8-9F74-9193836BC1F8}"/>
              </a:ext>
            </a:extLst>
          </p:cNvPr>
          <p:cNvSpPr>
            <a:spLocks noGrp="1"/>
          </p:cNvSpPr>
          <p:nvPr>
            <p:ph type="title"/>
          </p:nvPr>
        </p:nvSpPr>
        <p:spPr>
          <a:xfrm>
            <a:off x="1024129" y="585216"/>
            <a:ext cx="3779085" cy="1499616"/>
          </a:xfrm>
        </p:spPr>
        <p:txBody>
          <a:bodyPr>
            <a:normAutofit/>
          </a:bodyPr>
          <a:lstStyle/>
          <a:p>
            <a:r>
              <a:rPr lang="en-US" sz="4100">
                <a:solidFill>
                  <a:schemeClr val="tx1"/>
                </a:solidFill>
              </a:rPr>
              <a:t>Missing Completely at Random (MCAR)</a:t>
            </a:r>
            <a:endParaRPr lang="en-CA" sz="4100">
              <a:solidFill>
                <a:schemeClr val="tx1"/>
              </a:solidFill>
            </a:endParaRPr>
          </a:p>
        </p:txBody>
      </p:sp>
      <p:cxnSp>
        <p:nvCxnSpPr>
          <p:cNvPr id="11" name="Straight Connector 10">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B0E3A8-47A9-67F7-30F7-C8208EB1A1F7}"/>
              </a:ext>
            </a:extLst>
          </p:cNvPr>
          <p:cNvSpPr>
            <a:spLocks noGrp="1"/>
          </p:cNvSpPr>
          <p:nvPr>
            <p:ph idx="1"/>
          </p:nvPr>
        </p:nvSpPr>
        <p:spPr>
          <a:xfrm>
            <a:off x="1024129" y="2286000"/>
            <a:ext cx="3791711" cy="3931920"/>
          </a:xfrm>
        </p:spPr>
        <p:txBody>
          <a:bodyPr>
            <a:normAutofit/>
          </a:bodyPr>
          <a:lstStyle/>
          <a:p>
            <a:r>
              <a:rPr lang="en-CA">
                <a:solidFill>
                  <a:srgbClr val="FFFFFF"/>
                </a:solidFill>
              </a:rPr>
              <a:t>Suppose you are analyzing data from a survey on patient satisfaction with hospital services. If some responses are missing, but they are MCAR, it means that the probability of a response is missing is the same for all patients, regardless of their satisfaction level, demographic characteristics, or any other variable.</a:t>
            </a:r>
          </a:p>
          <a:p>
            <a:endParaRPr lang="en-CA">
              <a:solidFill>
                <a:srgbClr val="FFFFFF"/>
              </a:solidFill>
            </a:endParaRPr>
          </a:p>
        </p:txBody>
      </p:sp>
      <p:graphicFrame>
        <p:nvGraphicFramePr>
          <p:cNvPr id="4" name="Table 3">
            <a:extLst>
              <a:ext uri="{FF2B5EF4-FFF2-40B4-BE49-F238E27FC236}">
                <a16:creationId xmlns:a16="http://schemas.microsoft.com/office/drawing/2014/main" id="{E01FDB42-BF54-B9BF-1229-E0732514B86D}"/>
              </a:ext>
            </a:extLst>
          </p:cNvPr>
          <p:cNvGraphicFramePr>
            <a:graphicFrameLocks noGrp="1"/>
          </p:cNvGraphicFramePr>
          <p:nvPr>
            <p:extLst>
              <p:ext uri="{D42A27DB-BD31-4B8C-83A1-F6EECF244321}">
                <p14:modId xmlns:p14="http://schemas.microsoft.com/office/powerpoint/2010/main" val="1572152133"/>
              </p:ext>
            </p:extLst>
          </p:nvPr>
        </p:nvGraphicFramePr>
        <p:xfrm>
          <a:off x="6096000" y="1396588"/>
          <a:ext cx="5455922" cy="4064826"/>
        </p:xfrm>
        <a:graphic>
          <a:graphicData uri="http://schemas.openxmlformats.org/drawingml/2006/table">
            <a:tbl>
              <a:tblPr firstRow="1" bandRow="1">
                <a:tableStyleId>{17292A2E-F333-43FB-9621-5CBBE7FDCDCB}</a:tableStyleId>
              </a:tblPr>
              <a:tblGrid>
                <a:gridCol w="1814197">
                  <a:extLst>
                    <a:ext uri="{9D8B030D-6E8A-4147-A177-3AD203B41FA5}">
                      <a16:colId xmlns:a16="http://schemas.microsoft.com/office/drawing/2014/main" val="2480589333"/>
                    </a:ext>
                  </a:extLst>
                </a:gridCol>
                <a:gridCol w="1696876">
                  <a:extLst>
                    <a:ext uri="{9D8B030D-6E8A-4147-A177-3AD203B41FA5}">
                      <a16:colId xmlns:a16="http://schemas.microsoft.com/office/drawing/2014/main" val="2029336020"/>
                    </a:ext>
                  </a:extLst>
                </a:gridCol>
                <a:gridCol w="1944849">
                  <a:extLst>
                    <a:ext uri="{9D8B030D-6E8A-4147-A177-3AD203B41FA5}">
                      <a16:colId xmlns:a16="http://schemas.microsoft.com/office/drawing/2014/main" val="3986442218"/>
                    </a:ext>
                  </a:extLst>
                </a:gridCol>
              </a:tblGrid>
              <a:tr h="993169">
                <a:tc>
                  <a:txBody>
                    <a:bodyPr/>
                    <a:lstStyle/>
                    <a:p>
                      <a:pPr algn="r" fontAlgn="b"/>
                      <a:r>
                        <a:rPr lang="en-CA" sz="2400" b="1" cap="none" spc="0" dirty="0">
                          <a:solidFill>
                            <a:schemeClr val="tx1"/>
                          </a:solidFill>
                          <a:effectLst/>
                        </a:rPr>
                        <a:t>Patient ID</a:t>
                      </a:r>
                    </a:p>
                  </a:txBody>
                  <a:tcPr marL="153583" marR="153583" marT="107508" marB="107508" anchor="b"/>
                </a:tc>
                <a:tc>
                  <a:txBody>
                    <a:bodyPr/>
                    <a:lstStyle/>
                    <a:p>
                      <a:pPr algn="r" fontAlgn="b"/>
                      <a:r>
                        <a:rPr lang="en-CA" sz="2400" b="1" cap="none" spc="0">
                          <a:solidFill>
                            <a:schemeClr val="tx1"/>
                          </a:solidFill>
                          <a:effectLst/>
                        </a:rPr>
                        <a:t>Blood Pressure</a:t>
                      </a:r>
                    </a:p>
                  </a:txBody>
                  <a:tcPr marL="153583" marR="153583" marT="107508" marB="107508" anchor="b"/>
                </a:tc>
                <a:tc>
                  <a:txBody>
                    <a:bodyPr/>
                    <a:lstStyle/>
                    <a:p>
                      <a:pPr algn="r" fontAlgn="b"/>
                      <a:r>
                        <a:rPr lang="en-CA" sz="2400" b="1" cap="none" spc="0" dirty="0">
                          <a:solidFill>
                            <a:schemeClr val="tx1"/>
                          </a:solidFill>
                          <a:effectLst/>
                        </a:rPr>
                        <a:t>Heart Rate</a:t>
                      </a:r>
                    </a:p>
                  </a:txBody>
                  <a:tcPr marL="153583" marR="153583" marT="107508" marB="107508" anchor="b"/>
                </a:tc>
                <a:extLst>
                  <a:ext uri="{0D108BD9-81ED-4DB2-BD59-A6C34878D82A}">
                    <a16:rowId xmlns:a16="http://schemas.microsoft.com/office/drawing/2014/main" val="1688442288"/>
                  </a:ext>
                </a:extLst>
              </a:tr>
              <a:tr h="634809">
                <a:tc>
                  <a:txBody>
                    <a:bodyPr/>
                    <a:lstStyle/>
                    <a:p>
                      <a:pPr algn="r" fontAlgn="base"/>
                      <a:r>
                        <a:rPr lang="en-CA" sz="2400" cap="none" spc="0">
                          <a:solidFill>
                            <a:schemeClr val="tx1"/>
                          </a:solidFill>
                          <a:effectLst/>
                        </a:rPr>
                        <a:t>1</a:t>
                      </a:r>
                    </a:p>
                  </a:txBody>
                  <a:tcPr marL="153583" marR="153583" marT="107508" marB="107508" anchor="ctr"/>
                </a:tc>
                <a:tc>
                  <a:txBody>
                    <a:bodyPr/>
                    <a:lstStyle/>
                    <a:p>
                      <a:pPr algn="r" fontAlgn="base"/>
                      <a:r>
                        <a:rPr lang="en-CA" sz="2400" cap="none" spc="0">
                          <a:solidFill>
                            <a:schemeClr val="tx1"/>
                          </a:solidFill>
                          <a:effectLst/>
                        </a:rPr>
                        <a:t>120</a:t>
                      </a:r>
                    </a:p>
                  </a:txBody>
                  <a:tcPr marL="153583" marR="153583" marT="107508" marB="107508" anchor="ctr"/>
                </a:tc>
                <a:tc>
                  <a:txBody>
                    <a:bodyPr/>
                    <a:lstStyle/>
                    <a:p>
                      <a:pPr algn="r" fontAlgn="base"/>
                      <a:r>
                        <a:rPr lang="en-CA" sz="2400" cap="none" spc="0">
                          <a:solidFill>
                            <a:schemeClr val="tx1"/>
                          </a:solidFill>
                          <a:effectLst/>
                        </a:rPr>
                        <a:t>80</a:t>
                      </a:r>
                    </a:p>
                  </a:txBody>
                  <a:tcPr marL="153583" marR="153583" marT="107508" marB="107508" anchor="ctr"/>
                </a:tc>
                <a:extLst>
                  <a:ext uri="{0D108BD9-81ED-4DB2-BD59-A6C34878D82A}">
                    <a16:rowId xmlns:a16="http://schemas.microsoft.com/office/drawing/2014/main" val="244710198"/>
                  </a:ext>
                </a:extLst>
              </a:tr>
              <a:tr h="583615">
                <a:tc>
                  <a:txBody>
                    <a:bodyPr/>
                    <a:lstStyle/>
                    <a:p>
                      <a:pPr algn="r" fontAlgn="base"/>
                      <a:r>
                        <a:rPr lang="en-CA" sz="2000" cap="none" spc="0">
                          <a:solidFill>
                            <a:schemeClr val="tx1"/>
                          </a:solidFill>
                          <a:effectLst/>
                        </a:rPr>
                        <a:t>2</a:t>
                      </a:r>
                    </a:p>
                  </a:txBody>
                  <a:tcPr marL="153583" marR="153583" marT="107508" marB="107508" anchor="ctr"/>
                </a:tc>
                <a:tc>
                  <a:txBody>
                    <a:bodyPr/>
                    <a:lstStyle/>
                    <a:p>
                      <a:pPr algn="r" fontAlgn="base"/>
                      <a:r>
                        <a:rPr lang="en-CA" sz="2000" cap="none" spc="0">
                          <a:solidFill>
                            <a:schemeClr val="tx1"/>
                          </a:solidFill>
                          <a:effectLst/>
                        </a:rPr>
                        <a:t>130</a:t>
                      </a:r>
                    </a:p>
                  </a:txBody>
                  <a:tcPr marL="153583" marR="153583" marT="107508" marB="107508" anchor="ctr"/>
                </a:tc>
                <a:tc>
                  <a:txBody>
                    <a:bodyPr/>
                    <a:lstStyle/>
                    <a:p>
                      <a:pPr algn="r" fontAlgn="base"/>
                      <a:r>
                        <a:rPr lang="en-CA" sz="2000" cap="none" spc="0">
                          <a:solidFill>
                            <a:schemeClr val="tx1"/>
                          </a:solidFill>
                          <a:effectLst/>
                        </a:rPr>
                        <a:t>70</a:t>
                      </a:r>
                    </a:p>
                  </a:txBody>
                  <a:tcPr marL="153583" marR="153583" marT="107508" marB="107508" anchor="ctr"/>
                </a:tc>
                <a:extLst>
                  <a:ext uri="{0D108BD9-81ED-4DB2-BD59-A6C34878D82A}">
                    <a16:rowId xmlns:a16="http://schemas.microsoft.com/office/drawing/2014/main" val="2822935348"/>
                  </a:ext>
                </a:extLst>
              </a:tr>
              <a:tr h="634809">
                <a:tc>
                  <a:txBody>
                    <a:bodyPr/>
                    <a:lstStyle/>
                    <a:p>
                      <a:pPr algn="r" fontAlgn="base"/>
                      <a:r>
                        <a:rPr lang="en-CA" sz="2400" cap="none" spc="0">
                          <a:solidFill>
                            <a:schemeClr val="tx1"/>
                          </a:solidFill>
                          <a:effectLst/>
                        </a:rPr>
                        <a:t>3</a:t>
                      </a:r>
                    </a:p>
                  </a:txBody>
                  <a:tcPr marL="153583" marR="153583" marT="107508" marB="107508" anchor="ctr"/>
                </a:tc>
                <a:tc>
                  <a:txBody>
                    <a:bodyPr/>
                    <a:lstStyle/>
                    <a:p>
                      <a:pPr algn="r" fontAlgn="base"/>
                      <a:r>
                        <a:rPr lang="en-CA" sz="2400" cap="none" spc="0">
                          <a:solidFill>
                            <a:schemeClr val="tx1"/>
                          </a:solidFill>
                          <a:effectLst/>
                        </a:rPr>
                        <a:t>140</a:t>
                      </a:r>
                    </a:p>
                  </a:txBody>
                  <a:tcPr marL="153583" marR="153583" marT="107508" marB="107508" anchor="ctr"/>
                </a:tc>
                <a:tc>
                  <a:txBody>
                    <a:bodyPr/>
                    <a:lstStyle/>
                    <a:p>
                      <a:pPr algn="r" fontAlgn="base"/>
                      <a:r>
                        <a:rPr lang="en-CA" sz="2400" cap="none" spc="0">
                          <a:solidFill>
                            <a:schemeClr val="tx1"/>
                          </a:solidFill>
                          <a:effectLst/>
                        </a:rPr>
                        <a:t>85</a:t>
                      </a:r>
                    </a:p>
                  </a:txBody>
                  <a:tcPr marL="153583" marR="153583" marT="107508" marB="107508" anchor="ctr"/>
                </a:tc>
                <a:extLst>
                  <a:ext uri="{0D108BD9-81ED-4DB2-BD59-A6C34878D82A}">
                    <a16:rowId xmlns:a16="http://schemas.microsoft.com/office/drawing/2014/main" val="608277484"/>
                  </a:ext>
                </a:extLst>
              </a:tr>
              <a:tr h="583615">
                <a:tc>
                  <a:txBody>
                    <a:bodyPr/>
                    <a:lstStyle/>
                    <a:p>
                      <a:pPr algn="r" fontAlgn="base"/>
                      <a:r>
                        <a:rPr lang="en-CA" sz="2000" cap="none" spc="0" dirty="0">
                          <a:solidFill>
                            <a:schemeClr val="tx1"/>
                          </a:solidFill>
                          <a:effectLst/>
                        </a:rPr>
                        <a:t>4</a:t>
                      </a:r>
                    </a:p>
                  </a:txBody>
                  <a:tcPr marL="153583" marR="153583" marT="107508" marB="107508" anchor="ctr"/>
                </a:tc>
                <a:tc>
                  <a:txBody>
                    <a:bodyPr/>
                    <a:lstStyle/>
                    <a:p>
                      <a:pPr algn="r" fontAlgn="base"/>
                      <a:r>
                        <a:rPr lang="en-CA" sz="2000" cap="none" spc="0">
                          <a:solidFill>
                            <a:schemeClr val="tx1"/>
                          </a:solidFill>
                          <a:effectLst/>
                        </a:rPr>
                        <a:t>NaN</a:t>
                      </a:r>
                    </a:p>
                  </a:txBody>
                  <a:tcPr marL="153583" marR="153583" marT="107508" marB="107508" anchor="ctr"/>
                </a:tc>
                <a:tc>
                  <a:txBody>
                    <a:bodyPr/>
                    <a:lstStyle/>
                    <a:p>
                      <a:pPr algn="r" fontAlgn="base"/>
                      <a:r>
                        <a:rPr lang="en-CA" sz="2000" cap="none" spc="0">
                          <a:solidFill>
                            <a:schemeClr val="tx1"/>
                          </a:solidFill>
                          <a:effectLst/>
                        </a:rPr>
                        <a:t>90</a:t>
                      </a:r>
                    </a:p>
                  </a:txBody>
                  <a:tcPr marL="153583" marR="153583" marT="107508" marB="107508" anchor="ctr"/>
                </a:tc>
                <a:extLst>
                  <a:ext uri="{0D108BD9-81ED-4DB2-BD59-A6C34878D82A}">
                    <a16:rowId xmlns:a16="http://schemas.microsoft.com/office/drawing/2014/main" val="1812914551"/>
                  </a:ext>
                </a:extLst>
              </a:tr>
              <a:tr h="634809">
                <a:tc>
                  <a:txBody>
                    <a:bodyPr/>
                    <a:lstStyle/>
                    <a:p>
                      <a:pPr algn="r" fontAlgn="base"/>
                      <a:r>
                        <a:rPr lang="en-CA" sz="2400" cap="none" spc="0">
                          <a:solidFill>
                            <a:schemeClr val="tx1"/>
                          </a:solidFill>
                          <a:effectLst/>
                        </a:rPr>
                        <a:t>5</a:t>
                      </a:r>
                    </a:p>
                  </a:txBody>
                  <a:tcPr marL="153583" marR="153583" marT="107508" marB="107508" anchor="ctr"/>
                </a:tc>
                <a:tc>
                  <a:txBody>
                    <a:bodyPr/>
                    <a:lstStyle/>
                    <a:p>
                      <a:pPr algn="r" fontAlgn="base"/>
                      <a:r>
                        <a:rPr lang="en-CA" sz="2400" cap="none" spc="0">
                          <a:solidFill>
                            <a:schemeClr val="tx1"/>
                          </a:solidFill>
                          <a:effectLst/>
                        </a:rPr>
                        <a:t>110</a:t>
                      </a:r>
                    </a:p>
                  </a:txBody>
                  <a:tcPr marL="153583" marR="153583" marT="107508" marB="107508" anchor="ctr"/>
                </a:tc>
                <a:tc>
                  <a:txBody>
                    <a:bodyPr/>
                    <a:lstStyle/>
                    <a:p>
                      <a:pPr algn="r" fontAlgn="base"/>
                      <a:r>
                        <a:rPr lang="en-CA" sz="2400" cap="none" spc="0" dirty="0" err="1">
                          <a:solidFill>
                            <a:schemeClr val="tx1"/>
                          </a:solidFill>
                          <a:effectLst/>
                        </a:rPr>
                        <a:t>NaN</a:t>
                      </a:r>
                      <a:endParaRPr lang="en-CA" sz="2400" cap="none" spc="0" dirty="0">
                        <a:solidFill>
                          <a:schemeClr val="tx1"/>
                        </a:solidFill>
                        <a:effectLst/>
                      </a:endParaRPr>
                    </a:p>
                  </a:txBody>
                  <a:tcPr marL="153583" marR="153583" marT="107508" marB="107508" anchor="ctr"/>
                </a:tc>
                <a:extLst>
                  <a:ext uri="{0D108BD9-81ED-4DB2-BD59-A6C34878D82A}">
                    <a16:rowId xmlns:a16="http://schemas.microsoft.com/office/drawing/2014/main" val="3986910325"/>
                  </a:ext>
                </a:extLst>
              </a:tr>
            </a:tbl>
          </a:graphicData>
        </a:graphic>
      </p:graphicFrame>
    </p:spTree>
    <p:extLst>
      <p:ext uri="{BB962C8B-B14F-4D97-AF65-F5344CB8AC3E}">
        <p14:creationId xmlns:p14="http://schemas.microsoft.com/office/powerpoint/2010/main" val="2140229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7FEB8-9DF3-DD3E-BF4D-D47A517F523A}"/>
              </a:ext>
            </a:extLst>
          </p:cNvPr>
          <p:cNvSpPr>
            <a:spLocks noGrp="1"/>
          </p:cNvSpPr>
          <p:nvPr>
            <p:ph type="title"/>
          </p:nvPr>
        </p:nvSpPr>
        <p:spPr>
          <a:xfrm>
            <a:off x="1024129" y="585216"/>
            <a:ext cx="3779085" cy="1499616"/>
          </a:xfrm>
        </p:spPr>
        <p:txBody>
          <a:bodyPr>
            <a:normAutofit/>
          </a:bodyPr>
          <a:lstStyle/>
          <a:p>
            <a:r>
              <a:rPr lang="en-US" sz="4400">
                <a:solidFill>
                  <a:schemeClr val="tx1"/>
                </a:solidFill>
              </a:rPr>
              <a:t>Missing at Random (MAR)</a:t>
            </a:r>
            <a:endParaRPr lang="en-CA" sz="4400">
              <a:solidFill>
                <a:schemeClr val="tx1"/>
              </a:solidFill>
            </a:endParaRPr>
          </a:p>
        </p:txBody>
      </p:sp>
      <p:cxnSp>
        <p:nvCxnSpPr>
          <p:cNvPr id="14" name="Straight Connector 10">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0DF854-7EBD-886C-9581-C35BD23E93E3}"/>
              </a:ext>
            </a:extLst>
          </p:cNvPr>
          <p:cNvSpPr>
            <a:spLocks noGrp="1"/>
          </p:cNvSpPr>
          <p:nvPr>
            <p:ph idx="1"/>
          </p:nvPr>
        </p:nvSpPr>
        <p:spPr>
          <a:xfrm>
            <a:off x="1024129" y="2286000"/>
            <a:ext cx="3791711" cy="3931920"/>
          </a:xfrm>
        </p:spPr>
        <p:txBody>
          <a:bodyPr>
            <a:normAutofit/>
          </a:bodyPr>
          <a:lstStyle/>
          <a:p>
            <a:r>
              <a:rPr lang="en-CA" sz="1900">
                <a:solidFill>
                  <a:srgbClr val="FFFFFF"/>
                </a:solidFill>
              </a:rPr>
              <a:t>Continuing with the previous example, suppose you also have information about patients' age and gender, but some responses are still missing. If the missing values are MAR, it means that the probability of a response being missing is related to the observed data, such as age or gender. For example, if older patients tend to skip certain questions more frequently, their responses to those questions may be missing more often than younger patients' responses.</a:t>
            </a:r>
          </a:p>
          <a:p>
            <a:endParaRPr lang="en-CA" sz="1900">
              <a:solidFill>
                <a:srgbClr val="FFFFFF"/>
              </a:solidFill>
            </a:endParaRPr>
          </a:p>
        </p:txBody>
      </p:sp>
      <p:graphicFrame>
        <p:nvGraphicFramePr>
          <p:cNvPr id="4" name="Table 3">
            <a:extLst>
              <a:ext uri="{FF2B5EF4-FFF2-40B4-BE49-F238E27FC236}">
                <a16:creationId xmlns:a16="http://schemas.microsoft.com/office/drawing/2014/main" id="{ED4C7101-214F-BBC3-220A-9D18D944AA47}"/>
              </a:ext>
            </a:extLst>
          </p:cNvPr>
          <p:cNvGraphicFramePr>
            <a:graphicFrameLocks noGrp="1"/>
          </p:cNvGraphicFramePr>
          <p:nvPr>
            <p:extLst>
              <p:ext uri="{D42A27DB-BD31-4B8C-83A1-F6EECF244321}">
                <p14:modId xmlns:p14="http://schemas.microsoft.com/office/powerpoint/2010/main" val="1746736001"/>
              </p:ext>
            </p:extLst>
          </p:nvPr>
        </p:nvGraphicFramePr>
        <p:xfrm>
          <a:off x="6096000" y="1199607"/>
          <a:ext cx="5455922" cy="4458790"/>
        </p:xfrm>
        <a:graphic>
          <a:graphicData uri="http://schemas.openxmlformats.org/drawingml/2006/table">
            <a:tbl>
              <a:tblPr firstRow="1" bandRow="1">
                <a:solidFill>
                  <a:schemeClr val="bg1">
                    <a:lumMod val="95000"/>
                  </a:schemeClr>
                </a:solidFill>
              </a:tblPr>
              <a:tblGrid>
                <a:gridCol w="2190244">
                  <a:extLst>
                    <a:ext uri="{9D8B030D-6E8A-4147-A177-3AD203B41FA5}">
                      <a16:colId xmlns:a16="http://schemas.microsoft.com/office/drawing/2014/main" val="2771042668"/>
                    </a:ext>
                  </a:extLst>
                </a:gridCol>
                <a:gridCol w="2045464">
                  <a:extLst>
                    <a:ext uri="{9D8B030D-6E8A-4147-A177-3AD203B41FA5}">
                      <a16:colId xmlns:a16="http://schemas.microsoft.com/office/drawing/2014/main" val="1815418109"/>
                    </a:ext>
                  </a:extLst>
                </a:gridCol>
                <a:gridCol w="1220214">
                  <a:extLst>
                    <a:ext uri="{9D8B030D-6E8A-4147-A177-3AD203B41FA5}">
                      <a16:colId xmlns:a16="http://schemas.microsoft.com/office/drawing/2014/main" val="2749326917"/>
                    </a:ext>
                  </a:extLst>
                </a:gridCol>
              </a:tblGrid>
              <a:tr h="1206430">
                <a:tc>
                  <a:txBody>
                    <a:bodyPr/>
                    <a:lstStyle/>
                    <a:p>
                      <a:pPr algn="r" fontAlgn="b"/>
                      <a:r>
                        <a:rPr lang="en-CA" sz="2900" b="0" cap="none" spc="0" dirty="0">
                          <a:solidFill>
                            <a:schemeClr val="bg1"/>
                          </a:solidFill>
                          <a:effectLst/>
                        </a:rPr>
                        <a:t>Patient ID</a:t>
                      </a:r>
                    </a:p>
                  </a:txBody>
                  <a:tcPr marL="166787" marR="166787" marT="166787" marB="83394"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b"/>
                      <a:r>
                        <a:rPr lang="en-CA" sz="2900" b="0" cap="none" spc="0">
                          <a:solidFill>
                            <a:schemeClr val="bg1"/>
                          </a:solidFill>
                          <a:effectLst/>
                        </a:rPr>
                        <a:t>Blood Pressure</a:t>
                      </a:r>
                    </a:p>
                  </a:txBody>
                  <a:tcPr marL="166787" marR="166787" marT="166787" marB="83394" anchor="ctr">
                    <a:lnL w="12700" cmpd="sng">
                      <a:noFill/>
                    </a:lnL>
                    <a:lnR w="12700" cmpd="sng">
                      <a:noFill/>
                    </a:lnR>
                    <a:lnT w="19050" cap="flat" cmpd="sng" algn="ctr">
                      <a:noFill/>
                      <a:prstDash val="solid"/>
                    </a:lnT>
                    <a:lnB w="38100" cmpd="sng">
                      <a:noFill/>
                    </a:lnB>
                    <a:solidFill>
                      <a:schemeClr val="accent2"/>
                    </a:solidFill>
                  </a:tcPr>
                </a:tc>
                <a:tc>
                  <a:txBody>
                    <a:bodyPr/>
                    <a:lstStyle/>
                    <a:p>
                      <a:pPr algn="r" fontAlgn="b"/>
                      <a:r>
                        <a:rPr lang="en-CA" sz="2900" b="0" cap="none" spc="0">
                          <a:solidFill>
                            <a:schemeClr val="bg1"/>
                          </a:solidFill>
                          <a:effectLst/>
                        </a:rPr>
                        <a:t>Age</a:t>
                      </a:r>
                    </a:p>
                  </a:txBody>
                  <a:tcPr marL="166787" marR="166787" marT="166787" marB="83394"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74055488"/>
                  </a:ext>
                </a:extLst>
              </a:tr>
              <a:tr h="650472">
                <a:tc>
                  <a:txBody>
                    <a:bodyPr/>
                    <a:lstStyle/>
                    <a:p>
                      <a:pPr algn="r" fontAlgn="base"/>
                      <a:r>
                        <a:rPr lang="en-CA" sz="2200" cap="none" spc="0" dirty="0">
                          <a:solidFill>
                            <a:schemeClr val="tx1"/>
                          </a:solidFill>
                          <a:effectLst/>
                        </a:rPr>
                        <a:t>1</a:t>
                      </a:r>
                    </a:p>
                  </a:txBody>
                  <a:tcPr marL="166787" marR="166787" marT="166787" marB="83394"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120</a:t>
                      </a:r>
                    </a:p>
                  </a:txBody>
                  <a:tcPr marL="166787" marR="166787" marT="166787" marB="83394"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25</a:t>
                      </a:r>
                    </a:p>
                  </a:txBody>
                  <a:tcPr marL="166787" marR="166787" marT="166787" marB="83394"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13293916"/>
                  </a:ext>
                </a:extLst>
              </a:tr>
              <a:tr h="650472">
                <a:tc>
                  <a:txBody>
                    <a:bodyPr/>
                    <a:lstStyle/>
                    <a:p>
                      <a:pPr algn="r" fontAlgn="base"/>
                      <a:r>
                        <a:rPr lang="en-CA" sz="2200" cap="none" spc="0">
                          <a:solidFill>
                            <a:schemeClr val="tx1"/>
                          </a:solidFill>
                          <a:effectLst/>
                        </a:rPr>
                        <a:t>2</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130</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35</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40368770"/>
                  </a:ext>
                </a:extLst>
              </a:tr>
              <a:tr h="650472">
                <a:tc>
                  <a:txBody>
                    <a:bodyPr/>
                    <a:lstStyle/>
                    <a:p>
                      <a:pPr algn="r" fontAlgn="base"/>
                      <a:r>
                        <a:rPr lang="en-CA" sz="2200" cap="none" spc="0">
                          <a:solidFill>
                            <a:schemeClr val="tx1"/>
                          </a:solidFill>
                          <a:effectLst/>
                        </a:rPr>
                        <a:t>3</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115</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US" sz="2200" cap="none" spc="0">
                          <a:solidFill>
                            <a:schemeClr val="tx1"/>
                          </a:solidFill>
                          <a:effectLst/>
                        </a:rPr>
                        <a:t>30</a:t>
                      </a:r>
                      <a:endParaRPr lang="en-CA" sz="2200" cap="none" spc="0">
                        <a:solidFill>
                          <a:schemeClr val="tx1"/>
                        </a:solidFill>
                        <a:effectLst/>
                      </a:endParaRP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76675359"/>
                  </a:ext>
                </a:extLst>
              </a:tr>
              <a:tr h="650472">
                <a:tc>
                  <a:txBody>
                    <a:bodyPr/>
                    <a:lstStyle/>
                    <a:p>
                      <a:pPr algn="r" fontAlgn="base"/>
                      <a:r>
                        <a:rPr lang="en-CA" sz="2200" cap="none" spc="0">
                          <a:solidFill>
                            <a:schemeClr val="tx1"/>
                          </a:solidFill>
                          <a:effectLst/>
                        </a:rPr>
                        <a:t>4</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NaN</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45</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57413907"/>
                  </a:ext>
                </a:extLst>
              </a:tr>
              <a:tr h="650472">
                <a:tc>
                  <a:txBody>
                    <a:bodyPr/>
                    <a:lstStyle/>
                    <a:p>
                      <a:pPr algn="r" fontAlgn="base"/>
                      <a:r>
                        <a:rPr lang="en-CA" sz="2200" cap="none" spc="0">
                          <a:solidFill>
                            <a:schemeClr val="tx1"/>
                          </a:solidFill>
                          <a:effectLst/>
                        </a:rPr>
                        <a:t>5</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a:solidFill>
                            <a:schemeClr val="tx1"/>
                          </a:solidFill>
                          <a:effectLst/>
                        </a:rPr>
                        <a:t>110</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ase"/>
                      <a:r>
                        <a:rPr lang="en-CA" sz="2200" cap="none" spc="0" dirty="0">
                          <a:solidFill>
                            <a:schemeClr val="tx1"/>
                          </a:solidFill>
                          <a:effectLst/>
                        </a:rPr>
                        <a:t>55</a:t>
                      </a:r>
                    </a:p>
                  </a:txBody>
                  <a:tcPr marL="166787" marR="166787" marT="166787" marB="83394"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193756853"/>
                  </a:ext>
                </a:extLst>
              </a:tr>
            </a:tbl>
          </a:graphicData>
        </a:graphic>
      </p:graphicFrame>
    </p:spTree>
    <p:extLst>
      <p:ext uri="{BB962C8B-B14F-4D97-AF65-F5344CB8AC3E}">
        <p14:creationId xmlns:p14="http://schemas.microsoft.com/office/powerpoint/2010/main" val="403781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74E7D-20E7-AC63-4DA3-D2B48BBB49B6}"/>
              </a:ext>
            </a:extLst>
          </p:cNvPr>
          <p:cNvSpPr>
            <a:spLocks noGrp="1"/>
          </p:cNvSpPr>
          <p:nvPr>
            <p:ph type="title"/>
          </p:nvPr>
        </p:nvSpPr>
        <p:spPr>
          <a:xfrm>
            <a:off x="1024129" y="585216"/>
            <a:ext cx="3779085" cy="1499616"/>
          </a:xfrm>
        </p:spPr>
        <p:txBody>
          <a:bodyPr>
            <a:normAutofit/>
          </a:bodyPr>
          <a:lstStyle/>
          <a:p>
            <a:r>
              <a:rPr lang="en-US" sz="4400">
                <a:solidFill>
                  <a:schemeClr val="tx1"/>
                </a:solidFill>
              </a:rPr>
              <a:t>Missing Not at Random (MNAR)</a:t>
            </a:r>
            <a:endParaRPr lang="en-CA" sz="4400">
              <a:solidFill>
                <a:schemeClr val="tx1"/>
              </a:solidFill>
            </a:endParaRPr>
          </a:p>
        </p:txBody>
      </p:sp>
      <p:cxnSp>
        <p:nvCxnSpPr>
          <p:cNvPr id="12" name="Straight Connector 11">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EFEC41-0354-3C2C-0EA4-C4B7F79C7332}"/>
              </a:ext>
            </a:extLst>
          </p:cNvPr>
          <p:cNvSpPr>
            <a:spLocks noGrp="1"/>
          </p:cNvSpPr>
          <p:nvPr>
            <p:ph idx="1"/>
          </p:nvPr>
        </p:nvSpPr>
        <p:spPr>
          <a:xfrm>
            <a:off x="1024129" y="2286000"/>
            <a:ext cx="3791711" cy="3931920"/>
          </a:xfrm>
        </p:spPr>
        <p:txBody>
          <a:bodyPr>
            <a:normAutofit/>
          </a:bodyPr>
          <a:lstStyle/>
          <a:p>
            <a:r>
              <a:rPr lang="en-CA" sz="2000">
                <a:solidFill>
                  <a:srgbClr val="FFFFFF"/>
                </a:solidFill>
              </a:rPr>
              <a:t>In the same example, if the missing values are MNAR, it means that the probability of a response being missing is related to the unobserved data, such as patients' satisfaction level or willingness to complete the survey. For example, if patients who were less satisfied with their hospital experience tend to skip more questions or refuse to complete the survey, their responses may be missing more often.</a:t>
            </a:r>
            <a:endParaRPr lang="en-US" sz="2000">
              <a:solidFill>
                <a:srgbClr val="FFFFFF"/>
              </a:solidFill>
            </a:endParaRPr>
          </a:p>
          <a:p>
            <a:endParaRPr lang="en-CA" sz="2000">
              <a:solidFill>
                <a:srgbClr val="FFFFFF"/>
              </a:solidFill>
            </a:endParaRPr>
          </a:p>
        </p:txBody>
      </p:sp>
      <p:graphicFrame>
        <p:nvGraphicFramePr>
          <p:cNvPr id="5" name="Table 4">
            <a:extLst>
              <a:ext uri="{FF2B5EF4-FFF2-40B4-BE49-F238E27FC236}">
                <a16:creationId xmlns:a16="http://schemas.microsoft.com/office/drawing/2014/main" id="{69F76E2E-42C8-C067-B810-C4DDFF4DF350}"/>
              </a:ext>
            </a:extLst>
          </p:cNvPr>
          <p:cNvGraphicFramePr>
            <a:graphicFrameLocks noGrp="1"/>
          </p:cNvGraphicFramePr>
          <p:nvPr>
            <p:extLst>
              <p:ext uri="{D42A27DB-BD31-4B8C-83A1-F6EECF244321}">
                <p14:modId xmlns:p14="http://schemas.microsoft.com/office/powerpoint/2010/main" val="134423702"/>
              </p:ext>
            </p:extLst>
          </p:nvPr>
        </p:nvGraphicFramePr>
        <p:xfrm>
          <a:off x="6096000" y="1402851"/>
          <a:ext cx="5455923" cy="4052302"/>
        </p:xfrm>
        <a:graphic>
          <a:graphicData uri="http://schemas.openxmlformats.org/drawingml/2006/table">
            <a:tbl>
              <a:tblPr firstRow="1" bandRow="1">
                <a:solidFill>
                  <a:srgbClr val="F2F2F2">
                    <a:alpha val="45098"/>
                  </a:srgbClr>
                </a:solidFill>
                <a:tableStyleId>{8799B23B-EC83-4686-B30A-512413B5E67A}</a:tableStyleId>
              </a:tblPr>
              <a:tblGrid>
                <a:gridCol w="1906295">
                  <a:extLst>
                    <a:ext uri="{9D8B030D-6E8A-4147-A177-3AD203B41FA5}">
                      <a16:colId xmlns:a16="http://schemas.microsoft.com/office/drawing/2014/main" val="1442703324"/>
                    </a:ext>
                  </a:extLst>
                </a:gridCol>
                <a:gridCol w="1797141">
                  <a:extLst>
                    <a:ext uri="{9D8B030D-6E8A-4147-A177-3AD203B41FA5}">
                      <a16:colId xmlns:a16="http://schemas.microsoft.com/office/drawing/2014/main" val="3461585116"/>
                    </a:ext>
                  </a:extLst>
                </a:gridCol>
                <a:gridCol w="1752487">
                  <a:extLst>
                    <a:ext uri="{9D8B030D-6E8A-4147-A177-3AD203B41FA5}">
                      <a16:colId xmlns:a16="http://schemas.microsoft.com/office/drawing/2014/main" val="2917058862"/>
                    </a:ext>
                  </a:extLst>
                </a:gridCol>
              </a:tblGrid>
              <a:tr h="992922">
                <a:tc>
                  <a:txBody>
                    <a:bodyPr/>
                    <a:lstStyle/>
                    <a:p>
                      <a:pPr algn="r" fontAlgn="b"/>
                      <a:r>
                        <a:rPr lang="en-CA" sz="2200" b="0" cap="none" spc="0">
                          <a:solidFill>
                            <a:schemeClr val="bg1"/>
                          </a:solidFill>
                          <a:effectLst/>
                        </a:rPr>
                        <a:t>Patient ID</a:t>
                      </a:r>
                    </a:p>
                  </a:txBody>
                  <a:tcPr marL="252082" marR="252082" marT="142892" marB="126042" anchor="ctr">
                    <a:lnL w="12700" cmpd="sng">
                      <a:noFill/>
                    </a:lnL>
                    <a:lnR w="12700" cmpd="sng">
                      <a:noFill/>
                    </a:lnR>
                    <a:lnT w="19050" cap="flat" cmpd="sng" algn="ctr">
                      <a:noFill/>
                      <a:prstDash val="solid"/>
                    </a:lnT>
                    <a:lnB w="38100" cmpd="sng">
                      <a:noFill/>
                    </a:lnB>
                    <a:solidFill>
                      <a:schemeClr val="tx1"/>
                    </a:solidFill>
                  </a:tcPr>
                </a:tc>
                <a:tc>
                  <a:txBody>
                    <a:bodyPr/>
                    <a:lstStyle/>
                    <a:p>
                      <a:pPr algn="r" fontAlgn="b"/>
                      <a:r>
                        <a:rPr lang="en-CA" sz="2200" b="0" cap="none" spc="0">
                          <a:solidFill>
                            <a:schemeClr val="bg1"/>
                          </a:solidFill>
                          <a:effectLst/>
                        </a:rPr>
                        <a:t>Blood Pressure</a:t>
                      </a:r>
                    </a:p>
                  </a:txBody>
                  <a:tcPr marL="252082" marR="252082" marT="142892" marB="126042" anchor="ctr">
                    <a:lnL w="12700" cmpd="sng">
                      <a:noFill/>
                    </a:lnL>
                    <a:lnR w="12700" cmpd="sng">
                      <a:noFill/>
                    </a:lnR>
                    <a:lnT w="19050" cap="flat" cmpd="sng" algn="ctr">
                      <a:noFill/>
                      <a:prstDash val="solid"/>
                    </a:lnT>
                    <a:lnB w="38100" cmpd="sng">
                      <a:noFill/>
                    </a:lnB>
                    <a:solidFill>
                      <a:schemeClr val="tx1"/>
                    </a:solidFill>
                  </a:tcPr>
                </a:tc>
                <a:tc>
                  <a:txBody>
                    <a:bodyPr/>
                    <a:lstStyle/>
                    <a:p>
                      <a:pPr algn="r" fontAlgn="b"/>
                      <a:r>
                        <a:rPr lang="en-CA" sz="2200" b="0" cap="none" spc="0">
                          <a:solidFill>
                            <a:schemeClr val="bg1"/>
                          </a:solidFill>
                          <a:effectLst/>
                        </a:rPr>
                        <a:t>Exercise Time</a:t>
                      </a:r>
                    </a:p>
                  </a:txBody>
                  <a:tcPr marL="252082" marR="252082" marT="142892" marB="12604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927491676"/>
                  </a:ext>
                </a:extLst>
              </a:tr>
              <a:tr h="611876">
                <a:tc>
                  <a:txBody>
                    <a:bodyPr/>
                    <a:lstStyle/>
                    <a:p>
                      <a:pPr algn="r" fontAlgn="base"/>
                      <a:r>
                        <a:rPr lang="en-CA" sz="1900" cap="none" spc="0">
                          <a:solidFill>
                            <a:schemeClr val="tx1"/>
                          </a:solidFill>
                          <a:effectLst/>
                        </a:rPr>
                        <a:t>1</a:t>
                      </a:r>
                    </a:p>
                  </a:txBody>
                  <a:tcPr marL="252082" marR="252082" marT="142892" marB="12604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ase"/>
                      <a:r>
                        <a:rPr lang="en-CA" sz="1900" cap="none" spc="0">
                          <a:solidFill>
                            <a:schemeClr val="tx1"/>
                          </a:solidFill>
                          <a:effectLst/>
                        </a:rPr>
                        <a:t>120</a:t>
                      </a:r>
                    </a:p>
                  </a:txBody>
                  <a:tcPr marL="252082" marR="252082" marT="142892" marB="12604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ase"/>
                      <a:r>
                        <a:rPr lang="en-CA" sz="1900" cap="none" spc="0">
                          <a:solidFill>
                            <a:schemeClr val="tx1"/>
                          </a:solidFill>
                          <a:effectLst/>
                        </a:rPr>
                        <a:t>30</a:t>
                      </a:r>
                    </a:p>
                  </a:txBody>
                  <a:tcPr marL="252082" marR="252082" marT="142892" marB="126042"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364394466"/>
                  </a:ext>
                </a:extLst>
              </a:tr>
              <a:tr h="611876">
                <a:tc>
                  <a:txBody>
                    <a:bodyPr/>
                    <a:lstStyle/>
                    <a:p>
                      <a:pPr algn="r" fontAlgn="base"/>
                      <a:r>
                        <a:rPr lang="en-CA" sz="1900" cap="none" spc="0">
                          <a:solidFill>
                            <a:schemeClr val="tx1"/>
                          </a:solidFill>
                          <a:effectLst/>
                        </a:rPr>
                        <a:t>2</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ase"/>
                      <a:r>
                        <a:rPr lang="en-CA" sz="1900" cap="none" spc="0">
                          <a:solidFill>
                            <a:schemeClr val="tx1"/>
                          </a:solidFill>
                          <a:effectLst/>
                        </a:rPr>
                        <a:t>NaN</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ase"/>
                      <a:r>
                        <a:rPr lang="en-CA" sz="1900" cap="none" spc="0">
                          <a:solidFill>
                            <a:schemeClr val="tx1"/>
                          </a:solidFill>
                          <a:effectLst/>
                        </a:rPr>
                        <a:t>45</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06775150"/>
                  </a:ext>
                </a:extLst>
              </a:tr>
              <a:tr h="611876">
                <a:tc>
                  <a:txBody>
                    <a:bodyPr/>
                    <a:lstStyle/>
                    <a:p>
                      <a:pPr algn="r" fontAlgn="base"/>
                      <a:r>
                        <a:rPr lang="en-CA" sz="1900" cap="none" spc="0">
                          <a:solidFill>
                            <a:schemeClr val="tx1"/>
                          </a:solidFill>
                          <a:effectLst/>
                        </a:rPr>
                        <a:t>3</a:t>
                      </a:r>
                    </a:p>
                  </a:txBody>
                  <a:tcPr marL="252082" marR="252082" marT="142892" marB="126042"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ase"/>
                      <a:r>
                        <a:rPr lang="en-CA" sz="1900" cap="none" spc="0">
                          <a:solidFill>
                            <a:schemeClr val="tx1"/>
                          </a:solidFill>
                          <a:effectLst/>
                        </a:rPr>
                        <a:t>140</a:t>
                      </a:r>
                    </a:p>
                  </a:txBody>
                  <a:tcPr marL="252082" marR="252082" marT="142892" marB="126042"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ase"/>
                      <a:r>
                        <a:rPr lang="en-CA" sz="1900" cap="none" spc="0">
                          <a:solidFill>
                            <a:schemeClr val="tx1"/>
                          </a:solidFill>
                          <a:effectLst/>
                        </a:rPr>
                        <a:t>NaN</a:t>
                      </a:r>
                    </a:p>
                  </a:txBody>
                  <a:tcPr marL="252082" marR="252082" marT="142892" marB="126042"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503712975"/>
                  </a:ext>
                </a:extLst>
              </a:tr>
              <a:tr h="611876">
                <a:tc>
                  <a:txBody>
                    <a:bodyPr/>
                    <a:lstStyle/>
                    <a:p>
                      <a:pPr algn="r" fontAlgn="base"/>
                      <a:r>
                        <a:rPr lang="en-CA" sz="1900" cap="none" spc="0">
                          <a:solidFill>
                            <a:schemeClr val="tx1"/>
                          </a:solidFill>
                          <a:effectLst/>
                        </a:rPr>
                        <a:t>4</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ase"/>
                      <a:r>
                        <a:rPr lang="en-CA" sz="1900" cap="none" spc="0">
                          <a:solidFill>
                            <a:schemeClr val="tx1"/>
                          </a:solidFill>
                          <a:effectLst/>
                        </a:rPr>
                        <a:t>NaN</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ase"/>
                      <a:r>
                        <a:rPr lang="en-CA" sz="1900" cap="none" spc="0">
                          <a:solidFill>
                            <a:schemeClr val="tx1"/>
                          </a:solidFill>
                          <a:effectLst/>
                        </a:rPr>
                        <a:t>NaN</a:t>
                      </a:r>
                    </a:p>
                  </a:txBody>
                  <a:tcPr marL="252082" marR="252082" marT="142892" marB="126042"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968136411"/>
                  </a:ext>
                </a:extLst>
              </a:tr>
              <a:tr h="611876">
                <a:tc>
                  <a:txBody>
                    <a:bodyPr/>
                    <a:lstStyle/>
                    <a:p>
                      <a:pPr algn="r" fontAlgn="base"/>
                      <a:r>
                        <a:rPr lang="en-CA" sz="1900" cap="none" spc="0">
                          <a:solidFill>
                            <a:schemeClr val="tx1"/>
                          </a:solidFill>
                          <a:effectLst/>
                        </a:rPr>
                        <a:t>5</a:t>
                      </a:r>
                    </a:p>
                  </a:txBody>
                  <a:tcPr marL="252082" marR="252082" marT="142892" marB="12604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ase"/>
                      <a:r>
                        <a:rPr lang="en-CA" sz="1900" cap="none" spc="0">
                          <a:solidFill>
                            <a:schemeClr val="tx1"/>
                          </a:solidFill>
                          <a:effectLst/>
                        </a:rPr>
                        <a:t>110</a:t>
                      </a:r>
                    </a:p>
                  </a:txBody>
                  <a:tcPr marL="252082" marR="252082" marT="142892" marB="12604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ase"/>
                      <a:r>
                        <a:rPr lang="en-CA" sz="1900" cap="none" spc="0">
                          <a:solidFill>
                            <a:schemeClr val="tx1"/>
                          </a:solidFill>
                          <a:effectLst/>
                        </a:rPr>
                        <a:t>60</a:t>
                      </a:r>
                    </a:p>
                  </a:txBody>
                  <a:tcPr marL="252082" marR="252082" marT="142892" marB="126042"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287732700"/>
                  </a:ext>
                </a:extLst>
              </a:tr>
            </a:tbl>
          </a:graphicData>
        </a:graphic>
      </p:graphicFrame>
    </p:spTree>
    <p:extLst>
      <p:ext uri="{BB962C8B-B14F-4D97-AF65-F5344CB8AC3E}">
        <p14:creationId xmlns:p14="http://schemas.microsoft.com/office/powerpoint/2010/main" val="216595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CE8CA9-D6D2-4C46-8070-9566F894E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C7488-C0E8-D43B-701F-0711981ED785}"/>
              </a:ext>
            </a:extLst>
          </p:cNvPr>
          <p:cNvSpPr>
            <a:spLocks noGrp="1"/>
          </p:cNvSpPr>
          <p:nvPr>
            <p:ph type="title"/>
          </p:nvPr>
        </p:nvSpPr>
        <p:spPr>
          <a:xfrm>
            <a:off x="1024129" y="585216"/>
            <a:ext cx="3779085" cy="1499616"/>
          </a:xfrm>
        </p:spPr>
        <p:txBody>
          <a:bodyPr>
            <a:normAutofit/>
          </a:bodyPr>
          <a:lstStyle/>
          <a:p>
            <a:r>
              <a:rPr lang="en-US" sz="4400">
                <a:solidFill>
                  <a:schemeClr val="tx1"/>
                </a:solidFill>
              </a:rPr>
              <a:t>Structurally Missing Data</a:t>
            </a:r>
            <a:endParaRPr lang="en-CA" sz="4400">
              <a:solidFill>
                <a:schemeClr val="tx1"/>
              </a:solidFill>
            </a:endParaRPr>
          </a:p>
        </p:txBody>
      </p:sp>
      <p:cxnSp>
        <p:nvCxnSpPr>
          <p:cNvPr id="12" name="Straight Connector 11">
            <a:extLst>
              <a:ext uri="{FF2B5EF4-FFF2-40B4-BE49-F238E27FC236}">
                <a16:creationId xmlns:a16="http://schemas.microsoft.com/office/drawing/2014/main" id="{72B31CF5-BEC2-457D-A52F-6A5CCB066F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23387B-31C9-9575-313D-143B54A00128}"/>
              </a:ext>
            </a:extLst>
          </p:cNvPr>
          <p:cNvSpPr>
            <a:spLocks noGrp="1"/>
          </p:cNvSpPr>
          <p:nvPr>
            <p:ph idx="1"/>
          </p:nvPr>
        </p:nvSpPr>
        <p:spPr>
          <a:xfrm>
            <a:off x="1024129" y="2286000"/>
            <a:ext cx="3791711" cy="3931920"/>
          </a:xfrm>
        </p:spPr>
        <p:txBody>
          <a:bodyPr>
            <a:normAutofit/>
          </a:bodyPr>
          <a:lstStyle/>
          <a:p>
            <a:r>
              <a:rPr lang="en-CA" sz="2000" b="0" i="0">
                <a:solidFill>
                  <a:srgbClr val="FFFFFF"/>
                </a:solidFill>
                <a:effectLst/>
                <a:latin typeface="Söhne"/>
              </a:rPr>
              <a:t>Suppose you are analyzing data from a clinical trial that did not include a particular measurement or test. For example, if a trial did not measure patients' blood pressure, their blood pressure data would be structurally missing. In this case, the missing data is not related to any underlying data patterns or relationships, but rather to the design of the study.</a:t>
            </a:r>
          </a:p>
          <a:p>
            <a:endParaRPr lang="en-CA" sz="2000">
              <a:solidFill>
                <a:srgbClr val="FFFFFF"/>
              </a:solidFill>
            </a:endParaRPr>
          </a:p>
        </p:txBody>
      </p:sp>
      <p:graphicFrame>
        <p:nvGraphicFramePr>
          <p:cNvPr id="5" name="Table 4">
            <a:extLst>
              <a:ext uri="{FF2B5EF4-FFF2-40B4-BE49-F238E27FC236}">
                <a16:creationId xmlns:a16="http://schemas.microsoft.com/office/drawing/2014/main" id="{43D1E404-5803-6AF8-BA10-C2ED882ACD0E}"/>
              </a:ext>
            </a:extLst>
          </p:cNvPr>
          <p:cNvGraphicFramePr>
            <a:graphicFrameLocks noGrp="1"/>
          </p:cNvGraphicFramePr>
          <p:nvPr>
            <p:extLst>
              <p:ext uri="{D42A27DB-BD31-4B8C-83A1-F6EECF244321}">
                <p14:modId xmlns:p14="http://schemas.microsoft.com/office/powerpoint/2010/main" val="379562526"/>
              </p:ext>
            </p:extLst>
          </p:nvPr>
        </p:nvGraphicFramePr>
        <p:xfrm>
          <a:off x="6096000" y="1913028"/>
          <a:ext cx="5455922" cy="3031945"/>
        </p:xfrm>
        <a:graphic>
          <a:graphicData uri="http://schemas.openxmlformats.org/drawingml/2006/table">
            <a:tbl>
              <a:tblPr firstRow="1" bandRow="1">
                <a:noFill/>
              </a:tblPr>
              <a:tblGrid>
                <a:gridCol w="1611468">
                  <a:extLst>
                    <a:ext uri="{9D8B030D-6E8A-4147-A177-3AD203B41FA5}">
                      <a16:colId xmlns:a16="http://schemas.microsoft.com/office/drawing/2014/main" val="3281333820"/>
                    </a:ext>
                  </a:extLst>
                </a:gridCol>
                <a:gridCol w="1931564">
                  <a:extLst>
                    <a:ext uri="{9D8B030D-6E8A-4147-A177-3AD203B41FA5}">
                      <a16:colId xmlns:a16="http://schemas.microsoft.com/office/drawing/2014/main" val="3088291751"/>
                    </a:ext>
                  </a:extLst>
                </a:gridCol>
                <a:gridCol w="1912890">
                  <a:extLst>
                    <a:ext uri="{9D8B030D-6E8A-4147-A177-3AD203B41FA5}">
                      <a16:colId xmlns:a16="http://schemas.microsoft.com/office/drawing/2014/main" val="1896944633"/>
                    </a:ext>
                  </a:extLst>
                </a:gridCol>
              </a:tblGrid>
              <a:tr h="1142101">
                <a:tc>
                  <a:txBody>
                    <a:bodyPr/>
                    <a:lstStyle/>
                    <a:p>
                      <a:pPr algn="r" fontAlgn="b"/>
                      <a:r>
                        <a:rPr lang="en-CA" sz="2700" b="1" cap="none" spc="0">
                          <a:solidFill>
                            <a:schemeClr val="tx1"/>
                          </a:solidFill>
                          <a:effectLst/>
                        </a:rPr>
                        <a:t>Patient ID</a:t>
                      </a:r>
                    </a:p>
                  </a:txBody>
                  <a:tcPr marL="107552" marR="153646" marT="30729" marB="230469" anchor="b">
                    <a:lnL w="12700" cmpd="sng">
                      <a:noFill/>
                    </a:lnL>
                    <a:lnR w="12700" cmpd="sng">
                      <a:noFill/>
                    </a:lnR>
                    <a:lnT w="9525" cap="flat" cmpd="sng" algn="ctr">
                      <a:noFill/>
                      <a:prstDash val="solid"/>
                    </a:lnT>
                    <a:lnB w="38100" cmpd="sng">
                      <a:noFill/>
                    </a:lnB>
                    <a:noFill/>
                  </a:tcPr>
                </a:tc>
                <a:tc>
                  <a:txBody>
                    <a:bodyPr/>
                    <a:lstStyle/>
                    <a:p>
                      <a:pPr algn="r" fontAlgn="b"/>
                      <a:r>
                        <a:rPr lang="en-CA" sz="2700" b="1" cap="none" spc="0">
                          <a:solidFill>
                            <a:schemeClr val="tx1"/>
                          </a:solidFill>
                          <a:effectLst/>
                        </a:rPr>
                        <a:t>Blood Pressure</a:t>
                      </a:r>
                    </a:p>
                  </a:txBody>
                  <a:tcPr marL="107552" marR="153646" marT="30729" marB="230469" anchor="b">
                    <a:lnL w="12700" cmpd="sng">
                      <a:noFill/>
                    </a:lnL>
                    <a:lnR w="12700" cmpd="sng">
                      <a:noFill/>
                    </a:lnR>
                    <a:lnT w="9525" cap="flat" cmpd="sng" algn="ctr">
                      <a:noFill/>
                      <a:prstDash val="solid"/>
                    </a:lnT>
                    <a:lnB w="38100" cmpd="sng">
                      <a:noFill/>
                    </a:lnB>
                    <a:noFill/>
                  </a:tcPr>
                </a:tc>
                <a:tc>
                  <a:txBody>
                    <a:bodyPr/>
                    <a:lstStyle/>
                    <a:p>
                      <a:pPr algn="r" fontAlgn="b"/>
                      <a:r>
                        <a:rPr lang="en-CA" sz="2700" b="1" cap="none" spc="0">
                          <a:solidFill>
                            <a:schemeClr val="tx1"/>
                          </a:solidFill>
                          <a:effectLst/>
                        </a:rPr>
                        <a:t>Smoking Status</a:t>
                      </a:r>
                    </a:p>
                  </a:txBody>
                  <a:tcPr marL="107552" marR="153646" marT="30729" marB="23046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142605183"/>
                  </a:ext>
                </a:extLst>
              </a:tr>
              <a:tr h="629948">
                <a:tc>
                  <a:txBody>
                    <a:bodyPr/>
                    <a:lstStyle/>
                    <a:p>
                      <a:pPr algn="r" fontAlgn="base"/>
                      <a:r>
                        <a:rPr lang="en-CA" sz="2000" cap="none" spc="0">
                          <a:solidFill>
                            <a:schemeClr val="tx1"/>
                          </a:solidFill>
                          <a:effectLst/>
                        </a:rPr>
                        <a:t>1</a:t>
                      </a:r>
                    </a:p>
                  </a:txBody>
                  <a:tcPr marL="107552" marR="153646" marT="30729" marB="230469"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r" fontAlgn="base"/>
                      <a:r>
                        <a:rPr lang="en-CA" sz="2000" cap="none" spc="0">
                          <a:solidFill>
                            <a:schemeClr val="tx1"/>
                          </a:solidFill>
                          <a:effectLst/>
                        </a:rPr>
                        <a:t>120</a:t>
                      </a:r>
                    </a:p>
                  </a:txBody>
                  <a:tcPr marL="107552" marR="153646" marT="30729" marB="230469" anchor="ctr">
                    <a:lnL w="12700" cmpd="sng">
                      <a:noFill/>
                      <a:prstDash val="solid"/>
                    </a:lnL>
                    <a:lnR w="12700" cmpd="sng">
                      <a:noFill/>
                      <a:prstDash val="solid"/>
                    </a:lnR>
                    <a:lnT w="38100" cmpd="sng">
                      <a:noFill/>
                    </a:lnT>
                    <a:lnB w="9525" cap="flat" cmpd="sng" algn="ctr">
                      <a:noFill/>
                      <a:prstDash val="solid"/>
                    </a:lnB>
                    <a:noFill/>
                  </a:tcPr>
                </a:tc>
                <a:tc>
                  <a:txBody>
                    <a:bodyPr/>
                    <a:lstStyle/>
                    <a:p>
                      <a:pPr algn="r" fontAlgn="base"/>
                      <a:r>
                        <a:rPr lang="en-CA" sz="2000" cap="none" spc="0">
                          <a:solidFill>
                            <a:schemeClr val="tx1"/>
                          </a:solidFill>
                          <a:effectLst/>
                        </a:rPr>
                        <a:t>Non-smoker</a:t>
                      </a:r>
                    </a:p>
                  </a:txBody>
                  <a:tcPr marL="107552" marR="153646" marT="30729" marB="230469"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748878179"/>
                  </a:ext>
                </a:extLst>
              </a:tr>
              <a:tr h="629948">
                <a:tc>
                  <a:txBody>
                    <a:bodyPr/>
                    <a:lstStyle/>
                    <a:p>
                      <a:pPr algn="r" fontAlgn="base"/>
                      <a:r>
                        <a:rPr lang="en-CA" sz="2000" cap="none" spc="0">
                          <a:solidFill>
                            <a:schemeClr val="tx1"/>
                          </a:solidFill>
                          <a:effectLst/>
                        </a:rPr>
                        <a:t>2</a:t>
                      </a:r>
                    </a:p>
                  </a:txBody>
                  <a:tcPr marL="107552" marR="153646" marT="30729" marB="230469"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ase"/>
                      <a:r>
                        <a:rPr lang="en-CA" sz="2000" cap="none" spc="0">
                          <a:solidFill>
                            <a:schemeClr val="tx1"/>
                          </a:solidFill>
                          <a:effectLst/>
                        </a:rPr>
                        <a:t>130</a:t>
                      </a:r>
                    </a:p>
                  </a:txBody>
                  <a:tcPr marL="107552" marR="153646" marT="30729" marB="230469"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r" fontAlgn="base"/>
                      <a:r>
                        <a:rPr lang="en-CA" sz="2000" cap="none" spc="0">
                          <a:solidFill>
                            <a:schemeClr val="tx1"/>
                          </a:solidFill>
                          <a:effectLst/>
                        </a:rPr>
                        <a:t>Smoker</a:t>
                      </a:r>
                    </a:p>
                  </a:txBody>
                  <a:tcPr marL="107552" marR="153646" marT="30729" marB="230469"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30858403"/>
                  </a:ext>
                </a:extLst>
              </a:tr>
              <a:tr h="629948">
                <a:tc>
                  <a:txBody>
                    <a:bodyPr/>
                    <a:lstStyle/>
                    <a:p>
                      <a:pPr algn="r" fontAlgn="base"/>
                      <a:r>
                        <a:rPr lang="en-CA" sz="2000" cap="none" spc="0">
                          <a:solidFill>
                            <a:schemeClr val="tx1"/>
                          </a:solidFill>
                          <a:effectLst/>
                        </a:rPr>
                        <a:t>3</a:t>
                      </a:r>
                    </a:p>
                  </a:txBody>
                  <a:tcPr marL="107552" marR="153646" marT="30729" marB="23046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ase"/>
                      <a:r>
                        <a:rPr lang="en-CA" sz="2000" cap="none" spc="0">
                          <a:solidFill>
                            <a:schemeClr val="tx1"/>
                          </a:solidFill>
                          <a:effectLst/>
                        </a:rPr>
                        <a:t>NaN</a:t>
                      </a:r>
                    </a:p>
                  </a:txBody>
                  <a:tcPr marL="107552" marR="153646" marT="30729" marB="230469"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ase"/>
                      <a:r>
                        <a:rPr lang="en-CA" sz="2000" cap="none" spc="0" err="1">
                          <a:solidFill>
                            <a:schemeClr val="tx1"/>
                          </a:solidFill>
                          <a:effectLst/>
                        </a:rPr>
                        <a:t>NaN</a:t>
                      </a:r>
                      <a:endParaRPr lang="en-CA" sz="2000" cap="none" spc="0">
                        <a:solidFill>
                          <a:schemeClr val="tx1"/>
                        </a:solidFill>
                        <a:effectLst/>
                      </a:endParaRPr>
                    </a:p>
                  </a:txBody>
                  <a:tcPr marL="107552" marR="153646" marT="30729" marB="230469"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0181956"/>
                  </a:ext>
                </a:extLst>
              </a:tr>
            </a:tbl>
          </a:graphicData>
        </a:graphic>
      </p:graphicFrame>
    </p:spTree>
    <p:extLst>
      <p:ext uri="{BB962C8B-B14F-4D97-AF65-F5344CB8AC3E}">
        <p14:creationId xmlns:p14="http://schemas.microsoft.com/office/powerpoint/2010/main" val="1601720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3D7A-6C07-F0CD-8350-2A1D5F7ED58F}"/>
              </a:ext>
            </a:extLst>
          </p:cNvPr>
          <p:cNvSpPr>
            <a:spLocks noGrp="1"/>
          </p:cNvSpPr>
          <p:nvPr>
            <p:ph type="title"/>
          </p:nvPr>
        </p:nvSpPr>
        <p:spPr/>
        <p:txBody>
          <a:bodyPr/>
          <a:lstStyle/>
          <a:p>
            <a:r>
              <a:rPr lang="en-US" dirty="0"/>
              <a:t>How to handle missing data?</a:t>
            </a:r>
            <a:endParaRPr lang="en-CA" dirty="0"/>
          </a:p>
        </p:txBody>
      </p:sp>
      <p:sp>
        <p:nvSpPr>
          <p:cNvPr id="3" name="Content Placeholder 2">
            <a:extLst>
              <a:ext uri="{FF2B5EF4-FFF2-40B4-BE49-F238E27FC236}">
                <a16:creationId xmlns:a16="http://schemas.microsoft.com/office/drawing/2014/main" id="{731636C9-59BE-DD68-9CE6-E42EDCE24042}"/>
              </a:ext>
            </a:extLst>
          </p:cNvPr>
          <p:cNvSpPr>
            <a:spLocks noGrp="1"/>
          </p:cNvSpPr>
          <p:nvPr>
            <p:ph idx="1"/>
          </p:nvPr>
        </p:nvSpPr>
        <p:spPr/>
        <p:txBody>
          <a:bodyPr/>
          <a:lstStyle/>
          <a:p>
            <a:r>
              <a:rPr lang="en-US" dirty="0"/>
              <a:t>There are different ways to deal with missing data</a:t>
            </a:r>
          </a:p>
          <a:p>
            <a:pPr lvl="1"/>
            <a:r>
              <a:rPr lang="en-US" dirty="0"/>
              <a:t>Deletion</a:t>
            </a:r>
          </a:p>
          <a:p>
            <a:pPr lvl="2"/>
            <a:r>
              <a:rPr lang="en-CA" dirty="0"/>
              <a:t>While this may sound like the obvious solution, we must be very careful. There is a risk that we would be introducing bias into the dataset. If we delete too much data or the wrong kind of data, then the resulting dataset no longer describes what happened accurately.</a:t>
            </a:r>
          </a:p>
          <a:p>
            <a:pPr lvl="1"/>
            <a:r>
              <a:rPr lang="en-CA" dirty="0"/>
              <a:t>Single Imputation</a:t>
            </a:r>
          </a:p>
          <a:p>
            <a:pPr lvl="2"/>
            <a:r>
              <a:rPr lang="en-CA" dirty="0"/>
              <a:t>This is a method we deal with each observation (row) with missing data at a time and fills in the data. Some techniques are Last Observation Carried Forward (LOCF), Next Observation Carried Backward (NOCB), Baseline Observation Carried Forward (BOCF) etc.</a:t>
            </a:r>
          </a:p>
          <a:p>
            <a:pPr lvl="1"/>
            <a:r>
              <a:rPr lang="en-CA" dirty="0"/>
              <a:t>Multiple Imputation</a:t>
            </a:r>
          </a:p>
          <a:p>
            <a:pPr lvl="2"/>
            <a:r>
              <a:rPr lang="en-CA" dirty="0"/>
              <a:t>Multiple imputations is a technique for handling missing data in statistical analysis. It involves creating multiple plausible imputed datasets based on the observed data, where missing values are filled in with predicted values that are consistent with the observed data. These imputed datasets are then analyzed separately using standard statistical methods, and the results are combined to obtain a result that considers the uncertainty associated with the missing data.</a:t>
            </a:r>
          </a:p>
        </p:txBody>
      </p:sp>
    </p:spTree>
    <p:extLst>
      <p:ext uri="{BB962C8B-B14F-4D97-AF65-F5344CB8AC3E}">
        <p14:creationId xmlns:p14="http://schemas.microsoft.com/office/powerpoint/2010/main" val="22443454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0</TotalTime>
  <Words>770</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Söhne</vt:lpstr>
      <vt:lpstr>Tw Cen MT</vt:lpstr>
      <vt:lpstr>Tw Cen MT Condensed</vt:lpstr>
      <vt:lpstr>Wingdings 3</vt:lpstr>
      <vt:lpstr>Integral</vt:lpstr>
      <vt:lpstr>Python for Data Science</vt:lpstr>
      <vt:lpstr>Dealing with Missing Data</vt:lpstr>
      <vt:lpstr>Missing Completely at Random (MCAR)</vt:lpstr>
      <vt:lpstr>Missing at Random (MAR)</vt:lpstr>
      <vt:lpstr>Missing Not at Random (MNAR)</vt:lpstr>
      <vt:lpstr>Structurally Missing Data</vt:lpstr>
      <vt:lpstr>How to handle missing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Ammar Mansoor</cp:lastModifiedBy>
  <cp:revision>1</cp:revision>
  <dcterms:created xsi:type="dcterms:W3CDTF">2013-07-15T20:26:40Z</dcterms:created>
  <dcterms:modified xsi:type="dcterms:W3CDTF">2023-04-24T02:44:31Z</dcterms:modified>
</cp:coreProperties>
</file>