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9" r:id="rId3"/>
    <p:sldMasterId id="2147483721" r:id="rId4"/>
  </p:sldMasterIdLst>
  <p:notesMasterIdLst>
    <p:notesMasterId r:id="rId14"/>
  </p:notesMasterIdLst>
  <p:sldIdLst>
    <p:sldId id="256" r:id="rId5"/>
    <p:sldId id="257" r:id="rId6"/>
    <p:sldId id="270" r:id="rId7"/>
    <p:sldId id="269" r:id="rId8"/>
    <p:sldId id="268" r:id="rId9"/>
    <p:sldId id="267" r:id="rId10"/>
    <p:sldId id="266" r:id="rId11"/>
    <p:sldId id="265"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86FF40-9873-4A64-B3D7-0EA5281EA542}" v="1" dt="2023-04-11T14:20:00.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Abdul Gafoor" userId="359d198d2b50e3f0" providerId="LiveId" clId="{DC596C5E-279E-4857-AD3E-6E6CF65BCCA2}"/>
    <pc:docChg chg="undo custSel addSld modSld">
      <pc:chgData name="Bilal Abdul Gafoor" userId="359d198d2b50e3f0" providerId="LiveId" clId="{DC596C5E-279E-4857-AD3E-6E6CF65BCCA2}" dt="2023-04-03T20:31:55.499" v="8" actId="26606"/>
      <pc:docMkLst>
        <pc:docMk/>
      </pc:docMkLst>
      <pc:sldChg chg="addSp delSp modSp mod setBg">
        <pc:chgData name="Bilal Abdul Gafoor" userId="359d198d2b50e3f0" providerId="LiveId" clId="{DC596C5E-279E-4857-AD3E-6E6CF65BCCA2}" dt="2023-04-03T20:31:55.499" v="8" actId="26606"/>
        <pc:sldMkLst>
          <pc:docMk/>
          <pc:sldMk cId="109857222" sldId="256"/>
        </pc:sldMkLst>
        <pc:spChg chg="mod">
          <ac:chgData name="Bilal Abdul Gafoor" userId="359d198d2b50e3f0" providerId="LiveId" clId="{DC596C5E-279E-4857-AD3E-6E6CF65BCCA2}" dt="2023-04-03T20:31:55.499" v="8" actId="26606"/>
          <ac:spMkLst>
            <pc:docMk/>
            <pc:sldMk cId="109857222" sldId="256"/>
            <ac:spMk id="2" creationId="{00000000-0000-0000-0000-000000000000}"/>
          </ac:spMkLst>
        </pc:spChg>
        <pc:spChg chg="del mod">
          <ac:chgData name="Bilal Abdul Gafoor" userId="359d198d2b50e3f0" providerId="LiveId" clId="{DC596C5E-279E-4857-AD3E-6E6CF65BCCA2}" dt="2023-04-03T20:31:42.317" v="5" actId="478"/>
          <ac:spMkLst>
            <pc:docMk/>
            <pc:sldMk cId="109857222" sldId="256"/>
            <ac:spMk id="3" creationId="{00000000-0000-0000-0000-000000000000}"/>
          </ac:spMkLst>
        </pc:spChg>
        <pc:spChg chg="add del">
          <ac:chgData name="Bilal Abdul Gafoor" userId="359d198d2b50e3f0" providerId="LiveId" clId="{DC596C5E-279E-4857-AD3E-6E6CF65BCCA2}" dt="2023-04-03T20:31:55.499" v="8" actId="26606"/>
          <ac:spMkLst>
            <pc:docMk/>
            <pc:sldMk cId="109857222" sldId="256"/>
            <ac:spMk id="7" creationId="{9238970C-19DE-438D-80D2-5CF9690551E8}"/>
          </ac:spMkLst>
        </pc:spChg>
        <pc:spChg chg="add del">
          <ac:chgData name="Bilal Abdul Gafoor" userId="359d198d2b50e3f0" providerId="LiveId" clId="{DC596C5E-279E-4857-AD3E-6E6CF65BCCA2}" dt="2023-04-03T20:31:55.499" v="8" actId="26606"/>
          <ac:spMkLst>
            <pc:docMk/>
            <pc:sldMk cId="109857222" sldId="256"/>
            <ac:spMk id="9" creationId="{E4B1E3F6-167B-40F3-B303-9A931BAB971B}"/>
          </ac:spMkLst>
        </pc:spChg>
        <pc:cxnChg chg="add del">
          <ac:chgData name="Bilal Abdul Gafoor" userId="359d198d2b50e3f0" providerId="LiveId" clId="{DC596C5E-279E-4857-AD3E-6E6CF65BCCA2}" dt="2023-04-03T20:31:55.499" v="8" actId="26606"/>
          <ac:cxnSpMkLst>
            <pc:docMk/>
            <pc:sldMk cId="109857222" sldId="256"/>
            <ac:cxnSpMk id="11" creationId="{40465A9A-0B0E-4D7B-8150-D098AC71B379}"/>
          </ac:cxnSpMkLst>
        </pc:cxnChg>
      </pc:sldChg>
      <pc:sldChg chg="new">
        <pc:chgData name="Bilal Abdul Gafoor" userId="359d198d2b50e3f0" providerId="LiveId" clId="{DC596C5E-279E-4857-AD3E-6E6CF65BCCA2}" dt="2023-04-03T20:31:49.079" v="6" actId="680"/>
        <pc:sldMkLst>
          <pc:docMk/>
          <pc:sldMk cId="2317120561" sldId="257"/>
        </pc:sldMkLst>
      </pc:sldChg>
    </pc:docChg>
  </pc:docChgLst>
  <pc:docChgLst>
    <pc:chgData name="Ammar Mansoor" userId="623835781cc72eea" providerId="LiveId" clId="{BA86FF40-9873-4A64-B3D7-0EA5281EA542}"/>
    <pc:docChg chg="addSld modSld">
      <pc:chgData name="Ammar Mansoor" userId="623835781cc72eea" providerId="LiveId" clId="{BA86FF40-9873-4A64-B3D7-0EA5281EA542}" dt="2023-04-11T14:20:00.001" v="0"/>
      <pc:docMkLst>
        <pc:docMk/>
      </pc:docMkLst>
      <pc:sldChg chg="add">
        <pc:chgData name="Ammar Mansoor" userId="623835781cc72eea" providerId="LiveId" clId="{BA86FF40-9873-4A64-B3D7-0EA5281EA542}" dt="2023-04-11T14:20:00.001" v="0"/>
        <pc:sldMkLst>
          <pc:docMk/>
          <pc:sldMk cId="4160059609" sldId="265"/>
        </pc:sldMkLst>
      </pc:sldChg>
      <pc:sldChg chg="add">
        <pc:chgData name="Ammar Mansoor" userId="623835781cc72eea" providerId="LiveId" clId="{BA86FF40-9873-4A64-B3D7-0EA5281EA542}" dt="2023-04-11T14:20:00.001" v="0"/>
        <pc:sldMkLst>
          <pc:docMk/>
          <pc:sldMk cId="2236491609" sldId="266"/>
        </pc:sldMkLst>
      </pc:sldChg>
      <pc:sldChg chg="add">
        <pc:chgData name="Ammar Mansoor" userId="623835781cc72eea" providerId="LiveId" clId="{BA86FF40-9873-4A64-B3D7-0EA5281EA542}" dt="2023-04-11T14:20:00.001" v="0"/>
        <pc:sldMkLst>
          <pc:docMk/>
          <pc:sldMk cId="4213396916" sldId="267"/>
        </pc:sldMkLst>
      </pc:sldChg>
      <pc:sldChg chg="add">
        <pc:chgData name="Ammar Mansoor" userId="623835781cc72eea" providerId="LiveId" clId="{BA86FF40-9873-4A64-B3D7-0EA5281EA542}" dt="2023-04-11T14:20:00.001" v="0"/>
        <pc:sldMkLst>
          <pc:docMk/>
          <pc:sldMk cId="1171740401" sldId="268"/>
        </pc:sldMkLst>
      </pc:sldChg>
      <pc:sldChg chg="add">
        <pc:chgData name="Ammar Mansoor" userId="623835781cc72eea" providerId="LiveId" clId="{BA86FF40-9873-4A64-B3D7-0EA5281EA542}" dt="2023-04-11T14:20:00.001" v="0"/>
        <pc:sldMkLst>
          <pc:docMk/>
          <pc:sldMk cId="1804285692" sldId="269"/>
        </pc:sldMkLst>
      </pc:sldChg>
      <pc:sldChg chg="add">
        <pc:chgData name="Ammar Mansoor" userId="623835781cc72eea" providerId="LiveId" clId="{BA86FF40-9873-4A64-B3D7-0EA5281EA542}" dt="2023-04-11T14:20:00.001" v="0"/>
        <pc:sldMkLst>
          <pc:docMk/>
          <pc:sldMk cId="1200919784" sldId="270"/>
        </pc:sldMkLst>
      </pc:sldChg>
      <pc:sldChg chg="add">
        <pc:chgData name="Ammar Mansoor" userId="623835781cc72eea" providerId="LiveId" clId="{BA86FF40-9873-4A64-B3D7-0EA5281EA542}" dt="2023-04-11T14:20:00.001" v="0"/>
        <pc:sldMkLst>
          <pc:docMk/>
          <pc:sldMk cId="3614558783" sldId="27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232C8-1623-481A-8C73-EA5FC8221F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83A9122-7B96-4FC0-8628-B83C9F0F1576}">
      <dgm:prSet/>
      <dgm:spPr/>
      <dgm:t>
        <a:bodyPr/>
        <a:lstStyle/>
        <a:p>
          <a:pPr>
            <a:lnSpc>
              <a:spcPct val="100000"/>
            </a:lnSpc>
          </a:pPr>
          <a:r>
            <a:rPr lang="en-CA" b="0" i="0"/>
            <a:t>Data Collection</a:t>
          </a:r>
          <a:endParaRPr lang="en-US"/>
        </a:p>
      </dgm:t>
    </dgm:pt>
    <dgm:pt modelId="{324EC18D-EAC1-4954-BF2E-A7822EDEE5E9}" type="parTrans" cxnId="{51020E2A-E5CD-4F48-84A6-F72D5BAE7370}">
      <dgm:prSet/>
      <dgm:spPr/>
      <dgm:t>
        <a:bodyPr/>
        <a:lstStyle/>
        <a:p>
          <a:endParaRPr lang="en-US"/>
        </a:p>
      </dgm:t>
    </dgm:pt>
    <dgm:pt modelId="{51D16D77-826C-471D-B741-8A293F8743B2}" type="sibTrans" cxnId="{51020E2A-E5CD-4F48-84A6-F72D5BAE7370}">
      <dgm:prSet/>
      <dgm:spPr/>
      <dgm:t>
        <a:bodyPr/>
        <a:lstStyle/>
        <a:p>
          <a:endParaRPr lang="en-US"/>
        </a:p>
      </dgm:t>
    </dgm:pt>
    <dgm:pt modelId="{50E709E3-D654-49D8-A743-AA1B9F07F40B}">
      <dgm:prSet/>
      <dgm:spPr/>
      <dgm:t>
        <a:bodyPr/>
        <a:lstStyle/>
        <a:p>
          <a:pPr>
            <a:lnSpc>
              <a:spcPct val="100000"/>
            </a:lnSpc>
          </a:pPr>
          <a:r>
            <a:rPr lang="en-CA" b="0" i="0"/>
            <a:t>Data Cleaning</a:t>
          </a:r>
          <a:endParaRPr lang="en-US"/>
        </a:p>
      </dgm:t>
    </dgm:pt>
    <dgm:pt modelId="{32179074-E6B3-4B9F-8118-8EA5D77EB584}" type="parTrans" cxnId="{0E246D7E-5D37-46A3-BD18-1BD647BDAA6C}">
      <dgm:prSet/>
      <dgm:spPr/>
      <dgm:t>
        <a:bodyPr/>
        <a:lstStyle/>
        <a:p>
          <a:endParaRPr lang="en-US"/>
        </a:p>
      </dgm:t>
    </dgm:pt>
    <dgm:pt modelId="{707CA448-0C9A-4929-9FEF-CFC840141EE9}" type="sibTrans" cxnId="{0E246D7E-5D37-46A3-BD18-1BD647BDAA6C}">
      <dgm:prSet/>
      <dgm:spPr/>
      <dgm:t>
        <a:bodyPr/>
        <a:lstStyle/>
        <a:p>
          <a:endParaRPr lang="en-US"/>
        </a:p>
      </dgm:t>
    </dgm:pt>
    <dgm:pt modelId="{F9E03A5C-F25F-4D3D-AF84-FC3A27CED1F0}">
      <dgm:prSet/>
      <dgm:spPr/>
      <dgm:t>
        <a:bodyPr/>
        <a:lstStyle/>
        <a:p>
          <a:pPr>
            <a:lnSpc>
              <a:spcPct val="100000"/>
            </a:lnSpc>
          </a:pPr>
          <a:r>
            <a:rPr lang="en-CA" b="0" i="0"/>
            <a:t>Data Analysis</a:t>
          </a:r>
          <a:endParaRPr lang="en-US"/>
        </a:p>
      </dgm:t>
    </dgm:pt>
    <dgm:pt modelId="{496785BB-7FF9-435C-A4A0-6CDC1C19F420}" type="parTrans" cxnId="{BE9953AE-45CA-44F0-AA1B-3EBFF301E0C3}">
      <dgm:prSet/>
      <dgm:spPr/>
      <dgm:t>
        <a:bodyPr/>
        <a:lstStyle/>
        <a:p>
          <a:endParaRPr lang="en-US"/>
        </a:p>
      </dgm:t>
    </dgm:pt>
    <dgm:pt modelId="{B020559C-E02B-4EF1-B6D8-A16CCBB33E6F}" type="sibTrans" cxnId="{BE9953AE-45CA-44F0-AA1B-3EBFF301E0C3}">
      <dgm:prSet/>
      <dgm:spPr/>
      <dgm:t>
        <a:bodyPr/>
        <a:lstStyle/>
        <a:p>
          <a:endParaRPr lang="en-US"/>
        </a:p>
      </dgm:t>
    </dgm:pt>
    <dgm:pt modelId="{538D7810-534F-407A-9A8F-B08A2876182F}">
      <dgm:prSet/>
      <dgm:spPr/>
      <dgm:t>
        <a:bodyPr/>
        <a:lstStyle/>
        <a:p>
          <a:pPr>
            <a:lnSpc>
              <a:spcPct val="100000"/>
            </a:lnSpc>
          </a:pPr>
          <a:r>
            <a:rPr lang="en-CA" b="0" i="0"/>
            <a:t>Data Visualization</a:t>
          </a:r>
          <a:endParaRPr lang="en-US"/>
        </a:p>
      </dgm:t>
    </dgm:pt>
    <dgm:pt modelId="{7F714F5D-8D79-41F6-8B28-077DDDA0C88A}" type="parTrans" cxnId="{8942D541-477D-4D94-B9A9-9D1793C0717C}">
      <dgm:prSet/>
      <dgm:spPr/>
      <dgm:t>
        <a:bodyPr/>
        <a:lstStyle/>
        <a:p>
          <a:endParaRPr lang="en-US"/>
        </a:p>
      </dgm:t>
    </dgm:pt>
    <dgm:pt modelId="{CBFBB2AC-6DE3-467C-8B6B-6FB3B670B60E}" type="sibTrans" cxnId="{8942D541-477D-4D94-B9A9-9D1793C0717C}">
      <dgm:prSet/>
      <dgm:spPr/>
      <dgm:t>
        <a:bodyPr/>
        <a:lstStyle/>
        <a:p>
          <a:endParaRPr lang="en-US"/>
        </a:p>
      </dgm:t>
    </dgm:pt>
    <dgm:pt modelId="{F673265B-9CFA-48A5-B10F-10437674158B}">
      <dgm:prSet/>
      <dgm:spPr/>
      <dgm:t>
        <a:bodyPr/>
        <a:lstStyle/>
        <a:p>
          <a:pPr>
            <a:lnSpc>
              <a:spcPct val="100000"/>
            </a:lnSpc>
          </a:pPr>
          <a:r>
            <a:rPr lang="en-CA" b="0" i="0"/>
            <a:t>Machine Learning</a:t>
          </a:r>
          <a:endParaRPr lang="en-US"/>
        </a:p>
      </dgm:t>
    </dgm:pt>
    <dgm:pt modelId="{4CF8258D-C26F-488C-9396-20A945B7DF57}" type="parTrans" cxnId="{5C31A81A-5BF6-403B-AD4A-C7947395F149}">
      <dgm:prSet/>
      <dgm:spPr/>
      <dgm:t>
        <a:bodyPr/>
        <a:lstStyle/>
        <a:p>
          <a:endParaRPr lang="en-US"/>
        </a:p>
      </dgm:t>
    </dgm:pt>
    <dgm:pt modelId="{53BC88A3-5872-4DB4-BF97-CD0E1FFB6A6D}" type="sibTrans" cxnId="{5C31A81A-5BF6-403B-AD4A-C7947395F149}">
      <dgm:prSet/>
      <dgm:spPr/>
      <dgm:t>
        <a:bodyPr/>
        <a:lstStyle/>
        <a:p>
          <a:endParaRPr lang="en-US"/>
        </a:p>
      </dgm:t>
    </dgm:pt>
    <dgm:pt modelId="{BB57DCBE-6C41-4908-BCF8-2662F9AAD781}">
      <dgm:prSet/>
      <dgm:spPr/>
      <dgm:t>
        <a:bodyPr/>
        <a:lstStyle/>
        <a:p>
          <a:pPr>
            <a:lnSpc>
              <a:spcPct val="100000"/>
            </a:lnSpc>
          </a:pPr>
          <a:r>
            <a:rPr lang="en-CA" b="0" i="0"/>
            <a:t>Communication</a:t>
          </a:r>
          <a:endParaRPr lang="en-US"/>
        </a:p>
      </dgm:t>
    </dgm:pt>
    <dgm:pt modelId="{CD3150C9-AD0B-4CEE-A397-A9BCCACE117F}" type="sibTrans" cxnId="{F2248CA7-B2D0-48A3-9148-EF049AADDBC9}">
      <dgm:prSet/>
      <dgm:spPr/>
      <dgm:t>
        <a:bodyPr/>
        <a:lstStyle/>
        <a:p>
          <a:endParaRPr lang="en-US"/>
        </a:p>
      </dgm:t>
    </dgm:pt>
    <dgm:pt modelId="{BC562D87-A4CD-4B0F-BE87-29217B14AFD2}" type="parTrans" cxnId="{F2248CA7-B2D0-48A3-9148-EF049AADDBC9}">
      <dgm:prSet/>
      <dgm:spPr/>
      <dgm:t>
        <a:bodyPr/>
        <a:lstStyle/>
        <a:p>
          <a:endParaRPr lang="en-US"/>
        </a:p>
      </dgm:t>
    </dgm:pt>
    <dgm:pt modelId="{BFF48FBA-F127-47E7-89B6-64F9CA4DE64A}" type="pres">
      <dgm:prSet presAssocID="{98C232C8-1623-481A-8C73-EA5FC8221F68}" presName="root" presStyleCnt="0">
        <dgm:presLayoutVars>
          <dgm:dir/>
          <dgm:resizeHandles val="exact"/>
        </dgm:presLayoutVars>
      </dgm:prSet>
      <dgm:spPr/>
    </dgm:pt>
    <dgm:pt modelId="{F5B14D8E-C2D0-4932-BCCB-7669015517AF}" type="pres">
      <dgm:prSet presAssocID="{983A9122-7B96-4FC0-8628-B83C9F0F1576}" presName="compNode" presStyleCnt="0"/>
      <dgm:spPr/>
    </dgm:pt>
    <dgm:pt modelId="{60358757-679E-4DB5-A99D-E6E67EEC3A42}" type="pres">
      <dgm:prSet presAssocID="{983A9122-7B96-4FC0-8628-B83C9F0F1576}" presName="bgRect" presStyleLbl="bgShp" presStyleIdx="0" presStyleCnt="6"/>
      <dgm:spPr/>
    </dgm:pt>
    <dgm:pt modelId="{C3062702-D60A-4DFA-A9CA-202E8DD0EBA8}" type="pres">
      <dgm:prSet presAssocID="{983A9122-7B96-4FC0-8628-B83C9F0F15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FBBF549-01AC-4EA7-B490-E35E4FF1882F}" type="pres">
      <dgm:prSet presAssocID="{983A9122-7B96-4FC0-8628-B83C9F0F1576}" presName="spaceRect" presStyleCnt="0"/>
      <dgm:spPr/>
    </dgm:pt>
    <dgm:pt modelId="{3E3D5B95-1111-4AD7-9722-F7A321B7A10E}" type="pres">
      <dgm:prSet presAssocID="{983A9122-7B96-4FC0-8628-B83C9F0F1576}" presName="parTx" presStyleLbl="revTx" presStyleIdx="0" presStyleCnt="6">
        <dgm:presLayoutVars>
          <dgm:chMax val="0"/>
          <dgm:chPref val="0"/>
        </dgm:presLayoutVars>
      </dgm:prSet>
      <dgm:spPr/>
    </dgm:pt>
    <dgm:pt modelId="{062543B8-4E21-4D0E-8991-4ED00D5A9B59}" type="pres">
      <dgm:prSet presAssocID="{51D16D77-826C-471D-B741-8A293F8743B2}" presName="sibTrans" presStyleCnt="0"/>
      <dgm:spPr/>
    </dgm:pt>
    <dgm:pt modelId="{C180E973-C961-48E7-90F6-E9EE152A0A78}" type="pres">
      <dgm:prSet presAssocID="{50E709E3-D654-49D8-A743-AA1B9F07F40B}" presName="compNode" presStyleCnt="0"/>
      <dgm:spPr/>
    </dgm:pt>
    <dgm:pt modelId="{D3D80BD1-66FF-457E-B1BA-1F0DEDB18CFF}" type="pres">
      <dgm:prSet presAssocID="{50E709E3-D654-49D8-A743-AA1B9F07F40B}" presName="bgRect" presStyleLbl="bgShp" presStyleIdx="1" presStyleCnt="6"/>
      <dgm:spPr/>
    </dgm:pt>
    <dgm:pt modelId="{4F15BA95-15FD-4CBE-B5B3-F6D808245603}" type="pres">
      <dgm:prSet presAssocID="{50E709E3-D654-49D8-A743-AA1B9F07F4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2EB12E1B-0402-4469-971D-00E4FEE59C41}" type="pres">
      <dgm:prSet presAssocID="{50E709E3-D654-49D8-A743-AA1B9F07F40B}" presName="spaceRect" presStyleCnt="0"/>
      <dgm:spPr/>
    </dgm:pt>
    <dgm:pt modelId="{339CB0B3-36AA-4A41-9B7D-9BBBF0889BB8}" type="pres">
      <dgm:prSet presAssocID="{50E709E3-D654-49D8-A743-AA1B9F07F40B}" presName="parTx" presStyleLbl="revTx" presStyleIdx="1" presStyleCnt="6">
        <dgm:presLayoutVars>
          <dgm:chMax val="0"/>
          <dgm:chPref val="0"/>
        </dgm:presLayoutVars>
      </dgm:prSet>
      <dgm:spPr/>
    </dgm:pt>
    <dgm:pt modelId="{AB9308C5-A2C0-407D-9B48-9585A7924B63}" type="pres">
      <dgm:prSet presAssocID="{707CA448-0C9A-4929-9FEF-CFC840141EE9}" presName="sibTrans" presStyleCnt="0"/>
      <dgm:spPr/>
    </dgm:pt>
    <dgm:pt modelId="{4621A661-D5B4-44EE-83AE-707C7ADD15D4}" type="pres">
      <dgm:prSet presAssocID="{F9E03A5C-F25F-4D3D-AF84-FC3A27CED1F0}" presName="compNode" presStyleCnt="0"/>
      <dgm:spPr/>
    </dgm:pt>
    <dgm:pt modelId="{1CE66DBF-1D2C-4FA3-A576-2B9A5CE1847C}" type="pres">
      <dgm:prSet presAssocID="{F9E03A5C-F25F-4D3D-AF84-FC3A27CED1F0}" presName="bgRect" presStyleLbl="bgShp" presStyleIdx="2" presStyleCnt="6"/>
      <dgm:spPr/>
    </dgm:pt>
    <dgm:pt modelId="{66149CD6-CE8F-4F45-A81E-6155EDBE5241}" type="pres">
      <dgm:prSet presAssocID="{F9E03A5C-F25F-4D3D-AF84-FC3A27CED1F0}"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esearch with solid fill"/>
        </a:ext>
      </dgm:extLst>
    </dgm:pt>
    <dgm:pt modelId="{93DEF6EA-6B0E-4A9D-9077-8C5264A5E10C}" type="pres">
      <dgm:prSet presAssocID="{F9E03A5C-F25F-4D3D-AF84-FC3A27CED1F0}" presName="spaceRect" presStyleCnt="0"/>
      <dgm:spPr/>
    </dgm:pt>
    <dgm:pt modelId="{2DC06432-39BF-4B2D-A1ED-808109E9AD5E}" type="pres">
      <dgm:prSet presAssocID="{F9E03A5C-F25F-4D3D-AF84-FC3A27CED1F0}" presName="parTx" presStyleLbl="revTx" presStyleIdx="2" presStyleCnt="6">
        <dgm:presLayoutVars>
          <dgm:chMax val="0"/>
          <dgm:chPref val="0"/>
        </dgm:presLayoutVars>
      </dgm:prSet>
      <dgm:spPr/>
    </dgm:pt>
    <dgm:pt modelId="{E99BD343-641D-46E6-B847-B5CA02FDB72A}" type="pres">
      <dgm:prSet presAssocID="{B020559C-E02B-4EF1-B6D8-A16CCBB33E6F}" presName="sibTrans" presStyleCnt="0"/>
      <dgm:spPr/>
    </dgm:pt>
    <dgm:pt modelId="{AB6D0E22-3F96-4750-8C2C-781EB1D581A9}" type="pres">
      <dgm:prSet presAssocID="{BB57DCBE-6C41-4908-BCF8-2662F9AAD781}" presName="compNode" presStyleCnt="0"/>
      <dgm:spPr/>
    </dgm:pt>
    <dgm:pt modelId="{0E299820-1A80-467B-ACA0-CA375309FC75}" type="pres">
      <dgm:prSet presAssocID="{BB57DCBE-6C41-4908-BCF8-2662F9AAD781}" presName="bgRect" presStyleLbl="bgShp" presStyleIdx="3" presStyleCnt="6"/>
      <dgm:spPr/>
    </dgm:pt>
    <dgm:pt modelId="{12B9AA62-D4EF-40B1-A282-A751C22D6CC2}" type="pres">
      <dgm:prSet presAssocID="{BB57DCBE-6C41-4908-BCF8-2662F9AAD781}"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rketing with solid fill"/>
        </a:ext>
      </dgm:extLst>
    </dgm:pt>
    <dgm:pt modelId="{0EBD4C0E-BD75-438C-AEE8-17D33B2DD531}" type="pres">
      <dgm:prSet presAssocID="{BB57DCBE-6C41-4908-BCF8-2662F9AAD781}" presName="spaceRect" presStyleCnt="0"/>
      <dgm:spPr/>
    </dgm:pt>
    <dgm:pt modelId="{FB31089F-E54D-41D8-9E4C-BD32F559711C}" type="pres">
      <dgm:prSet presAssocID="{BB57DCBE-6C41-4908-BCF8-2662F9AAD781}" presName="parTx" presStyleLbl="revTx" presStyleIdx="3" presStyleCnt="6">
        <dgm:presLayoutVars>
          <dgm:chMax val="0"/>
          <dgm:chPref val="0"/>
        </dgm:presLayoutVars>
      </dgm:prSet>
      <dgm:spPr/>
    </dgm:pt>
    <dgm:pt modelId="{F7406AEA-0B77-4053-A58B-7F2ED8300E0F}" type="pres">
      <dgm:prSet presAssocID="{CD3150C9-AD0B-4CEE-A397-A9BCCACE117F}" presName="sibTrans" presStyleCnt="0"/>
      <dgm:spPr/>
    </dgm:pt>
    <dgm:pt modelId="{93799A4A-0D1C-4F76-9D91-EDF17FFCAA7F}" type="pres">
      <dgm:prSet presAssocID="{538D7810-534F-407A-9A8F-B08A2876182F}" presName="compNode" presStyleCnt="0"/>
      <dgm:spPr/>
    </dgm:pt>
    <dgm:pt modelId="{83F597C5-6889-43BF-BDB9-41793851CDCF}" type="pres">
      <dgm:prSet presAssocID="{538D7810-534F-407A-9A8F-B08A2876182F}" presName="bgRect" presStyleLbl="bgShp" presStyleIdx="4" presStyleCnt="6"/>
      <dgm:spPr/>
    </dgm:pt>
    <dgm:pt modelId="{B579A884-D6B2-4D03-A7B3-9E6D84511054}" type="pres">
      <dgm:prSet presAssocID="{538D7810-534F-407A-9A8F-B08A2876182F}"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C1CB685F-05E1-455C-A5F4-4DFCB21664F6}" type="pres">
      <dgm:prSet presAssocID="{538D7810-534F-407A-9A8F-B08A2876182F}" presName="spaceRect" presStyleCnt="0"/>
      <dgm:spPr/>
    </dgm:pt>
    <dgm:pt modelId="{80AF40DB-6D61-4709-AB04-97FD1CA7CA60}" type="pres">
      <dgm:prSet presAssocID="{538D7810-534F-407A-9A8F-B08A2876182F}" presName="parTx" presStyleLbl="revTx" presStyleIdx="4" presStyleCnt="6">
        <dgm:presLayoutVars>
          <dgm:chMax val="0"/>
          <dgm:chPref val="0"/>
        </dgm:presLayoutVars>
      </dgm:prSet>
      <dgm:spPr/>
    </dgm:pt>
    <dgm:pt modelId="{86B30AAA-E59D-45F5-BA1B-6E56DD0767AC}" type="pres">
      <dgm:prSet presAssocID="{CBFBB2AC-6DE3-467C-8B6B-6FB3B670B60E}" presName="sibTrans" presStyleCnt="0"/>
      <dgm:spPr/>
    </dgm:pt>
    <dgm:pt modelId="{360A049D-1365-4BAA-A238-05C8494DFE74}" type="pres">
      <dgm:prSet presAssocID="{F673265B-9CFA-48A5-B10F-10437674158B}" presName="compNode" presStyleCnt="0"/>
      <dgm:spPr/>
    </dgm:pt>
    <dgm:pt modelId="{5FC157AA-5575-40FF-8CA9-C9C3E39B43AA}" type="pres">
      <dgm:prSet presAssocID="{F673265B-9CFA-48A5-B10F-10437674158B}" presName="bgRect" presStyleLbl="bgShp" presStyleIdx="5" presStyleCnt="6"/>
      <dgm:spPr/>
    </dgm:pt>
    <dgm:pt modelId="{83A2D2CC-FE5E-4F03-973C-D590DE41177C}" type="pres">
      <dgm:prSet presAssocID="{F673265B-9CFA-48A5-B10F-10437674158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Head with gears with solid fill"/>
        </a:ext>
      </dgm:extLst>
    </dgm:pt>
    <dgm:pt modelId="{8A42BDF6-807F-413A-A0D5-CCD4D4CE0665}" type="pres">
      <dgm:prSet presAssocID="{F673265B-9CFA-48A5-B10F-10437674158B}" presName="spaceRect" presStyleCnt="0"/>
      <dgm:spPr/>
    </dgm:pt>
    <dgm:pt modelId="{CA91DD79-D806-445C-B67B-E4427477FC5E}" type="pres">
      <dgm:prSet presAssocID="{F673265B-9CFA-48A5-B10F-10437674158B}" presName="parTx" presStyleLbl="revTx" presStyleIdx="5" presStyleCnt="6">
        <dgm:presLayoutVars>
          <dgm:chMax val="0"/>
          <dgm:chPref val="0"/>
        </dgm:presLayoutVars>
      </dgm:prSet>
      <dgm:spPr/>
    </dgm:pt>
  </dgm:ptLst>
  <dgm:cxnLst>
    <dgm:cxn modelId="{5C31A81A-5BF6-403B-AD4A-C7947395F149}" srcId="{98C232C8-1623-481A-8C73-EA5FC8221F68}" destId="{F673265B-9CFA-48A5-B10F-10437674158B}" srcOrd="5" destOrd="0" parTransId="{4CF8258D-C26F-488C-9396-20A945B7DF57}" sibTransId="{53BC88A3-5872-4DB4-BF97-CD0E1FFB6A6D}"/>
    <dgm:cxn modelId="{51020E2A-E5CD-4F48-84A6-F72D5BAE7370}" srcId="{98C232C8-1623-481A-8C73-EA5FC8221F68}" destId="{983A9122-7B96-4FC0-8628-B83C9F0F1576}" srcOrd="0" destOrd="0" parTransId="{324EC18D-EAC1-4954-BF2E-A7822EDEE5E9}" sibTransId="{51D16D77-826C-471D-B741-8A293F8743B2}"/>
    <dgm:cxn modelId="{FC91183E-8936-4E81-85C6-2614A20B457B}" type="presOf" srcId="{F673265B-9CFA-48A5-B10F-10437674158B}" destId="{CA91DD79-D806-445C-B67B-E4427477FC5E}" srcOrd="0" destOrd="0" presId="urn:microsoft.com/office/officeart/2018/2/layout/IconVerticalSolidList"/>
    <dgm:cxn modelId="{8942D541-477D-4D94-B9A9-9D1793C0717C}" srcId="{98C232C8-1623-481A-8C73-EA5FC8221F68}" destId="{538D7810-534F-407A-9A8F-B08A2876182F}" srcOrd="4" destOrd="0" parTransId="{7F714F5D-8D79-41F6-8B28-077DDDA0C88A}" sibTransId="{CBFBB2AC-6DE3-467C-8B6B-6FB3B670B60E}"/>
    <dgm:cxn modelId="{4A7DA16C-9996-4CDA-A548-CF7FDBB152C4}" type="presOf" srcId="{983A9122-7B96-4FC0-8628-B83C9F0F1576}" destId="{3E3D5B95-1111-4AD7-9722-F7A321B7A10E}" srcOrd="0" destOrd="0" presId="urn:microsoft.com/office/officeart/2018/2/layout/IconVerticalSolidList"/>
    <dgm:cxn modelId="{9E7BE14D-CA0A-4B9D-8457-BB7A5935D810}" type="presOf" srcId="{98C232C8-1623-481A-8C73-EA5FC8221F68}" destId="{BFF48FBA-F127-47E7-89B6-64F9CA4DE64A}" srcOrd="0" destOrd="0" presId="urn:microsoft.com/office/officeart/2018/2/layout/IconVerticalSolidList"/>
    <dgm:cxn modelId="{3055117E-8B0D-49EF-BA8D-BF61F3FD2D2C}" type="presOf" srcId="{50E709E3-D654-49D8-A743-AA1B9F07F40B}" destId="{339CB0B3-36AA-4A41-9B7D-9BBBF0889BB8}" srcOrd="0" destOrd="0" presId="urn:microsoft.com/office/officeart/2018/2/layout/IconVerticalSolidList"/>
    <dgm:cxn modelId="{0E246D7E-5D37-46A3-BD18-1BD647BDAA6C}" srcId="{98C232C8-1623-481A-8C73-EA5FC8221F68}" destId="{50E709E3-D654-49D8-A743-AA1B9F07F40B}" srcOrd="1" destOrd="0" parTransId="{32179074-E6B3-4B9F-8118-8EA5D77EB584}" sibTransId="{707CA448-0C9A-4929-9FEF-CFC840141EE9}"/>
    <dgm:cxn modelId="{CE2B359F-F412-4DB7-912B-ABB0EFF0F1A6}" type="presOf" srcId="{F9E03A5C-F25F-4D3D-AF84-FC3A27CED1F0}" destId="{2DC06432-39BF-4B2D-A1ED-808109E9AD5E}" srcOrd="0" destOrd="0" presId="urn:microsoft.com/office/officeart/2018/2/layout/IconVerticalSolidList"/>
    <dgm:cxn modelId="{F2248CA7-B2D0-48A3-9148-EF049AADDBC9}" srcId="{98C232C8-1623-481A-8C73-EA5FC8221F68}" destId="{BB57DCBE-6C41-4908-BCF8-2662F9AAD781}" srcOrd="3" destOrd="0" parTransId="{BC562D87-A4CD-4B0F-BE87-29217B14AFD2}" sibTransId="{CD3150C9-AD0B-4CEE-A397-A9BCCACE117F}"/>
    <dgm:cxn modelId="{BE9953AE-45CA-44F0-AA1B-3EBFF301E0C3}" srcId="{98C232C8-1623-481A-8C73-EA5FC8221F68}" destId="{F9E03A5C-F25F-4D3D-AF84-FC3A27CED1F0}" srcOrd="2" destOrd="0" parTransId="{496785BB-7FF9-435C-A4A0-6CDC1C19F420}" sibTransId="{B020559C-E02B-4EF1-B6D8-A16CCBB33E6F}"/>
    <dgm:cxn modelId="{8186F7C9-7E2E-4D44-A718-93A8BCCEAEA5}" type="presOf" srcId="{BB57DCBE-6C41-4908-BCF8-2662F9AAD781}" destId="{FB31089F-E54D-41D8-9E4C-BD32F559711C}" srcOrd="0" destOrd="0" presId="urn:microsoft.com/office/officeart/2018/2/layout/IconVerticalSolidList"/>
    <dgm:cxn modelId="{56FECDD6-4363-4DFB-A37D-49BF23E87847}" type="presOf" srcId="{538D7810-534F-407A-9A8F-B08A2876182F}" destId="{80AF40DB-6D61-4709-AB04-97FD1CA7CA60}" srcOrd="0" destOrd="0" presId="urn:microsoft.com/office/officeart/2018/2/layout/IconVerticalSolidList"/>
    <dgm:cxn modelId="{151D0AEC-FC2C-443A-8C13-75783A2CD513}" type="presParOf" srcId="{BFF48FBA-F127-47E7-89B6-64F9CA4DE64A}" destId="{F5B14D8E-C2D0-4932-BCCB-7669015517AF}" srcOrd="0" destOrd="0" presId="urn:microsoft.com/office/officeart/2018/2/layout/IconVerticalSolidList"/>
    <dgm:cxn modelId="{3BEB1EE3-C7FC-49BA-A7A6-911916F0DFB6}" type="presParOf" srcId="{F5B14D8E-C2D0-4932-BCCB-7669015517AF}" destId="{60358757-679E-4DB5-A99D-E6E67EEC3A42}" srcOrd="0" destOrd="0" presId="urn:microsoft.com/office/officeart/2018/2/layout/IconVerticalSolidList"/>
    <dgm:cxn modelId="{E14B9012-D9E0-412E-A5D3-C6A5A1A7DF63}" type="presParOf" srcId="{F5B14D8E-C2D0-4932-BCCB-7669015517AF}" destId="{C3062702-D60A-4DFA-A9CA-202E8DD0EBA8}" srcOrd="1" destOrd="0" presId="urn:microsoft.com/office/officeart/2018/2/layout/IconVerticalSolidList"/>
    <dgm:cxn modelId="{12172BAF-3EBF-416B-A1CF-728774EA72A5}" type="presParOf" srcId="{F5B14D8E-C2D0-4932-BCCB-7669015517AF}" destId="{7FBBF549-01AC-4EA7-B490-E35E4FF1882F}" srcOrd="2" destOrd="0" presId="urn:microsoft.com/office/officeart/2018/2/layout/IconVerticalSolidList"/>
    <dgm:cxn modelId="{5526F231-9854-469B-A23B-5CC0C11A1C3E}" type="presParOf" srcId="{F5B14D8E-C2D0-4932-BCCB-7669015517AF}" destId="{3E3D5B95-1111-4AD7-9722-F7A321B7A10E}" srcOrd="3" destOrd="0" presId="urn:microsoft.com/office/officeart/2018/2/layout/IconVerticalSolidList"/>
    <dgm:cxn modelId="{2B0654B6-41F3-4934-B04F-91BF6B6AA494}" type="presParOf" srcId="{BFF48FBA-F127-47E7-89B6-64F9CA4DE64A}" destId="{062543B8-4E21-4D0E-8991-4ED00D5A9B59}" srcOrd="1" destOrd="0" presId="urn:microsoft.com/office/officeart/2018/2/layout/IconVerticalSolidList"/>
    <dgm:cxn modelId="{DBD8496D-C507-45AE-AD4D-C0666BF53D57}" type="presParOf" srcId="{BFF48FBA-F127-47E7-89B6-64F9CA4DE64A}" destId="{C180E973-C961-48E7-90F6-E9EE152A0A78}" srcOrd="2" destOrd="0" presId="urn:microsoft.com/office/officeart/2018/2/layout/IconVerticalSolidList"/>
    <dgm:cxn modelId="{3D459BB8-FFC2-417E-B7A2-AA3679B87EAA}" type="presParOf" srcId="{C180E973-C961-48E7-90F6-E9EE152A0A78}" destId="{D3D80BD1-66FF-457E-B1BA-1F0DEDB18CFF}" srcOrd="0" destOrd="0" presId="urn:microsoft.com/office/officeart/2018/2/layout/IconVerticalSolidList"/>
    <dgm:cxn modelId="{9AC6BF00-816A-4CBE-ADBF-18F0FCD99518}" type="presParOf" srcId="{C180E973-C961-48E7-90F6-E9EE152A0A78}" destId="{4F15BA95-15FD-4CBE-B5B3-F6D808245603}" srcOrd="1" destOrd="0" presId="urn:microsoft.com/office/officeart/2018/2/layout/IconVerticalSolidList"/>
    <dgm:cxn modelId="{4294C74C-7A23-4109-BB5F-F5651879E74D}" type="presParOf" srcId="{C180E973-C961-48E7-90F6-E9EE152A0A78}" destId="{2EB12E1B-0402-4469-971D-00E4FEE59C41}" srcOrd="2" destOrd="0" presId="urn:microsoft.com/office/officeart/2018/2/layout/IconVerticalSolidList"/>
    <dgm:cxn modelId="{2884EA5A-EF11-4B6E-99CB-B7DFBDCF4E26}" type="presParOf" srcId="{C180E973-C961-48E7-90F6-E9EE152A0A78}" destId="{339CB0B3-36AA-4A41-9B7D-9BBBF0889BB8}" srcOrd="3" destOrd="0" presId="urn:microsoft.com/office/officeart/2018/2/layout/IconVerticalSolidList"/>
    <dgm:cxn modelId="{28C00ADA-A241-4771-B0C2-8967C0459D2F}" type="presParOf" srcId="{BFF48FBA-F127-47E7-89B6-64F9CA4DE64A}" destId="{AB9308C5-A2C0-407D-9B48-9585A7924B63}" srcOrd="3" destOrd="0" presId="urn:microsoft.com/office/officeart/2018/2/layout/IconVerticalSolidList"/>
    <dgm:cxn modelId="{26D31A6D-4595-43ED-9CAA-7FB621C8EB81}" type="presParOf" srcId="{BFF48FBA-F127-47E7-89B6-64F9CA4DE64A}" destId="{4621A661-D5B4-44EE-83AE-707C7ADD15D4}" srcOrd="4" destOrd="0" presId="urn:microsoft.com/office/officeart/2018/2/layout/IconVerticalSolidList"/>
    <dgm:cxn modelId="{E92F1F30-ECBB-4AEF-98F7-3230A27E1353}" type="presParOf" srcId="{4621A661-D5B4-44EE-83AE-707C7ADD15D4}" destId="{1CE66DBF-1D2C-4FA3-A576-2B9A5CE1847C}" srcOrd="0" destOrd="0" presId="urn:microsoft.com/office/officeart/2018/2/layout/IconVerticalSolidList"/>
    <dgm:cxn modelId="{1A7603AE-D65D-4365-AF9E-C45EBE45319B}" type="presParOf" srcId="{4621A661-D5B4-44EE-83AE-707C7ADD15D4}" destId="{66149CD6-CE8F-4F45-A81E-6155EDBE5241}" srcOrd="1" destOrd="0" presId="urn:microsoft.com/office/officeart/2018/2/layout/IconVerticalSolidList"/>
    <dgm:cxn modelId="{E0E17F8F-7458-40F5-B27A-2A6A712EE494}" type="presParOf" srcId="{4621A661-D5B4-44EE-83AE-707C7ADD15D4}" destId="{93DEF6EA-6B0E-4A9D-9077-8C5264A5E10C}" srcOrd="2" destOrd="0" presId="urn:microsoft.com/office/officeart/2018/2/layout/IconVerticalSolidList"/>
    <dgm:cxn modelId="{C8E50840-558D-4981-8A3C-E249812AC441}" type="presParOf" srcId="{4621A661-D5B4-44EE-83AE-707C7ADD15D4}" destId="{2DC06432-39BF-4B2D-A1ED-808109E9AD5E}" srcOrd="3" destOrd="0" presId="urn:microsoft.com/office/officeart/2018/2/layout/IconVerticalSolidList"/>
    <dgm:cxn modelId="{24B00968-C113-4A68-A21B-C2ECA6F961FD}" type="presParOf" srcId="{BFF48FBA-F127-47E7-89B6-64F9CA4DE64A}" destId="{E99BD343-641D-46E6-B847-B5CA02FDB72A}" srcOrd="5" destOrd="0" presId="urn:microsoft.com/office/officeart/2018/2/layout/IconVerticalSolidList"/>
    <dgm:cxn modelId="{CA43B35D-CF39-4763-8F5B-3B347A5F454C}" type="presParOf" srcId="{BFF48FBA-F127-47E7-89B6-64F9CA4DE64A}" destId="{AB6D0E22-3F96-4750-8C2C-781EB1D581A9}" srcOrd="6" destOrd="0" presId="urn:microsoft.com/office/officeart/2018/2/layout/IconVerticalSolidList"/>
    <dgm:cxn modelId="{F35DDAA8-932A-4A14-9657-D30627152A64}" type="presParOf" srcId="{AB6D0E22-3F96-4750-8C2C-781EB1D581A9}" destId="{0E299820-1A80-467B-ACA0-CA375309FC75}" srcOrd="0" destOrd="0" presId="urn:microsoft.com/office/officeart/2018/2/layout/IconVerticalSolidList"/>
    <dgm:cxn modelId="{378DA132-4F4A-4474-B776-BD4269E51EE4}" type="presParOf" srcId="{AB6D0E22-3F96-4750-8C2C-781EB1D581A9}" destId="{12B9AA62-D4EF-40B1-A282-A751C22D6CC2}" srcOrd="1" destOrd="0" presId="urn:microsoft.com/office/officeart/2018/2/layout/IconVerticalSolidList"/>
    <dgm:cxn modelId="{05DB3CAA-6BB6-4ACC-A764-1EFD16A7F2C9}" type="presParOf" srcId="{AB6D0E22-3F96-4750-8C2C-781EB1D581A9}" destId="{0EBD4C0E-BD75-438C-AEE8-17D33B2DD531}" srcOrd="2" destOrd="0" presId="urn:microsoft.com/office/officeart/2018/2/layout/IconVerticalSolidList"/>
    <dgm:cxn modelId="{121152B7-53EF-4285-BA16-3597B718A31E}" type="presParOf" srcId="{AB6D0E22-3F96-4750-8C2C-781EB1D581A9}" destId="{FB31089F-E54D-41D8-9E4C-BD32F559711C}" srcOrd="3" destOrd="0" presId="urn:microsoft.com/office/officeart/2018/2/layout/IconVerticalSolidList"/>
    <dgm:cxn modelId="{97777DA3-29DA-4B66-8B13-1F89212C6518}" type="presParOf" srcId="{BFF48FBA-F127-47E7-89B6-64F9CA4DE64A}" destId="{F7406AEA-0B77-4053-A58B-7F2ED8300E0F}" srcOrd="7" destOrd="0" presId="urn:microsoft.com/office/officeart/2018/2/layout/IconVerticalSolidList"/>
    <dgm:cxn modelId="{79FB8199-FD04-4F33-8362-501221048789}" type="presParOf" srcId="{BFF48FBA-F127-47E7-89B6-64F9CA4DE64A}" destId="{93799A4A-0D1C-4F76-9D91-EDF17FFCAA7F}" srcOrd="8" destOrd="0" presId="urn:microsoft.com/office/officeart/2018/2/layout/IconVerticalSolidList"/>
    <dgm:cxn modelId="{7FF8D6E9-4F86-43BF-BE75-0E0D90CA3A0A}" type="presParOf" srcId="{93799A4A-0D1C-4F76-9D91-EDF17FFCAA7F}" destId="{83F597C5-6889-43BF-BDB9-41793851CDCF}" srcOrd="0" destOrd="0" presId="urn:microsoft.com/office/officeart/2018/2/layout/IconVerticalSolidList"/>
    <dgm:cxn modelId="{EFB32D97-A82F-4080-961E-DCC3C8FFA797}" type="presParOf" srcId="{93799A4A-0D1C-4F76-9D91-EDF17FFCAA7F}" destId="{B579A884-D6B2-4D03-A7B3-9E6D84511054}" srcOrd="1" destOrd="0" presId="urn:microsoft.com/office/officeart/2018/2/layout/IconVerticalSolidList"/>
    <dgm:cxn modelId="{3D276B10-EC56-4EC4-8AB0-4812F42AF490}" type="presParOf" srcId="{93799A4A-0D1C-4F76-9D91-EDF17FFCAA7F}" destId="{C1CB685F-05E1-455C-A5F4-4DFCB21664F6}" srcOrd="2" destOrd="0" presId="urn:microsoft.com/office/officeart/2018/2/layout/IconVerticalSolidList"/>
    <dgm:cxn modelId="{D75123EA-176C-4903-BDD5-6284AF900A2C}" type="presParOf" srcId="{93799A4A-0D1C-4F76-9D91-EDF17FFCAA7F}" destId="{80AF40DB-6D61-4709-AB04-97FD1CA7CA60}" srcOrd="3" destOrd="0" presId="urn:microsoft.com/office/officeart/2018/2/layout/IconVerticalSolidList"/>
    <dgm:cxn modelId="{4FC09611-33F0-4DAD-9C06-D32ECB794219}" type="presParOf" srcId="{BFF48FBA-F127-47E7-89B6-64F9CA4DE64A}" destId="{86B30AAA-E59D-45F5-BA1B-6E56DD0767AC}" srcOrd="9" destOrd="0" presId="urn:microsoft.com/office/officeart/2018/2/layout/IconVerticalSolidList"/>
    <dgm:cxn modelId="{9E15CAE5-E648-49B0-AF48-C50F8345B909}" type="presParOf" srcId="{BFF48FBA-F127-47E7-89B6-64F9CA4DE64A}" destId="{360A049D-1365-4BAA-A238-05C8494DFE74}" srcOrd="10" destOrd="0" presId="urn:microsoft.com/office/officeart/2018/2/layout/IconVerticalSolidList"/>
    <dgm:cxn modelId="{32150041-BE86-4B6F-BD88-E4A8179C30F5}" type="presParOf" srcId="{360A049D-1365-4BAA-A238-05C8494DFE74}" destId="{5FC157AA-5575-40FF-8CA9-C9C3E39B43AA}" srcOrd="0" destOrd="0" presId="urn:microsoft.com/office/officeart/2018/2/layout/IconVerticalSolidList"/>
    <dgm:cxn modelId="{15AF5B18-D7D8-40A3-8FF8-DC37C36A279D}" type="presParOf" srcId="{360A049D-1365-4BAA-A238-05C8494DFE74}" destId="{83A2D2CC-FE5E-4F03-973C-D590DE41177C}" srcOrd="1" destOrd="0" presId="urn:microsoft.com/office/officeart/2018/2/layout/IconVerticalSolidList"/>
    <dgm:cxn modelId="{65E8FD54-829F-4C08-9DC3-D2E80D848BDF}" type="presParOf" srcId="{360A049D-1365-4BAA-A238-05C8494DFE74}" destId="{8A42BDF6-807F-413A-A0D5-CCD4D4CE0665}" srcOrd="2" destOrd="0" presId="urn:microsoft.com/office/officeart/2018/2/layout/IconVerticalSolidList"/>
    <dgm:cxn modelId="{0E47F755-7BE0-4EAD-8F1E-797D7E23CA36}" type="presParOf" srcId="{360A049D-1365-4BAA-A238-05C8494DFE74}" destId="{CA91DD79-D806-445C-B67B-E4427477FC5E}" srcOrd="3" destOrd="0" presId="urn:microsoft.com/office/officeart/2018/2/layout/IconVerticalSolidList"/>
  </dgm:cxnLst>
  <dgm:bg>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35FCD-EFBD-40EF-85AF-F2DB4D0D438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E4C23331-AE58-4070-8166-E881457B3BE4}">
      <dgm:prSet/>
      <dgm:spPr/>
      <dgm:t>
        <a:bodyPr/>
        <a:lstStyle/>
        <a:p>
          <a:r>
            <a:rPr lang="en-CA" b="0" i="0"/>
            <a:t>Data Analysis:</a:t>
          </a:r>
          <a:endParaRPr lang="en-US"/>
        </a:p>
      </dgm:t>
    </dgm:pt>
    <dgm:pt modelId="{0EE93E91-06B0-4D24-8E5A-732255CBA2BD}" type="parTrans" cxnId="{12057C70-02EA-4DAB-8FCB-6FA52F8658FE}">
      <dgm:prSet/>
      <dgm:spPr/>
      <dgm:t>
        <a:bodyPr/>
        <a:lstStyle/>
        <a:p>
          <a:endParaRPr lang="en-US"/>
        </a:p>
      </dgm:t>
    </dgm:pt>
    <dgm:pt modelId="{1B179515-EA53-4933-88C9-5C980514EE6B}" type="sibTrans" cxnId="{12057C70-02EA-4DAB-8FCB-6FA52F8658FE}">
      <dgm:prSet/>
      <dgm:spPr/>
      <dgm:t>
        <a:bodyPr/>
        <a:lstStyle/>
        <a:p>
          <a:endParaRPr lang="en-US"/>
        </a:p>
      </dgm:t>
    </dgm:pt>
    <dgm:pt modelId="{238C468D-C969-4F14-98CE-5FA01F47A516}">
      <dgm:prSet/>
      <dgm:spPr/>
      <dgm:t>
        <a:bodyPr/>
        <a:lstStyle/>
        <a:p>
          <a:r>
            <a:rPr lang="en-CA" b="0" i="0"/>
            <a:t>Analyzing electronic health records (EHR) to identify disease patterns, trends and risk factors</a:t>
          </a:r>
          <a:endParaRPr lang="en-US"/>
        </a:p>
      </dgm:t>
    </dgm:pt>
    <dgm:pt modelId="{BB803B1C-E1D9-4A6B-8C99-158953AF9ABA}" type="parTrans" cxnId="{4275C19C-ACAD-40F6-8EA1-A1292563C49F}">
      <dgm:prSet/>
      <dgm:spPr/>
      <dgm:t>
        <a:bodyPr/>
        <a:lstStyle/>
        <a:p>
          <a:endParaRPr lang="en-US"/>
        </a:p>
      </dgm:t>
    </dgm:pt>
    <dgm:pt modelId="{02B22D06-1D2E-41A2-A82E-F97EBC3E8AE8}" type="sibTrans" cxnId="{4275C19C-ACAD-40F6-8EA1-A1292563C49F}">
      <dgm:prSet/>
      <dgm:spPr/>
      <dgm:t>
        <a:bodyPr/>
        <a:lstStyle/>
        <a:p>
          <a:endParaRPr lang="en-US"/>
        </a:p>
      </dgm:t>
    </dgm:pt>
    <dgm:pt modelId="{8A00B386-BA09-4645-87E4-CC9FA8BBAA11}">
      <dgm:prSet/>
      <dgm:spPr/>
      <dgm:t>
        <a:bodyPr/>
        <a:lstStyle/>
        <a:p>
          <a:r>
            <a:rPr lang="en-CA" b="0" i="0"/>
            <a:t>Analyzing clinical trial data to assess the effectiveness of new treatments</a:t>
          </a:r>
          <a:endParaRPr lang="en-US"/>
        </a:p>
      </dgm:t>
    </dgm:pt>
    <dgm:pt modelId="{4C101D34-A64C-4CE1-8E3C-1922F40057B1}" type="parTrans" cxnId="{38F0458B-37C6-4F49-AB76-85B8C1B36DB2}">
      <dgm:prSet/>
      <dgm:spPr/>
      <dgm:t>
        <a:bodyPr/>
        <a:lstStyle/>
        <a:p>
          <a:endParaRPr lang="en-US"/>
        </a:p>
      </dgm:t>
    </dgm:pt>
    <dgm:pt modelId="{74D71149-3409-4E48-A289-DA3919D9E03E}" type="sibTrans" cxnId="{38F0458B-37C6-4F49-AB76-85B8C1B36DB2}">
      <dgm:prSet/>
      <dgm:spPr/>
      <dgm:t>
        <a:bodyPr/>
        <a:lstStyle/>
        <a:p>
          <a:endParaRPr lang="en-US"/>
        </a:p>
      </dgm:t>
    </dgm:pt>
    <dgm:pt modelId="{8DE21FD2-FBC6-4D4F-B791-410306F8C398}">
      <dgm:prSet/>
      <dgm:spPr/>
      <dgm:t>
        <a:bodyPr/>
        <a:lstStyle/>
        <a:p>
          <a:r>
            <a:rPr lang="en-CA" b="0" i="0"/>
            <a:t>Analyzing epidemiological data to track the spread of diseases</a:t>
          </a:r>
          <a:endParaRPr lang="en-US"/>
        </a:p>
      </dgm:t>
    </dgm:pt>
    <dgm:pt modelId="{E428FFA4-26B4-4DC8-B718-40ACF0E1CAE4}" type="parTrans" cxnId="{D1EDEF7B-AB91-427A-AD9B-CA6A6ECF0BE3}">
      <dgm:prSet/>
      <dgm:spPr/>
      <dgm:t>
        <a:bodyPr/>
        <a:lstStyle/>
        <a:p>
          <a:endParaRPr lang="en-US"/>
        </a:p>
      </dgm:t>
    </dgm:pt>
    <dgm:pt modelId="{6764D5B8-A8E6-4F23-A81C-926DE5A50732}" type="sibTrans" cxnId="{D1EDEF7B-AB91-427A-AD9B-CA6A6ECF0BE3}">
      <dgm:prSet/>
      <dgm:spPr/>
      <dgm:t>
        <a:bodyPr/>
        <a:lstStyle/>
        <a:p>
          <a:endParaRPr lang="en-US"/>
        </a:p>
      </dgm:t>
    </dgm:pt>
    <dgm:pt modelId="{348E6B9C-E6D0-4E05-96D6-9B2E2399A531}">
      <dgm:prSet/>
      <dgm:spPr/>
      <dgm:t>
        <a:bodyPr/>
        <a:lstStyle/>
        <a:p>
          <a:r>
            <a:rPr lang="en-CA" b="0" i="0"/>
            <a:t>Image Analysis:</a:t>
          </a:r>
          <a:endParaRPr lang="en-US"/>
        </a:p>
      </dgm:t>
    </dgm:pt>
    <dgm:pt modelId="{D63939A5-E0CA-4550-8713-BFB99AAECF72}" type="parTrans" cxnId="{50DED445-3DCE-47E2-AF88-F41731EF2D76}">
      <dgm:prSet/>
      <dgm:spPr/>
      <dgm:t>
        <a:bodyPr/>
        <a:lstStyle/>
        <a:p>
          <a:endParaRPr lang="en-US"/>
        </a:p>
      </dgm:t>
    </dgm:pt>
    <dgm:pt modelId="{8AC8A81C-5B24-4ED7-9AAF-0D0B676F6FC2}" type="sibTrans" cxnId="{50DED445-3DCE-47E2-AF88-F41731EF2D76}">
      <dgm:prSet/>
      <dgm:spPr/>
      <dgm:t>
        <a:bodyPr/>
        <a:lstStyle/>
        <a:p>
          <a:endParaRPr lang="en-US"/>
        </a:p>
      </dgm:t>
    </dgm:pt>
    <dgm:pt modelId="{6F74B17C-D62D-4538-BC24-28793A0ABE37}">
      <dgm:prSet/>
      <dgm:spPr/>
      <dgm:t>
        <a:bodyPr/>
        <a:lstStyle/>
        <a:p>
          <a:r>
            <a:rPr lang="en-CA" b="0" i="0"/>
            <a:t>Analyzing medical images such as X-rays, MRIs, and CT scans to detect abnormalities</a:t>
          </a:r>
          <a:endParaRPr lang="en-US"/>
        </a:p>
      </dgm:t>
    </dgm:pt>
    <dgm:pt modelId="{17B70503-7819-4DA7-82FB-730F46D01EF1}" type="parTrans" cxnId="{2326271A-F1A0-43EB-B3BF-A3BC72CEAA41}">
      <dgm:prSet/>
      <dgm:spPr/>
      <dgm:t>
        <a:bodyPr/>
        <a:lstStyle/>
        <a:p>
          <a:endParaRPr lang="en-US"/>
        </a:p>
      </dgm:t>
    </dgm:pt>
    <dgm:pt modelId="{0CCA9B42-C9CC-429A-9359-39306CDF0ADD}" type="sibTrans" cxnId="{2326271A-F1A0-43EB-B3BF-A3BC72CEAA41}">
      <dgm:prSet/>
      <dgm:spPr/>
      <dgm:t>
        <a:bodyPr/>
        <a:lstStyle/>
        <a:p>
          <a:endParaRPr lang="en-US"/>
        </a:p>
      </dgm:t>
    </dgm:pt>
    <dgm:pt modelId="{B6183D65-A184-423D-8526-6280CE36469A}">
      <dgm:prSet/>
      <dgm:spPr/>
      <dgm:t>
        <a:bodyPr/>
        <a:lstStyle/>
        <a:p>
          <a:r>
            <a:rPr lang="en-CA" b="0" i="0"/>
            <a:t>Identifying tumours, lesions, and other abnormalities in medical images using machine learning algorithms</a:t>
          </a:r>
          <a:endParaRPr lang="en-US"/>
        </a:p>
      </dgm:t>
    </dgm:pt>
    <dgm:pt modelId="{535AF52C-2385-433C-9083-865B838A4F9F}" type="parTrans" cxnId="{FD4DB99B-2AFE-4109-9CD9-F4895AB3719B}">
      <dgm:prSet/>
      <dgm:spPr/>
      <dgm:t>
        <a:bodyPr/>
        <a:lstStyle/>
        <a:p>
          <a:endParaRPr lang="en-US"/>
        </a:p>
      </dgm:t>
    </dgm:pt>
    <dgm:pt modelId="{AEC0D94F-A9A3-4DA0-B09C-E5782B1D09B9}" type="sibTrans" cxnId="{FD4DB99B-2AFE-4109-9CD9-F4895AB3719B}">
      <dgm:prSet/>
      <dgm:spPr/>
      <dgm:t>
        <a:bodyPr/>
        <a:lstStyle/>
        <a:p>
          <a:endParaRPr lang="en-US"/>
        </a:p>
      </dgm:t>
    </dgm:pt>
    <dgm:pt modelId="{93329EF0-7A90-4824-AEF1-B117DF244711}">
      <dgm:prSet/>
      <dgm:spPr/>
      <dgm:t>
        <a:bodyPr/>
        <a:lstStyle/>
        <a:p>
          <a:r>
            <a:rPr lang="en-CA" b="0" i="0"/>
            <a:t>Tracking the progression of diseases by analyzing images over time</a:t>
          </a:r>
          <a:endParaRPr lang="en-US"/>
        </a:p>
      </dgm:t>
    </dgm:pt>
    <dgm:pt modelId="{EC084017-C46C-41B2-82FB-C2CE4C71534E}" type="parTrans" cxnId="{E931E971-D6BE-4DE7-AC81-67256393ABAC}">
      <dgm:prSet/>
      <dgm:spPr/>
      <dgm:t>
        <a:bodyPr/>
        <a:lstStyle/>
        <a:p>
          <a:endParaRPr lang="en-US"/>
        </a:p>
      </dgm:t>
    </dgm:pt>
    <dgm:pt modelId="{6B5E3545-ED35-4352-8FD1-9E098E21CF64}" type="sibTrans" cxnId="{E931E971-D6BE-4DE7-AC81-67256393ABAC}">
      <dgm:prSet/>
      <dgm:spPr/>
      <dgm:t>
        <a:bodyPr/>
        <a:lstStyle/>
        <a:p>
          <a:endParaRPr lang="en-US"/>
        </a:p>
      </dgm:t>
    </dgm:pt>
    <dgm:pt modelId="{7288A6CA-C011-40F6-A883-5FF38455CCF4}">
      <dgm:prSet/>
      <dgm:spPr/>
      <dgm:t>
        <a:bodyPr/>
        <a:lstStyle/>
        <a:p>
          <a:r>
            <a:rPr lang="en-CA" b="0" i="0"/>
            <a:t>Machine Learning:</a:t>
          </a:r>
          <a:endParaRPr lang="en-US"/>
        </a:p>
      </dgm:t>
    </dgm:pt>
    <dgm:pt modelId="{E85C9921-EF27-4C90-B097-477F296EA742}" type="parTrans" cxnId="{B2689B95-F08D-4A1C-B21B-13BBC70CFAC2}">
      <dgm:prSet/>
      <dgm:spPr/>
      <dgm:t>
        <a:bodyPr/>
        <a:lstStyle/>
        <a:p>
          <a:endParaRPr lang="en-US"/>
        </a:p>
      </dgm:t>
    </dgm:pt>
    <dgm:pt modelId="{35BBF725-19DB-4D20-863B-F072C210ED43}" type="sibTrans" cxnId="{B2689B95-F08D-4A1C-B21B-13BBC70CFAC2}">
      <dgm:prSet/>
      <dgm:spPr/>
      <dgm:t>
        <a:bodyPr/>
        <a:lstStyle/>
        <a:p>
          <a:endParaRPr lang="en-US"/>
        </a:p>
      </dgm:t>
    </dgm:pt>
    <dgm:pt modelId="{3BE1538C-99AC-4A92-9082-0087DD153452}">
      <dgm:prSet/>
      <dgm:spPr/>
      <dgm:t>
        <a:bodyPr/>
        <a:lstStyle/>
        <a:p>
          <a:r>
            <a:rPr lang="en-CA" b="0" i="0"/>
            <a:t>Developing predictive models to identify patients at risk of developing certain conditions such as diabetes, cardiovascular disease, or cancer</a:t>
          </a:r>
          <a:endParaRPr lang="en-US"/>
        </a:p>
      </dgm:t>
    </dgm:pt>
    <dgm:pt modelId="{DF745F8D-0087-4295-91D1-6ED448695F85}" type="parTrans" cxnId="{76E4F05B-700B-4211-AB70-7AC830A62054}">
      <dgm:prSet/>
      <dgm:spPr/>
      <dgm:t>
        <a:bodyPr/>
        <a:lstStyle/>
        <a:p>
          <a:endParaRPr lang="en-US"/>
        </a:p>
      </dgm:t>
    </dgm:pt>
    <dgm:pt modelId="{42C64F34-14CE-4105-8982-309524215EFF}" type="sibTrans" cxnId="{76E4F05B-700B-4211-AB70-7AC830A62054}">
      <dgm:prSet/>
      <dgm:spPr/>
      <dgm:t>
        <a:bodyPr/>
        <a:lstStyle/>
        <a:p>
          <a:endParaRPr lang="en-US"/>
        </a:p>
      </dgm:t>
    </dgm:pt>
    <dgm:pt modelId="{14409F64-D860-494A-87AD-E5476E458E33}">
      <dgm:prSet/>
      <dgm:spPr/>
      <dgm:t>
        <a:bodyPr/>
        <a:lstStyle/>
        <a:p>
          <a:r>
            <a:rPr lang="en-CA" b="0" i="0"/>
            <a:t>Developing algorithms to assist with clinical decision-making, such as identifying the best treatment options for patients based on their medical history and symptoms</a:t>
          </a:r>
          <a:endParaRPr lang="en-US"/>
        </a:p>
      </dgm:t>
    </dgm:pt>
    <dgm:pt modelId="{5CA4BBA3-B23A-47E3-B41D-DCDC7967DD63}" type="parTrans" cxnId="{78C87022-2ADE-452A-80C9-35EA06275BCF}">
      <dgm:prSet/>
      <dgm:spPr/>
      <dgm:t>
        <a:bodyPr/>
        <a:lstStyle/>
        <a:p>
          <a:endParaRPr lang="en-US"/>
        </a:p>
      </dgm:t>
    </dgm:pt>
    <dgm:pt modelId="{2800A5F5-70D6-42A6-8D5B-1405A55590C7}" type="sibTrans" cxnId="{78C87022-2ADE-452A-80C9-35EA06275BCF}">
      <dgm:prSet/>
      <dgm:spPr/>
      <dgm:t>
        <a:bodyPr/>
        <a:lstStyle/>
        <a:p>
          <a:endParaRPr lang="en-US"/>
        </a:p>
      </dgm:t>
    </dgm:pt>
    <dgm:pt modelId="{426A14BA-A710-4C12-9CEA-BBE74B0B1F51}">
      <dgm:prSet/>
      <dgm:spPr/>
      <dgm:t>
        <a:bodyPr/>
        <a:lstStyle/>
        <a:p>
          <a:r>
            <a:rPr lang="en-CA" b="0" i="0"/>
            <a:t>Developing diagnostic tools using machine learning algorithms that can automatically identify certain diseases from medical images or patient data</a:t>
          </a:r>
          <a:endParaRPr lang="en-US"/>
        </a:p>
      </dgm:t>
    </dgm:pt>
    <dgm:pt modelId="{3EDB4227-6AAC-4BFB-95F3-E6A010FEF78F}" type="parTrans" cxnId="{3D9E9666-70B7-45EB-B545-9D03E356DF6C}">
      <dgm:prSet/>
      <dgm:spPr/>
      <dgm:t>
        <a:bodyPr/>
        <a:lstStyle/>
        <a:p>
          <a:endParaRPr lang="en-US"/>
        </a:p>
      </dgm:t>
    </dgm:pt>
    <dgm:pt modelId="{28D57127-5F92-4EDB-B9B3-76C9DB220A4A}" type="sibTrans" cxnId="{3D9E9666-70B7-45EB-B545-9D03E356DF6C}">
      <dgm:prSet/>
      <dgm:spPr/>
      <dgm:t>
        <a:bodyPr/>
        <a:lstStyle/>
        <a:p>
          <a:endParaRPr lang="en-US"/>
        </a:p>
      </dgm:t>
    </dgm:pt>
    <dgm:pt modelId="{8E334812-5B8D-4200-A547-CA911756E7FD}">
      <dgm:prSet/>
      <dgm:spPr/>
      <dgm:t>
        <a:bodyPr/>
        <a:lstStyle/>
        <a:p>
          <a:r>
            <a:rPr lang="en-CA" b="0" i="0"/>
            <a:t>Natural Language Processing (NLP):</a:t>
          </a:r>
          <a:endParaRPr lang="en-US"/>
        </a:p>
      </dgm:t>
    </dgm:pt>
    <dgm:pt modelId="{E92B2E96-230F-487B-919B-473E6E6B1D42}" type="parTrans" cxnId="{6B04A719-08CD-4A49-8316-758F5B901310}">
      <dgm:prSet/>
      <dgm:spPr/>
      <dgm:t>
        <a:bodyPr/>
        <a:lstStyle/>
        <a:p>
          <a:endParaRPr lang="en-US"/>
        </a:p>
      </dgm:t>
    </dgm:pt>
    <dgm:pt modelId="{B1F6B14E-90AD-43A9-9650-81401C741E6F}" type="sibTrans" cxnId="{6B04A719-08CD-4A49-8316-758F5B901310}">
      <dgm:prSet/>
      <dgm:spPr/>
      <dgm:t>
        <a:bodyPr/>
        <a:lstStyle/>
        <a:p>
          <a:endParaRPr lang="en-US"/>
        </a:p>
      </dgm:t>
    </dgm:pt>
    <dgm:pt modelId="{B6731A4F-A215-44D0-84C8-64A85C00960E}">
      <dgm:prSet/>
      <dgm:spPr/>
      <dgm:t>
        <a:bodyPr/>
        <a:lstStyle/>
        <a:p>
          <a:r>
            <a:rPr lang="en-CA" b="0" i="0"/>
            <a:t>Analyzing unstructured clinical notes and medical records to extract useful information such as diagnoses, treatments, and medication dosages</a:t>
          </a:r>
          <a:endParaRPr lang="en-US"/>
        </a:p>
      </dgm:t>
    </dgm:pt>
    <dgm:pt modelId="{EB93CA15-871B-47E1-A7B2-6AF81808FAFF}" type="parTrans" cxnId="{EED57F06-E1F2-4E27-B911-9AC658778F3F}">
      <dgm:prSet/>
      <dgm:spPr/>
      <dgm:t>
        <a:bodyPr/>
        <a:lstStyle/>
        <a:p>
          <a:endParaRPr lang="en-US"/>
        </a:p>
      </dgm:t>
    </dgm:pt>
    <dgm:pt modelId="{1E03D49A-2450-473E-B23F-42BE7E36C918}" type="sibTrans" cxnId="{EED57F06-E1F2-4E27-B911-9AC658778F3F}">
      <dgm:prSet/>
      <dgm:spPr/>
      <dgm:t>
        <a:bodyPr/>
        <a:lstStyle/>
        <a:p>
          <a:endParaRPr lang="en-US"/>
        </a:p>
      </dgm:t>
    </dgm:pt>
    <dgm:pt modelId="{4D7FD186-6959-4A37-A127-EB95B2C1FD60}">
      <dgm:prSet/>
      <dgm:spPr/>
      <dgm:t>
        <a:bodyPr/>
        <a:lstStyle/>
        <a:p>
          <a:r>
            <a:rPr lang="en-CA" b="0" i="0"/>
            <a:t>Developing chatbots or virtual assistants that can answer patient questions or provide medical advice</a:t>
          </a:r>
          <a:endParaRPr lang="en-US"/>
        </a:p>
      </dgm:t>
    </dgm:pt>
    <dgm:pt modelId="{8042F4EE-60C6-40D6-8BD7-4848A1D88B27}" type="parTrans" cxnId="{1D71A4DB-CD65-4A8C-B382-E3BF8FB0525F}">
      <dgm:prSet/>
      <dgm:spPr/>
      <dgm:t>
        <a:bodyPr/>
        <a:lstStyle/>
        <a:p>
          <a:endParaRPr lang="en-US"/>
        </a:p>
      </dgm:t>
    </dgm:pt>
    <dgm:pt modelId="{7D4BDBD4-18E2-4416-A8E1-CD06FD2D9808}" type="sibTrans" cxnId="{1D71A4DB-CD65-4A8C-B382-E3BF8FB0525F}">
      <dgm:prSet/>
      <dgm:spPr/>
      <dgm:t>
        <a:bodyPr/>
        <a:lstStyle/>
        <a:p>
          <a:endParaRPr lang="en-US"/>
        </a:p>
      </dgm:t>
    </dgm:pt>
    <dgm:pt modelId="{F51FFEC9-3371-4480-9582-2847B26FAEC9}">
      <dgm:prSet/>
      <dgm:spPr/>
      <dgm:t>
        <a:bodyPr/>
        <a:lstStyle/>
        <a:p>
          <a:r>
            <a:rPr lang="en-CA" b="0" i="0"/>
            <a:t>Develop algorithms that can classify medical texts, such as medical publications or clinical guidelines, into different categories or topics.</a:t>
          </a:r>
          <a:endParaRPr lang="en-US"/>
        </a:p>
      </dgm:t>
    </dgm:pt>
    <dgm:pt modelId="{5E127615-8F3D-4546-98F7-312044E71CAA}" type="parTrans" cxnId="{3A81429A-1B4F-4435-9BA9-CA5EF19275EC}">
      <dgm:prSet/>
      <dgm:spPr/>
      <dgm:t>
        <a:bodyPr/>
        <a:lstStyle/>
        <a:p>
          <a:endParaRPr lang="en-US"/>
        </a:p>
      </dgm:t>
    </dgm:pt>
    <dgm:pt modelId="{B6414621-7E0F-4810-993F-08C5421A603E}" type="sibTrans" cxnId="{3A81429A-1B4F-4435-9BA9-CA5EF19275EC}">
      <dgm:prSet/>
      <dgm:spPr/>
      <dgm:t>
        <a:bodyPr/>
        <a:lstStyle/>
        <a:p>
          <a:endParaRPr lang="en-US"/>
        </a:p>
      </dgm:t>
    </dgm:pt>
    <dgm:pt modelId="{E5728694-5F0F-47AA-A3F7-7B6A170087F3}" type="pres">
      <dgm:prSet presAssocID="{BEF35FCD-EFBD-40EF-85AF-F2DB4D0D4386}" presName="linear" presStyleCnt="0">
        <dgm:presLayoutVars>
          <dgm:dir/>
          <dgm:animLvl val="lvl"/>
          <dgm:resizeHandles val="exact"/>
        </dgm:presLayoutVars>
      </dgm:prSet>
      <dgm:spPr/>
    </dgm:pt>
    <dgm:pt modelId="{F97B4E8B-C519-4DAE-8985-9E03033AD764}" type="pres">
      <dgm:prSet presAssocID="{E4C23331-AE58-4070-8166-E881457B3BE4}" presName="parentLin" presStyleCnt="0"/>
      <dgm:spPr/>
    </dgm:pt>
    <dgm:pt modelId="{082A60DC-8B3F-4172-B58D-3F548D7B22BB}" type="pres">
      <dgm:prSet presAssocID="{E4C23331-AE58-4070-8166-E881457B3BE4}" presName="parentLeftMargin" presStyleLbl="node1" presStyleIdx="0" presStyleCnt="4"/>
      <dgm:spPr/>
    </dgm:pt>
    <dgm:pt modelId="{6CA68D28-98B9-4972-8724-4277D01B4474}" type="pres">
      <dgm:prSet presAssocID="{E4C23331-AE58-4070-8166-E881457B3BE4}" presName="parentText" presStyleLbl="node1" presStyleIdx="0" presStyleCnt="4">
        <dgm:presLayoutVars>
          <dgm:chMax val="0"/>
          <dgm:bulletEnabled val="1"/>
        </dgm:presLayoutVars>
      </dgm:prSet>
      <dgm:spPr/>
    </dgm:pt>
    <dgm:pt modelId="{23E31798-4256-480F-84BC-C0DF1FAF83E1}" type="pres">
      <dgm:prSet presAssocID="{E4C23331-AE58-4070-8166-E881457B3BE4}" presName="negativeSpace" presStyleCnt="0"/>
      <dgm:spPr/>
    </dgm:pt>
    <dgm:pt modelId="{0856293C-DA19-4120-8D36-BF1A049E035D}" type="pres">
      <dgm:prSet presAssocID="{E4C23331-AE58-4070-8166-E881457B3BE4}" presName="childText" presStyleLbl="conFgAcc1" presStyleIdx="0" presStyleCnt="4">
        <dgm:presLayoutVars>
          <dgm:bulletEnabled val="1"/>
        </dgm:presLayoutVars>
      </dgm:prSet>
      <dgm:spPr/>
    </dgm:pt>
    <dgm:pt modelId="{86814E29-4CD5-41CF-8D70-E85CB1CD516E}" type="pres">
      <dgm:prSet presAssocID="{1B179515-EA53-4933-88C9-5C980514EE6B}" presName="spaceBetweenRectangles" presStyleCnt="0"/>
      <dgm:spPr/>
    </dgm:pt>
    <dgm:pt modelId="{7578184B-C66D-4A7A-88CD-D8C974F924C3}" type="pres">
      <dgm:prSet presAssocID="{348E6B9C-E6D0-4E05-96D6-9B2E2399A531}" presName="parentLin" presStyleCnt="0"/>
      <dgm:spPr/>
    </dgm:pt>
    <dgm:pt modelId="{BBB9AFB5-1F9F-492B-B9A5-F22D7BADF9B0}" type="pres">
      <dgm:prSet presAssocID="{348E6B9C-E6D0-4E05-96D6-9B2E2399A531}" presName="parentLeftMargin" presStyleLbl="node1" presStyleIdx="0" presStyleCnt="4"/>
      <dgm:spPr/>
    </dgm:pt>
    <dgm:pt modelId="{3BC92779-DA56-452B-8362-3F5724E4E68F}" type="pres">
      <dgm:prSet presAssocID="{348E6B9C-E6D0-4E05-96D6-9B2E2399A531}" presName="parentText" presStyleLbl="node1" presStyleIdx="1" presStyleCnt="4">
        <dgm:presLayoutVars>
          <dgm:chMax val="0"/>
          <dgm:bulletEnabled val="1"/>
        </dgm:presLayoutVars>
      </dgm:prSet>
      <dgm:spPr/>
    </dgm:pt>
    <dgm:pt modelId="{13BDAF76-DFDE-4859-AB37-759187BABFDF}" type="pres">
      <dgm:prSet presAssocID="{348E6B9C-E6D0-4E05-96D6-9B2E2399A531}" presName="negativeSpace" presStyleCnt="0"/>
      <dgm:spPr/>
    </dgm:pt>
    <dgm:pt modelId="{2D50C397-4DDB-45C7-8B25-F42A24C5F4BF}" type="pres">
      <dgm:prSet presAssocID="{348E6B9C-E6D0-4E05-96D6-9B2E2399A531}" presName="childText" presStyleLbl="conFgAcc1" presStyleIdx="1" presStyleCnt="4">
        <dgm:presLayoutVars>
          <dgm:bulletEnabled val="1"/>
        </dgm:presLayoutVars>
      </dgm:prSet>
      <dgm:spPr/>
    </dgm:pt>
    <dgm:pt modelId="{3070F308-72C0-42B5-8A6A-C8EEF80F0EB7}" type="pres">
      <dgm:prSet presAssocID="{8AC8A81C-5B24-4ED7-9AAF-0D0B676F6FC2}" presName="spaceBetweenRectangles" presStyleCnt="0"/>
      <dgm:spPr/>
    </dgm:pt>
    <dgm:pt modelId="{19A99E48-A642-41AB-B9DD-DD44450C36ED}" type="pres">
      <dgm:prSet presAssocID="{7288A6CA-C011-40F6-A883-5FF38455CCF4}" presName="parentLin" presStyleCnt="0"/>
      <dgm:spPr/>
    </dgm:pt>
    <dgm:pt modelId="{87917E3D-2E6F-4386-AD4B-F5BF2F1EF9C8}" type="pres">
      <dgm:prSet presAssocID="{7288A6CA-C011-40F6-A883-5FF38455CCF4}" presName="parentLeftMargin" presStyleLbl="node1" presStyleIdx="1" presStyleCnt="4"/>
      <dgm:spPr/>
    </dgm:pt>
    <dgm:pt modelId="{4A2A8E92-B635-4FFD-8ED7-F35E2F74B200}" type="pres">
      <dgm:prSet presAssocID="{7288A6CA-C011-40F6-A883-5FF38455CCF4}" presName="parentText" presStyleLbl="node1" presStyleIdx="2" presStyleCnt="4">
        <dgm:presLayoutVars>
          <dgm:chMax val="0"/>
          <dgm:bulletEnabled val="1"/>
        </dgm:presLayoutVars>
      </dgm:prSet>
      <dgm:spPr/>
    </dgm:pt>
    <dgm:pt modelId="{32278259-3249-4141-BC69-6F00A3764E3F}" type="pres">
      <dgm:prSet presAssocID="{7288A6CA-C011-40F6-A883-5FF38455CCF4}" presName="negativeSpace" presStyleCnt="0"/>
      <dgm:spPr/>
    </dgm:pt>
    <dgm:pt modelId="{3BD59DF0-594A-4EA8-A7A1-57C796909EBC}" type="pres">
      <dgm:prSet presAssocID="{7288A6CA-C011-40F6-A883-5FF38455CCF4}" presName="childText" presStyleLbl="conFgAcc1" presStyleIdx="2" presStyleCnt="4">
        <dgm:presLayoutVars>
          <dgm:bulletEnabled val="1"/>
        </dgm:presLayoutVars>
      </dgm:prSet>
      <dgm:spPr/>
    </dgm:pt>
    <dgm:pt modelId="{3F67ADE9-D40B-4823-8B09-1ADCE5EF8D04}" type="pres">
      <dgm:prSet presAssocID="{35BBF725-19DB-4D20-863B-F072C210ED43}" presName="spaceBetweenRectangles" presStyleCnt="0"/>
      <dgm:spPr/>
    </dgm:pt>
    <dgm:pt modelId="{99249636-ADBA-49B8-AD51-F529CD0E13E6}" type="pres">
      <dgm:prSet presAssocID="{8E334812-5B8D-4200-A547-CA911756E7FD}" presName="parentLin" presStyleCnt="0"/>
      <dgm:spPr/>
    </dgm:pt>
    <dgm:pt modelId="{A4E06871-316C-4495-811E-DD6A95169D49}" type="pres">
      <dgm:prSet presAssocID="{8E334812-5B8D-4200-A547-CA911756E7FD}" presName="parentLeftMargin" presStyleLbl="node1" presStyleIdx="2" presStyleCnt="4"/>
      <dgm:spPr/>
    </dgm:pt>
    <dgm:pt modelId="{41C9C67C-D99D-4ABF-B737-B19A9B136AD0}" type="pres">
      <dgm:prSet presAssocID="{8E334812-5B8D-4200-A547-CA911756E7FD}" presName="parentText" presStyleLbl="node1" presStyleIdx="3" presStyleCnt="4">
        <dgm:presLayoutVars>
          <dgm:chMax val="0"/>
          <dgm:bulletEnabled val="1"/>
        </dgm:presLayoutVars>
      </dgm:prSet>
      <dgm:spPr/>
    </dgm:pt>
    <dgm:pt modelId="{C66D8DF6-F0F4-4706-BE5E-918CFCF733BD}" type="pres">
      <dgm:prSet presAssocID="{8E334812-5B8D-4200-A547-CA911756E7FD}" presName="negativeSpace" presStyleCnt="0"/>
      <dgm:spPr/>
    </dgm:pt>
    <dgm:pt modelId="{9501DB95-61B7-458A-822B-31CF48903D70}" type="pres">
      <dgm:prSet presAssocID="{8E334812-5B8D-4200-A547-CA911756E7FD}" presName="childText" presStyleLbl="conFgAcc1" presStyleIdx="3" presStyleCnt="4">
        <dgm:presLayoutVars>
          <dgm:bulletEnabled val="1"/>
        </dgm:presLayoutVars>
      </dgm:prSet>
      <dgm:spPr/>
    </dgm:pt>
  </dgm:ptLst>
  <dgm:cxnLst>
    <dgm:cxn modelId="{9178D104-1BD4-4E31-9F38-3BC737571125}" type="presOf" srcId="{93329EF0-7A90-4824-AEF1-B117DF244711}" destId="{2D50C397-4DDB-45C7-8B25-F42A24C5F4BF}" srcOrd="0" destOrd="2" presId="urn:microsoft.com/office/officeart/2005/8/layout/list1"/>
    <dgm:cxn modelId="{EED57F06-E1F2-4E27-B911-9AC658778F3F}" srcId="{8E334812-5B8D-4200-A547-CA911756E7FD}" destId="{B6731A4F-A215-44D0-84C8-64A85C00960E}" srcOrd="0" destOrd="0" parTransId="{EB93CA15-871B-47E1-A7B2-6AF81808FAFF}" sibTransId="{1E03D49A-2450-473E-B23F-42BE7E36C918}"/>
    <dgm:cxn modelId="{ED9F7D11-BD5E-4279-B879-6C2B78CFBCAE}" type="presOf" srcId="{426A14BA-A710-4C12-9CEA-BBE74B0B1F51}" destId="{3BD59DF0-594A-4EA8-A7A1-57C796909EBC}" srcOrd="0" destOrd="2" presId="urn:microsoft.com/office/officeart/2005/8/layout/list1"/>
    <dgm:cxn modelId="{AABEDB15-DB65-4EC3-B1A2-F0B4D6339949}" type="presOf" srcId="{B6731A4F-A215-44D0-84C8-64A85C00960E}" destId="{9501DB95-61B7-458A-822B-31CF48903D70}" srcOrd="0" destOrd="0" presId="urn:microsoft.com/office/officeart/2005/8/layout/list1"/>
    <dgm:cxn modelId="{6B04A719-08CD-4A49-8316-758F5B901310}" srcId="{BEF35FCD-EFBD-40EF-85AF-F2DB4D0D4386}" destId="{8E334812-5B8D-4200-A547-CA911756E7FD}" srcOrd="3" destOrd="0" parTransId="{E92B2E96-230F-487B-919B-473E6E6B1D42}" sibTransId="{B1F6B14E-90AD-43A9-9650-81401C741E6F}"/>
    <dgm:cxn modelId="{2326271A-F1A0-43EB-B3BF-A3BC72CEAA41}" srcId="{348E6B9C-E6D0-4E05-96D6-9B2E2399A531}" destId="{6F74B17C-D62D-4538-BC24-28793A0ABE37}" srcOrd="0" destOrd="0" parTransId="{17B70503-7819-4DA7-82FB-730F46D01EF1}" sibTransId="{0CCA9B42-C9CC-429A-9359-39306CDF0ADD}"/>
    <dgm:cxn modelId="{78C87022-2ADE-452A-80C9-35EA06275BCF}" srcId="{7288A6CA-C011-40F6-A883-5FF38455CCF4}" destId="{14409F64-D860-494A-87AD-E5476E458E33}" srcOrd="1" destOrd="0" parTransId="{5CA4BBA3-B23A-47E3-B41D-DCDC7967DD63}" sibTransId="{2800A5F5-70D6-42A6-8D5B-1405A55590C7}"/>
    <dgm:cxn modelId="{FFC4AC2C-02D8-482E-A3D7-E38B58C2AA59}" type="presOf" srcId="{8E334812-5B8D-4200-A547-CA911756E7FD}" destId="{A4E06871-316C-4495-811E-DD6A95169D49}" srcOrd="0" destOrd="0" presId="urn:microsoft.com/office/officeart/2005/8/layout/list1"/>
    <dgm:cxn modelId="{A941B32D-6AB2-40C5-BF21-C767000998C7}" type="presOf" srcId="{14409F64-D860-494A-87AD-E5476E458E33}" destId="{3BD59DF0-594A-4EA8-A7A1-57C796909EBC}" srcOrd="0" destOrd="1" presId="urn:microsoft.com/office/officeart/2005/8/layout/list1"/>
    <dgm:cxn modelId="{0F0C6D30-C223-401A-AA9B-931F256B5F97}" type="presOf" srcId="{4D7FD186-6959-4A37-A127-EB95B2C1FD60}" destId="{9501DB95-61B7-458A-822B-31CF48903D70}" srcOrd="0" destOrd="1" presId="urn:microsoft.com/office/officeart/2005/8/layout/list1"/>
    <dgm:cxn modelId="{76E4F05B-700B-4211-AB70-7AC830A62054}" srcId="{7288A6CA-C011-40F6-A883-5FF38455CCF4}" destId="{3BE1538C-99AC-4A92-9082-0087DD153452}" srcOrd="0" destOrd="0" parTransId="{DF745F8D-0087-4295-91D1-6ED448695F85}" sibTransId="{42C64F34-14CE-4105-8982-309524215EFF}"/>
    <dgm:cxn modelId="{2C739261-1FAC-46C5-93CB-85F6A52E38A4}" type="presOf" srcId="{E4C23331-AE58-4070-8166-E881457B3BE4}" destId="{6CA68D28-98B9-4972-8724-4277D01B4474}" srcOrd="1" destOrd="0" presId="urn:microsoft.com/office/officeart/2005/8/layout/list1"/>
    <dgm:cxn modelId="{50DED445-3DCE-47E2-AF88-F41731EF2D76}" srcId="{BEF35FCD-EFBD-40EF-85AF-F2DB4D0D4386}" destId="{348E6B9C-E6D0-4E05-96D6-9B2E2399A531}" srcOrd="1" destOrd="0" parTransId="{D63939A5-E0CA-4550-8713-BFB99AAECF72}" sibTransId="{8AC8A81C-5B24-4ED7-9AAF-0D0B676F6FC2}"/>
    <dgm:cxn modelId="{3D9E9666-70B7-45EB-B545-9D03E356DF6C}" srcId="{7288A6CA-C011-40F6-A883-5FF38455CCF4}" destId="{426A14BA-A710-4C12-9CEA-BBE74B0B1F51}" srcOrd="2" destOrd="0" parTransId="{3EDB4227-6AAC-4BFB-95F3-E6A010FEF78F}" sibTransId="{28D57127-5F92-4EDB-B9B3-76C9DB220A4A}"/>
    <dgm:cxn modelId="{A385B266-9127-4D47-935F-8B97C01FD580}" type="presOf" srcId="{8DE21FD2-FBC6-4D4F-B791-410306F8C398}" destId="{0856293C-DA19-4120-8D36-BF1A049E035D}" srcOrd="0" destOrd="2" presId="urn:microsoft.com/office/officeart/2005/8/layout/list1"/>
    <dgm:cxn modelId="{D00A5B47-1B9D-49E7-A81D-D704ACF42586}" type="presOf" srcId="{348E6B9C-E6D0-4E05-96D6-9B2E2399A531}" destId="{3BC92779-DA56-452B-8362-3F5724E4E68F}" srcOrd="1" destOrd="0" presId="urn:microsoft.com/office/officeart/2005/8/layout/list1"/>
    <dgm:cxn modelId="{12057C70-02EA-4DAB-8FCB-6FA52F8658FE}" srcId="{BEF35FCD-EFBD-40EF-85AF-F2DB4D0D4386}" destId="{E4C23331-AE58-4070-8166-E881457B3BE4}" srcOrd="0" destOrd="0" parTransId="{0EE93E91-06B0-4D24-8E5A-732255CBA2BD}" sibTransId="{1B179515-EA53-4933-88C9-5C980514EE6B}"/>
    <dgm:cxn modelId="{BABFE450-D1E9-4459-B074-94FE8B025A00}" type="presOf" srcId="{7288A6CA-C011-40F6-A883-5FF38455CCF4}" destId="{4A2A8E92-B635-4FFD-8ED7-F35E2F74B200}" srcOrd="1" destOrd="0" presId="urn:microsoft.com/office/officeart/2005/8/layout/list1"/>
    <dgm:cxn modelId="{E931E971-D6BE-4DE7-AC81-67256393ABAC}" srcId="{348E6B9C-E6D0-4E05-96D6-9B2E2399A531}" destId="{93329EF0-7A90-4824-AEF1-B117DF244711}" srcOrd="2" destOrd="0" parTransId="{EC084017-C46C-41B2-82FB-C2CE4C71534E}" sibTransId="{6B5E3545-ED35-4352-8FD1-9E098E21CF64}"/>
    <dgm:cxn modelId="{3A3FAB52-3B24-4AD7-B822-CB611A65F05D}" type="presOf" srcId="{238C468D-C969-4F14-98CE-5FA01F47A516}" destId="{0856293C-DA19-4120-8D36-BF1A049E035D}" srcOrd="0" destOrd="0" presId="urn:microsoft.com/office/officeart/2005/8/layout/list1"/>
    <dgm:cxn modelId="{A3612853-73CF-4B99-A28A-82246289291E}" type="presOf" srcId="{8E334812-5B8D-4200-A547-CA911756E7FD}" destId="{41C9C67C-D99D-4ABF-B737-B19A9B136AD0}" srcOrd="1" destOrd="0" presId="urn:microsoft.com/office/officeart/2005/8/layout/list1"/>
    <dgm:cxn modelId="{D1EDEF7B-AB91-427A-AD9B-CA6A6ECF0BE3}" srcId="{E4C23331-AE58-4070-8166-E881457B3BE4}" destId="{8DE21FD2-FBC6-4D4F-B791-410306F8C398}" srcOrd="2" destOrd="0" parTransId="{E428FFA4-26B4-4DC8-B718-40ACF0E1CAE4}" sibTransId="{6764D5B8-A8E6-4F23-A81C-926DE5A50732}"/>
    <dgm:cxn modelId="{38F0458B-37C6-4F49-AB76-85B8C1B36DB2}" srcId="{E4C23331-AE58-4070-8166-E881457B3BE4}" destId="{8A00B386-BA09-4645-87E4-CC9FA8BBAA11}" srcOrd="1" destOrd="0" parTransId="{4C101D34-A64C-4CE1-8E3C-1922F40057B1}" sibTransId="{74D71149-3409-4E48-A289-DA3919D9E03E}"/>
    <dgm:cxn modelId="{5D66DE94-F216-430D-9938-DD86F50417DA}" type="presOf" srcId="{E4C23331-AE58-4070-8166-E881457B3BE4}" destId="{082A60DC-8B3F-4172-B58D-3F548D7B22BB}" srcOrd="0" destOrd="0" presId="urn:microsoft.com/office/officeart/2005/8/layout/list1"/>
    <dgm:cxn modelId="{B2689B95-F08D-4A1C-B21B-13BBC70CFAC2}" srcId="{BEF35FCD-EFBD-40EF-85AF-F2DB4D0D4386}" destId="{7288A6CA-C011-40F6-A883-5FF38455CCF4}" srcOrd="2" destOrd="0" parTransId="{E85C9921-EF27-4C90-B097-477F296EA742}" sibTransId="{35BBF725-19DB-4D20-863B-F072C210ED43}"/>
    <dgm:cxn modelId="{3A81429A-1B4F-4435-9BA9-CA5EF19275EC}" srcId="{8E334812-5B8D-4200-A547-CA911756E7FD}" destId="{F51FFEC9-3371-4480-9582-2847B26FAEC9}" srcOrd="2" destOrd="0" parTransId="{5E127615-8F3D-4546-98F7-312044E71CAA}" sibTransId="{B6414621-7E0F-4810-993F-08C5421A603E}"/>
    <dgm:cxn modelId="{FD4DB99B-2AFE-4109-9CD9-F4895AB3719B}" srcId="{348E6B9C-E6D0-4E05-96D6-9B2E2399A531}" destId="{B6183D65-A184-423D-8526-6280CE36469A}" srcOrd="1" destOrd="0" parTransId="{535AF52C-2385-433C-9083-865B838A4F9F}" sibTransId="{AEC0D94F-A9A3-4DA0-B09C-E5782B1D09B9}"/>
    <dgm:cxn modelId="{4275C19C-ACAD-40F6-8EA1-A1292563C49F}" srcId="{E4C23331-AE58-4070-8166-E881457B3BE4}" destId="{238C468D-C969-4F14-98CE-5FA01F47A516}" srcOrd="0" destOrd="0" parTransId="{BB803B1C-E1D9-4A6B-8C99-158953AF9ABA}" sibTransId="{02B22D06-1D2E-41A2-A82E-F97EBC3E8AE8}"/>
    <dgm:cxn modelId="{B9EB3F9D-C41D-4F81-ABF5-EDB6C05FC5C9}" type="presOf" srcId="{6F74B17C-D62D-4538-BC24-28793A0ABE37}" destId="{2D50C397-4DDB-45C7-8B25-F42A24C5F4BF}" srcOrd="0" destOrd="0" presId="urn:microsoft.com/office/officeart/2005/8/layout/list1"/>
    <dgm:cxn modelId="{E32C2DA2-9E2C-4987-B463-E2F7751B746C}" type="presOf" srcId="{8A00B386-BA09-4645-87E4-CC9FA8BBAA11}" destId="{0856293C-DA19-4120-8D36-BF1A049E035D}" srcOrd="0" destOrd="1" presId="urn:microsoft.com/office/officeart/2005/8/layout/list1"/>
    <dgm:cxn modelId="{868218AA-28B8-41DB-8D24-1B3332E883EF}" type="presOf" srcId="{7288A6CA-C011-40F6-A883-5FF38455CCF4}" destId="{87917E3D-2E6F-4386-AD4B-F5BF2F1EF9C8}" srcOrd="0" destOrd="0" presId="urn:microsoft.com/office/officeart/2005/8/layout/list1"/>
    <dgm:cxn modelId="{7750CBB2-80BD-4F40-B014-DC37494D2DA2}" type="presOf" srcId="{348E6B9C-E6D0-4E05-96D6-9B2E2399A531}" destId="{BBB9AFB5-1F9F-492B-B9A5-F22D7BADF9B0}" srcOrd="0" destOrd="0" presId="urn:microsoft.com/office/officeart/2005/8/layout/list1"/>
    <dgm:cxn modelId="{4F86D1D2-38FD-4598-88B1-173B921485C4}" type="presOf" srcId="{3BE1538C-99AC-4A92-9082-0087DD153452}" destId="{3BD59DF0-594A-4EA8-A7A1-57C796909EBC}" srcOrd="0" destOrd="0" presId="urn:microsoft.com/office/officeart/2005/8/layout/list1"/>
    <dgm:cxn modelId="{1D71A4DB-CD65-4A8C-B382-E3BF8FB0525F}" srcId="{8E334812-5B8D-4200-A547-CA911756E7FD}" destId="{4D7FD186-6959-4A37-A127-EB95B2C1FD60}" srcOrd="1" destOrd="0" parTransId="{8042F4EE-60C6-40D6-8BD7-4848A1D88B27}" sibTransId="{7D4BDBD4-18E2-4416-A8E1-CD06FD2D9808}"/>
    <dgm:cxn modelId="{C50707E0-1090-4DDF-AE6F-6613CE824AED}" type="presOf" srcId="{B6183D65-A184-423D-8526-6280CE36469A}" destId="{2D50C397-4DDB-45C7-8B25-F42A24C5F4BF}" srcOrd="0" destOrd="1" presId="urn:microsoft.com/office/officeart/2005/8/layout/list1"/>
    <dgm:cxn modelId="{3A6E50E9-1292-4335-A629-ECD7379E697A}" type="presOf" srcId="{BEF35FCD-EFBD-40EF-85AF-F2DB4D0D4386}" destId="{E5728694-5F0F-47AA-A3F7-7B6A170087F3}" srcOrd="0" destOrd="0" presId="urn:microsoft.com/office/officeart/2005/8/layout/list1"/>
    <dgm:cxn modelId="{192CA0F1-3497-4D42-8C4B-64FA64C492F9}" type="presOf" srcId="{F51FFEC9-3371-4480-9582-2847B26FAEC9}" destId="{9501DB95-61B7-458A-822B-31CF48903D70}" srcOrd="0" destOrd="2" presId="urn:microsoft.com/office/officeart/2005/8/layout/list1"/>
    <dgm:cxn modelId="{B32840DA-43F4-4D35-9FD5-C76789A12C0C}" type="presParOf" srcId="{E5728694-5F0F-47AA-A3F7-7B6A170087F3}" destId="{F97B4E8B-C519-4DAE-8985-9E03033AD764}" srcOrd="0" destOrd="0" presId="urn:microsoft.com/office/officeart/2005/8/layout/list1"/>
    <dgm:cxn modelId="{8BA3417A-8F11-4DA3-AC86-8CA57CB1D89A}" type="presParOf" srcId="{F97B4E8B-C519-4DAE-8985-9E03033AD764}" destId="{082A60DC-8B3F-4172-B58D-3F548D7B22BB}" srcOrd="0" destOrd="0" presId="urn:microsoft.com/office/officeart/2005/8/layout/list1"/>
    <dgm:cxn modelId="{12E38792-D3FD-411C-B69C-D1BF9E306C7B}" type="presParOf" srcId="{F97B4E8B-C519-4DAE-8985-9E03033AD764}" destId="{6CA68D28-98B9-4972-8724-4277D01B4474}" srcOrd="1" destOrd="0" presId="urn:microsoft.com/office/officeart/2005/8/layout/list1"/>
    <dgm:cxn modelId="{B8C05887-391C-4DCE-B4DA-ADDE4D224E8E}" type="presParOf" srcId="{E5728694-5F0F-47AA-A3F7-7B6A170087F3}" destId="{23E31798-4256-480F-84BC-C0DF1FAF83E1}" srcOrd="1" destOrd="0" presId="urn:microsoft.com/office/officeart/2005/8/layout/list1"/>
    <dgm:cxn modelId="{F917E491-9906-4E39-9E17-5345F77E5D59}" type="presParOf" srcId="{E5728694-5F0F-47AA-A3F7-7B6A170087F3}" destId="{0856293C-DA19-4120-8D36-BF1A049E035D}" srcOrd="2" destOrd="0" presId="urn:microsoft.com/office/officeart/2005/8/layout/list1"/>
    <dgm:cxn modelId="{B8C296BE-FE67-46A9-9897-320DEDB8BE15}" type="presParOf" srcId="{E5728694-5F0F-47AA-A3F7-7B6A170087F3}" destId="{86814E29-4CD5-41CF-8D70-E85CB1CD516E}" srcOrd="3" destOrd="0" presId="urn:microsoft.com/office/officeart/2005/8/layout/list1"/>
    <dgm:cxn modelId="{4D5D33B1-305C-4A0A-BE34-3E67DF9CD72F}" type="presParOf" srcId="{E5728694-5F0F-47AA-A3F7-7B6A170087F3}" destId="{7578184B-C66D-4A7A-88CD-D8C974F924C3}" srcOrd="4" destOrd="0" presId="urn:microsoft.com/office/officeart/2005/8/layout/list1"/>
    <dgm:cxn modelId="{34EC1587-9178-4C50-88E3-05876AEBEBE0}" type="presParOf" srcId="{7578184B-C66D-4A7A-88CD-D8C974F924C3}" destId="{BBB9AFB5-1F9F-492B-B9A5-F22D7BADF9B0}" srcOrd="0" destOrd="0" presId="urn:microsoft.com/office/officeart/2005/8/layout/list1"/>
    <dgm:cxn modelId="{CAFF22C6-005F-47D9-833C-5606CB4D9A78}" type="presParOf" srcId="{7578184B-C66D-4A7A-88CD-D8C974F924C3}" destId="{3BC92779-DA56-452B-8362-3F5724E4E68F}" srcOrd="1" destOrd="0" presId="urn:microsoft.com/office/officeart/2005/8/layout/list1"/>
    <dgm:cxn modelId="{70423D5C-C946-421B-A9E1-EC08B6E0EDE8}" type="presParOf" srcId="{E5728694-5F0F-47AA-A3F7-7B6A170087F3}" destId="{13BDAF76-DFDE-4859-AB37-759187BABFDF}" srcOrd="5" destOrd="0" presId="urn:microsoft.com/office/officeart/2005/8/layout/list1"/>
    <dgm:cxn modelId="{1CEDB618-F6AD-4161-A1A4-75F5963B2A92}" type="presParOf" srcId="{E5728694-5F0F-47AA-A3F7-7B6A170087F3}" destId="{2D50C397-4DDB-45C7-8B25-F42A24C5F4BF}" srcOrd="6" destOrd="0" presId="urn:microsoft.com/office/officeart/2005/8/layout/list1"/>
    <dgm:cxn modelId="{A146AE51-EB73-4E94-A9F6-B2A5507199A4}" type="presParOf" srcId="{E5728694-5F0F-47AA-A3F7-7B6A170087F3}" destId="{3070F308-72C0-42B5-8A6A-C8EEF80F0EB7}" srcOrd="7" destOrd="0" presId="urn:microsoft.com/office/officeart/2005/8/layout/list1"/>
    <dgm:cxn modelId="{3FE22E51-8BAE-4A57-8694-8113F041A39A}" type="presParOf" srcId="{E5728694-5F0F-47AA-A3F7-7B6A170087F3}" destId="{19A99E48-A642-41AB-B9DD-DD44450C36ED}" srcOrd="8" destOrd="0" presId="urn:microsoft.com/office/officeart/2005/8/layout/list1"/>
    <dgm:cxn modelId="{C9FA4351-A6E5-4545-8DB6-0777DFDA2AC8}" type="presParOf" srcId="{19A99E48-A642-41AB-B9DD-DD44450C36ED}" destId="{87917E3D-2E6F-4386-AD4B-F5BF2F1EF9C8}" srcOrd="0" destOrd="0" presId="urn:microsoft.com/office/officeart/2005/8/layout/list1"/>
    <dgm:cxn modelId="{F2DF6A84-5496-4741-899E-9A2634B9E39C}" type="presParOf" srcId="{19A99E48-A642-41AB-B9DD-DD44450C36ED}" destId="{4A2A8E92-B635-4FFD-8ED7-F35E2F74B200}" srcOrd="1" destOrd="0" presId="urn:microsoft.com/office/officeart/2005/8/layout/list1"/>
    <dgm:cxn modelId="{FB195F95-6045-41FC-9327-7CCA9D104FC4}" type="presParOf" srcId="{E5728694-5F0F-47AA-A3F7-7B6A170087F3}" destId="{32278259-3249-4141-BC69-6F00A3764E3F}" srcOrd="9" destOrd="0" presId="urn:microsoft.com/office/officeart/2005/8/layout/list1"/>
    <dgm:cxn modelId="{A426AF55-1B59-4CDE-B3C3-BF20F30506FF}" type="presParOf" srcId="{E5728694-5F0F-47AA-A3F7-7B6A170087F3}" destId="{3BD59DF0-594A-4EA8-A7A1-57C796909EBC}" srcOrd="10" destOrd="0" presId="urn:microsoft.com/office/officeart/2005/8/layout/list1"/>
    <dgm:cxn modelId="{7FF2B4C6-87AF-453C-8635-BEB7BE25907E}" type="presParOf" srcId="{E5728694-5F0F-47AA-A3F7-7B6A170087F3}" destId="{3F67ADE9-D40B-4823-8B09-1ADCE5EF8D04}" srcOrd="11" destOrd="0" presId="urn:microsoft.com/office/officeart/2005/8/layout/list1"/>
    <dgm:cxn modelId="{B04E13D3-9649-47A0-A1F8-EDF3CFB4A036}" type="presParOf" srcId="{E5728694-5F0F-47AA-A3F7-7B6A170087F3}" destId="{99249636-ADBA-49B8-AD51-F529CD0E13E6}" srcOrd="12" destOrd="0" presId="urn:microsoft.com/office/officeart/2005/8/layout/list1"/>
    <dgm:cxn modelId="{BEF846F6-0549-4B2B-854B-19177DB69404}" type="presParOf" srcId="{99249636-ADBA-49B8-AD51-F529CD0E13E6}" destId="{A4E06871-316C-4495-811E-DD6A95169D49}" srcOrd="0" destOrd="0" presId="urn:microsoft.com/office/officeart/2005/8/layout/list1"/>
    <dgm:cxn modelId="{93B997FB-574E-4B95-8F6F-78324D02D57D}" type="presParOf" srcId="{99249636-ADBA-49B8-AD51-F529CD0E13E6}" destId="{41C9C67C-D99D-4ABF-B737-B19A9B136AD0}" srcOrd="1" destOrd="0" presId="urn:microsoft.com/office/officeart/2005/8/layout/list1"/>
    <dgm:cxn modelId="{4744BC1D-52DA-4D87-A8BC-5EA29C5B2189}" type="presParOf" srcId="{E5728694-5F0F-47AA-A3F7-7B6A170087F3}" destId="{C66D8DF6-F0F4-4706-BE5E-918CFCF733BD}" srcOrd="13" destOrd="0" presId="urn:microsoft.com/office/officeart/2005/8/layout/list1"/>
    <dgm:cxn modelId="{9DB0DD59-DB74-4360-8E20-D9405A680C07}" type="presParOf" srcId="{E5728694-5F0F-47AA-A3F7-7B6A170087F3}" destId="{9501DB95-61B7-458A-822B-31CF48903D7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58757-679E-4DB5-A99D-E6E67EEC3A42}">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62702-D60A-4DFA-A9CA-202E8DD0EBA8}">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D5B95-1111-4AD7-9722-F7A321B7A10E}">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Data Collection</a:t>
          </a:r>
          <a:endParaRPr lang="en-US" sz="1900" kern="1200"/>
        </a:p>
      </dsp:txBody>
      <dsp:txXfrm>
        <a:off x="935949" y="1901"/>
        <a:ext cx="5365651" cy="810345"/>
      </dsp:txXfrm>
    </dsp:sp>
    <dsp:sp modelId="{D3D80BD1-66FF-457E-B1BA-1F0DEDB18CFF}">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5BA95-15FD-4CBE-B5B3-F6D808245603}">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9CB0B3-36AA-4A41-9B7D-9BBBF0889BB8}">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Data Cleaning</a:t>
          </a:r>
          <a:endParaRPr lang="en-US" sz="1900" kern="1200"/>
        </a:p>
      </dsp:txBody>
      <dsp:txXfrm>
        <a:off x="935949" y="1014833"/>
        <a:ext cx="5365651" cy="810345"/>
      </dsp:txXfrm>
    </dsp:sp>
    <dsp:sp modelId="{1CE66DBF-1D2C-4FA3-A576-2B9A5CE1847C}">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49CD6-CE8F-4F45-A81E-6155EDBE5241}">
      <dsp:nvSpPr>
        <dsp:cNvPr id="0" name=""/>
        <dsp:cNvSpPr/>
      </dsp:nvSpPr>
      <dsp:spPr>
        <a:xfrm>
          <a:off x="245129" y="2210093"/>
          <a:ext cx="445690" cy="44569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C06432-39BF-4B2D-A1ED-808109E9AD5E}">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Data Analysis</a:t>
          </a:r>
          <a:endParaRPr lang="en-US" sz="1900" kern="1200"/>
        </a:p>
      </dsp:txBody>
      <dsp:txXfrm>
        <a:off x="935949" y="2027765"/>
        <a:ext cx="5365651" cy="810345"/>
      </dsp:txXfrm>
    </dsp:sp>
    <dsp:sp modelId="{0E299820-1A80-467B-ACA0-CA375309FC75}">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9AA62-D4EF-40B1-A282-A751C22D6CC2}">
      <dsp:nvSpPr>
        <dsp:cNvPr id="0" name=""/>
        <dsp:cNvSpPr/>
      </dsp:nvSpPr>
      <dsp:spPr>
        <a:xfrm>
          <a:off x="245129" y="3223025"/>
          <a:ext cx="445690" cy="44569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1089F-E54D-41D8-9E4C-BD32F559711C}">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Communication</a:t>
          </a:r>
          <a:endParaRPr lang="en-US" sz="1900" kern="1200"/>
        </a:p>
      </dsp:txBody>
      <dsp:txXfrm>
        <a:off x="935949" y="3040697"/>
        <a:ext cx="5365651" cy="810345"/>
      </dsp:txXfrm>
    </dsp:sp>
    <dsp:sp modelId="{83F597C5-6889-43BF-BDB9-41793851CDCF}">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9A884-D6B2-4D03-A7B3-9E6D84511054}">
      <dsp:nvSpPr>
        <dsp:cNvPr id="0" name=""/>
        <dsp:cNvSpPr/>
      </dsp:nvSpPr>
      <dsp:spPr>
        <a:xfrm>
          <a:off x="245129" y="4235957"/>
          <a:ext cx="445690" cy="44569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F40DB-6D61-4709-AB04-97FD1CA7CA60}">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Data Visualization</a:t>
          </a:r>
          <a:endParaRPr lang="en-US" sz="1900" kern="1200"/>
        </a:p>
      </dsp:txBody>
      <dsp:txXfrm>
        <a:off x="935949" y="4053629"/>
        <a:ext cx="5365651" cy="810345"/>
      </dsp:txXfrm>
    </dsp:sp>
    <dsp:sp modelId="{5FC157AA-5575-40FF-8CA9-C9C3E39B43AA}">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2D2CC-FE5E-4F03-973C-D590DE41177C}">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91DD79-D806-445C-B67B-E4427477FC5E}">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CA" sz="1900" b="0" i="0" kern="1200"/>
            <a:t>Machine Learning</a:t>
          </a:r>
          <a:endParaRPr lang="en-US" sz="1900" kern="1200"/>
        </a:p>
      </dsp:txBody>
      <dsp:txXfrm>
        <a:off x="935949" y="5066561"/>
        <a:ext cx="5365651" cy="810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6293C-DA19-4120-8D36-BF1A049E035D}">
      <dsp:nvSpPr>
        <dsp:cNvPr id="0" name=""/>
        <dsp:cNvSpPr/>
      </dsp:nvSpPr>
      <dsp:spPr>
        <a:xfrm>
          <a:off x="0" y="307109"/>
          <a:ext cx="6253721" cy="756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electronic health records (EHR) to identify disease patterns, trends and risk factors</a:t>
          </a:r>
          <a:endParaRPr lang="en-US" sz="1000" kern="1200"/>
        </a:p>
        <a:p>
          <a:pPr marL="57150" lvl="1" indent="-57150" algn="l" defTabSz="444500">
            <a:lnSpc>
              <a:spcPct val="90000"/>
            </a:lnSpc>
            <a:spcBef>
              <a:spcPct val="0"/>
            </a:spcBef>
            <a:spcAft>
              <a:spcPct val="15000"/>
            </a:spcAft>
            <a:buChar char="•"/>
          </a:pPr>
          <a:r>
            <a:rPr lang="en-CA" sz="1000" b="0" i="0" kern="1200"/>
            <a:t>Analyzing clinical trial data to assess the effectiveness of new treatments</a:t>
          </a:r>
          <a:endParaRPr lang="en-US" sz="1000" kern="1200"/>
        </a:p>
        <a:p>
          <a:pPr marL="57150" lvl="1" indent="-57150" algn="l" defTabSz="444500">
            <a:lnSpc>
              <a:spcPct val="90000"/>
            </a:lnSpc>
            <a:spcBef>
              <a:spcPct val="0"/>
            </a:spcBef>
            <a:spcAft>
              <a:spcPct val="15000"/>
            </a:spcAft>
            <a:buChar char="•"/>
          </a:pPr>
          <a:r>
            <a:rPr lang="en-CA" sz="1000" b="0" i="0" kern="1200"/>
            <a:t>Analyzing epidemiological data to track the spread of diseases</a:t>
          </a:r>
          <a:endParaRPr lang="en-US" sz="1000" kern="1200"/>
        </a:p>
      </dsp:txBody>
      <dsp:txXfrm>
        <a:off x="0" y="307109"/>
        <a:ext cx="6253721" cy="756000"/>
      </dsp:txXfrm>
    </dsp:sp>
    <dsp:sp modelId="{6CA68D28-98B9-4972-8724-4277D01B4474}">
      <dsp:nvSpPr>
        <dsp:cNvPr id="0" name=""/>
        <dsp:cNvSpPr/>
      </dsp:nvSpPr>
      <dsp:spPr>
        <a:xfrm>
          <a:off x="312686" y="15950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Data Analysis:</a:t>
          </a:r>
          <a:endParaRPr lang="en-US" sz="1000" kern="1200"/>
        </a:p>
      </dsp:txBody>
      <dsp:txXfrm>
        <a:off x="327096" y="173919"/>
        <a:ext cx="4348785" cy="266380"/>
      </dsp:txXfrm>
    </dsp:sp>
    <dsp:sp modelId="{2D50C397-4DDB-45C7-8B25-F42A24C5F4BF}">
      <dsp:nvSpPr>
        <dsp:cNvPr id="0" name=""/>
        <dsp:cNvSpPr/>
      </dsp:nvSpPr>
      <dsp:spPr>
        <a:xfrm>
          <a:off x="0" y="1264709"/>
          <a:ext cx="6253721" cy="897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medical images such as X-rays, MRIs, and CT scans to detect abnormalities</a:t>
          </a:r>
          <a:endParaRPr lang="en-US" sz="1000" kern="1200"/>
        </a:p>
        <a:p>
          <a:pPr marL="57150" lvl="1" indent="-57150" algn="l" defTabSz="444500">
            <a:lnSpc>
              <a:spcPct val="90000"/>
            </a:lnSpc>
            <a:spcBef>
              <a:spcPct val="0"/>
            </a:spcBef>
            <a:spcAft>
              <a:spcPct val="15000"/>
            </a:spcAft>
            <a:buChar char="•"/>
          </a:pPr>
          <a:r>
            <a:rPr lang="en-CA" sz="1000" b="0" i="0" kern="1200"/>
            <a:t>Identifying tumours, lesions, and other abnormalities in medical images using machine learning algorithms</a:t>
          </a:r>
          <a:endParaRPr lang="en-US" sz="1000" kern="1200"/>
        </a:p>
        <a:p>
          <a:pPr marL="57150" lvl="1" indent="-57150" algn="l" defTabSz="444500">
            <a:lnSpc>
              <a:spcPct val="90000"/>
            </a:lnSpc>
            <a:spcBef>
              <a:spcPct val="0"/>
            </a:spcBef>
            <a:spcAft>
              <a:spcPct val="15000"/>
            </a:spcAft>
            <a:buChar char="•"/>
          </a:pPr>
          <a:r>
            <a:rPr lang="en-CA" sz="1000" b="0" i="0" kern="1200"/>
            <a:t>Tracking the progression of diseases by analyzing images over time</a:t>
          </a:r>
          <a:endParaRPr lang="en-US" sz="1000" kern="1200"/>
        </a:p>
      </dsp:txBody>
      <dsp:txXfrm>
        <a:off x="0" y="1264709"/>
        <a:ext cx="6253721" cy="897750"/>
      </dsp:txXfrm>
    </dsp:sp>
    <dsp:sp modelId="{3BC92779-DA56-452B-8362-3F5724E4E68F}">
      <dsp:nvSpPr>
        <dsp:cNvPr id="0" name=""/>
        <dsp:cNvSpPr/>
      </dsp:nvSpPr>
      <dsp:spPr>
        <a:xfrm>
          <a:off x="312686" y="111710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Image Analysis:</a:t>
          </a:r>
          <a:endParaRPr lang="en-US" sz="1000" kern="1200"/>
        </a:p>
      </dsp:txBody>
      <dsp:txXfrm>
        <a:off x="327096" y="1131519"/>
        <a:ext cx="4348785" cy="266380"/>
      </dsp:txXfrm>
    </dsp:sp>
    <dsp:sp modelId="{3BD59DF0-594A-4EA8-A7A1-57C796909EBC}">
      <dsp:nvSpPr>
        <dsp:cNvPr id="0" name=""/>
        <dsp:cNvSpPr/>
      </dsp:nvSpPr>
      <dsp:spPr>
        <a:xfrm>
          <a:off x="0" y="2364059"/>
          <a:ext cx="6253721"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Developing predictive models to identify patients at risk of developing certain conditions such as diabetes, cardiovascular disease, or cancer</a:t>
          </a:r>
          <a:endParaRPr lang="en-US" sz="1000" kern="1200"/>
        </a:p>
        <a:p>
          <a:pPr marL="57150" lvl="1" indent="-57150" algn="l" defTabSz="444500">
            <a:lnSpc>
              <a:spcPct val="90000"/>
            </a:lnSpc>
            <a:spcBef>
              <a:spcPct val="0"/>
            </a:spcBef>
            <a:spcAft>
              <a:spcPct val="15000"/>
            </a:spcAft>
            <a:buChar char="•"/>
          </a:pPr>
          <a:r>
            <a:rPr lang="en-CA" sz="1000" b="0" i="0" kern="1200"/>
            <a:t>Developing algorithms to assist with clinical decision-making, such as identifying the best treatment options for patients based on their medical history and symptoms</a:t>
          </a:r>
          <a:endParaRPr lang="en-US" sz="1000" kern="1200"/>
        </a:p>
        <a:p>
          <a:pPr marL="57150" lvl="1" indent="-57150" algn="l" defTabSz="444500">
            <a:lnSpc>
              <a:spcPct val="90000"/>
            </a:lnSpc>
            <a:spcBef>
              <a:spcPct val="0"/>
            </a:spcBef>
            <a:spcAft>
              <a:spcPct val="15000"/>
            </a:spcAft>
            <a:buChar char="•"/>
          </a:pPr>
          <a:r>
            <a:rPr lang="en-CA" sz="1000" b="0" i="0" kern="1200"/>
            <a:t>Developing diagnostic tools using machine learning algorithms that can automatically identify certain diseases from medical images or patient data</a:t>
          </a:r>
          <a:endParaRPr lang="en-US" sz="1000" kern="1200"/>
        </a:p>
      </dsp:txBody>
      <dsp:txXfrm>
        <a:off x="0" y="2364059"/>
        <a:ext cx="6253721" cy="1165500"/>
      </dsp:txXfrm>
    </dsp:sp>
    <dsp:sp modelId="{4A2A8E92-B635-4FFD-8ED7-F35E2F74B200}">
      <dsp:nvSpPr>
        <dsp:cNvPr id="0" name=""/>
        <dsp:cNvSpPr/>
      </dsp:nvSpPr>
      <dsp:spPr>
        <a:xfrm>
          <a:off x="312686" y="221645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Machine Learning:</a:t>
          </a:r>
          <a:endParaRPr lang="en-US" sz="1000" kern="1200"/>
        </a:p>
      </dsp:txBody>
      <dsp:txXfrm>
        <a:off x="327096" y="2230869"/>
        <a:ext cx="4348785" cy="266380"/>
      </dsp:txXfrm>
    </dsp:sp>
    <dsp:sp modelId="{9501DB95-61B7-458A-822B-31CF48903D70}">
      <dsp:nvSpPr>
        <dsp:cNvPr id="0" name=""/>
        <dsp:cNvSpPr/>
      </dsp:nvSpPr>
      <dsp:spPr>
        <a:xfrm>
          <a:off x="0" y="3731160"/>
          <a:ext cx="6253721" cy="1165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208280" rIns="485358" bIns="71120" numCol="1" spcCol="1270" anchor="t" anchorCtr="0">
          <a:noAutofit/>
        </a:bodyPr>
        <a:lstStyle/>
        <a:p>
          <a:pPr marL="57150" lvl="1" indent="-57150" algn="l" defTabSz="444500">
            <a:lnSpc>
              <a:spcPct val="90000"/>
            </a:lnSpc>
            <a:spcBef>
              <a:spcPct val="0"/>
            </a:spcBef>
            <a:spcAft>
              <a:spcPct val="15000"/>
            </a:spcAft>
            <a:buChar char="•"/>
          </a:pPr>
          <a:r>
            <a:rPr lang="en-CA" sz="1000" b="0" i="0" kern="1200"/>
            <a:t>Analyzing unstructured clinical notes and medical records to extract useful information such as diagnoses, treatments, and medication dosages</a:t>
          </a:r>
          <a:endParaRPr lang="en-US" sz="1000" kern="1200"/>
        </a:p>
        <a:p>
          <a:pPr marL="57150" lvl="1" indent="-57150" algn="l" defTabSz="444500">
            <a:lnSpc>
              <a:spcPct val="90000"/>
            </a:lnSpc>
            <a:spcBef>
              <a:spcPct val="0"/>
            </a:spcBef>
            <a:spcAft>
              <a:spcPct val="15000"/>
            </a:spcAft>
            <a:buChar char="•"/>
          </a:pPr>
          <a:r>
            <a:rPr lang="en-CA" sz="1000" b="0" i="0" kern="1200"/>
            <a:t>Developing chatbots or virtual assistants that can answer patient questions or provide medical advice</a:t>
          </a:r>
          <a:endParaRPr lang="en-US" sz="1000" kern="1200"/>
        </a:p>
        <a:p>
          <a:pPr marL="57150" lvl="1" indent="-57150" algn="l" defTabSz="444500">
            <a:lnSpc>
              <a:spcPct val="90000"/>
            </a:lnSpc>
            <a:spcBef>
              <a:spcPct val="0"/>
            </a:spcBef>
            <a:spcAft>
              <a:spcPct val="15000"/>
            </a:spcAft>
            <a:buChar char="•"/>
          </a:pPr>
          <a:r>
            <a:rPr lang="en-CA" sz="1000" b="0" i="0" kern="1200"/>
            <a:t>Develop algorithms that can classify medical texts, such as medical publications or clinical guidelines, into different categories or topics.</a:t>
          </a:r>
          <a:endParaRPr lang="en-US" sz="1000" kern="1200"/>
        </a:p>
      </dsp:txBody>
      <dsp:txXfrm>
        <a:off x="0" y="3731160"/>
        <a:ext cx="6253721" cy="1165500"/>
      </dsp:txXfrm>
    </dsp:sp>
    <dsp:sp modelId="{41C9C67C-D99D-4ABF-B737-B19A9B136AD0}">
      <dsp:nvSpPr>
        <dsp:cNvPr id="0" name=""/>
        <dsp:cNvSpPr/>
      </dsp:nvSpPr>
      <dsp:spPr>
        <a:xfrm>
          <a:off x="312686" y="3583559"/>
          <a:ext cx="4377605"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444500">
            <a:lnSpc>
              <a:spcPct val="90000"/>
            </a:lnSpc>
            <a:spcBef>
              <a:spcPct val="0"/>
            </a:spcBef>
            <a:spcAft>
              <a:spcPct val="35000"/>
            </a:spcAft>
            <a:buNone/>
          </a:pPr>
          <a:r>
            <a:rPr lang="en-CA" sz="1000" b="0" i="0" kern="1200"/>
            <a:t>Natural Language Processing (NLP):</a:t>
          </a:r>
          <a:endParaRPr lang="en-US" sz="1000" kern="1200"/>
        </a:p>
      </dsp:txBody>
      <dsp:txXfrm>
        <a:off x="327096" y="3597969"/>
        <a:ext cx="4348785" cy="266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6E704-20B0-4DC3-BE21-025F8789671A}" type="datetimeFigureOut">
              <a:rPr lang="en-CA" smtClean="0"/>
              <a:t>2023-04-11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9E65D-0159-4A50-80BC-866F08DB1BF8}" type="slidenum">
              <a:rPr lang="en-CA" smtClean="0"/>
              <a:t>‹#›</a:t>
            </a:fld>
            <a:endParaRPr lang="en-CA"/>
          </a:p>
        </p:txBody>
      </p:sp>
    </p:spTree>
    <p:extLst>
      <p:ext uri="{BB962C8B-B14F-4D97-AF65-F5344CB8AC3E}">
        <p14:creationId xmlns:p14="http://schemas.microsoft.com/office/powerpoint/2010/main" val="259745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CA" b="0" i="0">
                <a:solidFill>
                  <a:srgbClr val="D1D5DB"/>
                </a:solidFill>
                <a:effectLst/>
                <a:latin typeface="Söhne"/>
              </a:rPr>
              <a:t>Data Collection: This involves gathering data from various sources such as databases, APIs, surveys, sensors, social media, and other relevant sources.</a:t>
            </a:r>
          </a:p>
          <a:p>
            <a:pPr algn="l">
              <a:buFont typeface="+mj-lt"/>
              <a:buAutoNum type="arabicPeriod"/>
            </a:pPr>
            <a:r>
              <a:rPr lang="en-CA" b="0" i="0">
                <a:solidFill>
                  <a:srgbClr val="D1D5DB"/>
                </a:solidFill>
                <a:effectLst/>
                <a:latin typeface="Söhne"/>
              </a:rPr>
              <a:t>Data Cleaning: This is the process of ensuring that the data is accurate, complete, and ready for analysis. It involves tasks such as removing duplicates, dealing with missing values, and correcting errors.</a:t>
            </a:r>
          </a:p>
          <a:p>
            <a:pPr algn="l">
              <a:buFont typeface="+mj-lt"/>
              <a:buAutoNum type="arabicPeriod"/>
            </a:pPr>
            <a:r>
              <a:rPr lang="en-CA" b="0" i="0">
                <a:solidFill>
                  <a:srgbClr val="D1D5DB"/>
                </a:solidFill>
                <a:effectLst/>
                <a:latin typeface="Söhne"/>
              </a:rPr>
              <a:t>Data Analysis: This is where data science really comes into play. The data is analyzed using statistical techniques, machine learning algorithms, and data visualization tools to gain insights and extract meaning from the data.</a:t>
            </a:r>
          </a:p>
          <a:p>
            <a:pPr algn="l">
              <a:buFont typeface="+mj-lt"/>
              <a:buAutoNum type="arabicPeriod"/>
            </a:pPr>
            <a:r>
              <a:rPr lang="en-CA" b="0" i="0">
                <a:solidFill>
                  <a:srgbClr val="D1D5DB"/>
                </a:solidFill>
                <a:effectLst/>
                <a:latin typeface="Söhne"/>
              </a:rPr>
              <a:t>Data Visualization: This aspect of data science involves creating charts, graphs, and other visual representations of the data to make it easier to understand and communicate the findings to others.</a:t>
            </a:r>
          </a:p>
          <a:p>
            <a:pPr algn="l">
              <a:buFont typeface="+mj-lt"/>
              <a:buAutoNum type="arabicPeriod"/>
            </a:pPr>
            <a:r>
              <a:rPr lang="en-CA" b="0" i="0">
                <a:solidFill>
                  <a:srgbClr val="D1D5DB"/>
                </a:solidFill>
                <a:effectLst/>
                <a:latin typeface="Söhne"/>
              </a:rPr>
              <a:t>Machine Learning: This is a subfield of data science that involves building models that can learn from data and make predictions or decisions based on that learning.</a:t>
            </a:r>
          </a:p>
          <a:p>
            <a:pPr algn="l">
              <a:buFont typeface="+mj-lt"/>
              <a:buAutoNum type="arabicPeriod"/>
            </a:pPr>
            <a:r>
              <a:rPr lang="en-CA" b="0" i="0">
                <a:solidFill>
                  <a:srgbClr val="D1D5DB"/>
                </a:solidFill>
                <a:effectLst/>
                <a:latin typeface="Söhne"/>
              </a:rPr>
              <a:t>Communication: Finally, data science requires effective communication skills to be able to present the findings to stakeholders and decision-makers in a way that is easy to understand and actionable.</a:t>
            </a:r>
          </a:p>
          <a:p>
            <a:endParaRPr lang="en-CA"/>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7F62B0-DF2F-4239-964F-BF77526304F6}"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59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42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171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04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7F06-ECA1-5202-05F0-A44100A19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F3CC0FE-2B82-6611-504A-B3AE84BDA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AEE76ED-1DFC-E0EF-36E7-0EECBF24731F}"/>
              </a:ext>
            </a:extLst>
          </p:cNvPr>
          <p:cNvSpPr>
            <a:spLocks noGrp="1"/>
          </p:cNvSpPr>
          <p:nvPr>
            <p:ph type="dt" sz="half" idx="10"/>
          </p:nvPr>
        </p:nvSpPr>
        <p:spPr/>
        <p:txBody>
          <a:bodyPr/>
          <a:lstStyle/>
          <a:p>
            <a:fld id="{11A6662E-FAF4-44BC-88B5-85A7CBFB6D30}" type="datetime1">
              <a:rPr lang="en-US" smtClean="0"/>
              <a:pPr/>
              <a:t>4/11/2023</a:t>
            </a:fld>
            <a:endParaRPr lang="en-US"/>
          </a:p>
        </p:txBody>
      </p:sp>
      <p:sp>
        <p:nvSpPr>
          <p:cNvPr id="5" name="Footer Placeholder 4">
            <a:extLst>
              <a:ext uri="{FF2B5EF4-FFF2-40B4-BE49-F238E27FC236}">
                <a16:creationId xmlns:a16="http://schemas.microsoft.com/office/drawing/2014/main" id="{457B96BF-9F56-DD7D-BADA-EEBC3C896736}"/>
              </a:ext>
            </a:extLst>
          </p:cNvPr>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9EC783EE-B2A7-2A9E-26C6-B4D37F8007D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0140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9597-2B68-D288-9F06-860D956646B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5366A5-08E5-1DDC-44E5-2AE56097C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257904-37D4-2B8C-7D32-D3C6F3622806}"/>
              </a:ext>
            </a:extLst>
          </p:cNvPr>
          <p:cNvSpPr>
            <a:spLocks noGrp="1"/>
          </p:cNvSpPr>
          <p:nvPr>
            <p:ph type="dt" sz="half" idx="10"/>
          </p:nvPr>
        </p:nvSpPr>
        <p:spPr/>
        <p:txBody>
          <a:bodyPr/>
          <a:lstStyle/>
          <a:p>
            <a:fld id="{0055F08A-1E71-4B2B-BB49-E743F2903911}" type="datetime1">
              <a:rPr lang="en-US" smtClean="0"/>
              <a:t>4/11/2023</a:t>
            </a:fld>
            <a:endParaRPr lang="en-US"/>
          </a:p>
        </p:txBody>
      </p:sp>
      <p:sp>
        <p:nvSpPr>
          <p:cNvPr id="5" name="Footer Placeholder 4">
            <a:extLst>
              <a:ext uri="{FF2B5EF4-FFF2-40B4-BE49-F238E27FC236}">
                <a16:creationId xmlns:a16="http://schemas.microsoft.com/office/drawing/2014/main" id="{45827D1F-163B-B7A2-63D6-00E4BFFF3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006E07-5C80-87C1-FF40-BEED708C79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5383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F6FAE-5571-640C-32E4-E57887234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662651C-A0EA-6044-8374-A82E17950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A4C94-938A-EA68-A3BE-1B3F4E7D2B9B}"/>
              </a:ext>
            </a:extLst>
          </p:cNvPr>
          <p:cNvSpPr>
            <a:spLocks noGrp="1"/>
          </p:cNvSpPr>
          <p:nvPr>
            <p:ph type="dt" sz="half" idx="10"/>
          </p:nvPr>
        </p:nvSpPr>
        <p:spPr/>
        <p:txBody>
          <a:bodyPr/>
          <a:lstStyle/>
          <a:p>
            <a:fld id="{15417D9E-721A-44BB-8863-9873FE64DA75}" type="datetime1">
              <a:rPr lang="en-US" smtClean="0"/>
              <a:t>4/11/2023</a:t>
            </a:fld>
            <a:endParaRPr lang="en-US"/>
          </a:p>
        </p:txBody>
      </p:sp>
      <p:sp>
        <p:nvSpPr>
          <p:cNvPr id="5" name="Footer Placeholder 4">
            <a:extLst>
              <a:ext uri="{FF2B5EF4-FFF2-40B4-BE49-F238E27FC236}">
                <a16:creationId xmlns:a16="http://schemas.microsoft.com/office/drawing/2014/main" id="{376192D4-FBE4-B73A-CE25-61E9950F4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E84B-FBA2-7761-23C0-30A3CC4EFB5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0917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AF88-4C12-1330-D1E9-98325EC9BE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1747338-41F9-88B9-4515-F206608A8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686B9E8-582D-7966-10A7-441111D8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A42D9E-C324-9634-8E66-24969662FFA0}"/>
              </a:ext>
            </a:extLst>
          </p:cNvPr>
          <p:cNvSpPr>
            <a:spLocks noGrp="1"/>
          </p:cNvSpPr>
          <p:nvPr>
            <p:ph type="dt" sz="half" idx="10"/>
          </p:nvPr>
        </p:nvSpPr>
        <p:spPr/>
        <p:txBody>
          <a:bodyPr/>
          <a:lstStyle/>
          <a:p>
            <a:fld id="{5F31DA2F-80B8-49CF-99FB-5ABCA53A607A}" type="datetime1">
              <a:rPr lang="en-US" smtClean="0"/>
              <a:t>4/11/2023</a:t>
            </a:fld>
            <a:endParaRPr lang="en-US"/>
          </a:p>
        </p:txBody>
      </p:sp>
      <p:sp>
        <p:nvSpPr>
          <p:cNvPr id="6" name="Footer Placeholder 5">
            <a:extLst>
              <a:ext uri="{FF2B5EF4-FFF2-40B4-BE49-F238E27FC236}">
                <a16:creationId xmlns:a16="http://schemas.microsoft.com/office/drawing/2014/main" id="{F4B9A81D-B1CE-7443-706D-D061CC45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0DAAB-E195-4120-F666-7D6920B10A2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67356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28852172-E6C9-4B6C-929A-A9DE3837BBF1}" type="datetime1">
              <a:rPr lang="en-US" smtClean="0"/>
              <a:t>4/11/2023</a:t>
            </a:fld>
            <a:endParaRPr lang="en-US"/>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8975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2DF-CED4-58E8-2098-48A81EB4E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26DAF8-3003-25B3-E4E9-B4E2E2953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31F74E-D0B4-0810-CF3E-5E043DC9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1584201-E58F-EDDC-9B1F-0CE08DEC7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26DE-0BB4-829B-1EAB-7F3332CC7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B28A97-975A-5F9F-5954-96E000F01B33}"/>
              </a:ext>
            </a:extLst>
          </p:cNvPr>
          <p:cNvSpPr>
            <a:spLocks noGrp="1"/>
          </p:cNvSpPr>
          <p:nvPr>
            <p:ph type="dt" sz="half" idx="10"/>
          </p:nvPr>
        </p:nvSpPr>
        <p:spPr/>
        <p:txBody>
          <a:bodyPr/>
          <a:lstStyle/>
          <a:p>
            <a:fld id="{57E0CF6C-748E-4B7A-BC8B-3011EF78ED13}" type="datetime1">
              <a:rPr lang="en-US" smtClean="0"/>
              <a:pPr/>
              <a:t>4/11/2023</a:t>
            </a:fld>
            <a:endParaRPr lang="en-US"/>
          </a:p>
        </p:txBody>
      </p:sp>
      <p:sp>
        <p:nvSpPr>
          <p:cNvPr id="8" name="Footer Placeholder 7">
            <a:extLst>
              <a:ext uri="{FF2B5EF4-FFF2-40B4-BE49-F238E27FC236}">
                <a16:creationId xmlns:a16="http://schemas.microsoft.com/office/drawing/2014/main" id="{209C312C-8A22-4F32-D79A-E5F932E70982}"/>
              </a:ext>
            </a:extLst>
          </p:cNvPr>
          <p:cNvSpPr>
            <a:spLocks noGrp="1"/>
          </p:cNvSpPr>
          <p:nvPr>
            <p:ph type="ftr" sz="quarter" idx="11"/>
          </p:nvPr>
        </p:nvSpPr>
        <p:spPr/>
        <p:txBody>
          <a:bodyPr/>
          <a:lstStyle/>
          <a:p>
            <a:endParaRPr lang="en-US">
              <a:solidFill>
                <a:schemeClr val="tx1">
                  <a:alpha val="60000"/>
                </a:schemeClr>
              </a:solidFill>
            </a:endParaRPr>
          </a:p>
        </p:txBody>
      </p:sp>
      <p:sp>
        <p:nvSpPr>
          <p:cNvPr id="9" name="Slide Number Placeholder 8">
            <a:extLst>
              <a:ext uri="{FF2B5EF4-FFF2-40B4-BE49-F238E27FC236}">
                <a16:creationId xmlns:a16="http://schemas.microsoft.com/office/drawing/2014/main" id="{C90E492D-CD76-13DD-A5BC-C3F1CF2F3BC7}"/>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25399569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A641-76ED-77E3-E975-A3B624B586B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AD4EB0A-4AB4-90A4-7A29-B4E682C3376F}"/>
              </a:ext>
            </a:extLst>
          </p:cNvPr>
          <p:cNvSpPr>
            <a:spLocks noGrp="1"/>
          </p:cNvSpPr>
          <p:nvPr>
            <p:ph type="dt" sz="half" idx="10"/>
          </p:nvPr>
        </p:nvSpPr>
        <p:spPr/>
        <p:txBody>
          <a:bodyPr/>
          <a:lstStyle/>
          <a:p>
            <a:fld id="{3AB41CFF-90C9-47B3-9DA1-F2BF8D839F7E}" type="datetime1">
              <a:rPr lang="en-US" smtClean="0"/>
              <a:t>4/11/2023</a:t>
            </a:fld>
            <a:endParaRPr lang="en-US"/>
          </a:p>
        </p:txBody>
      </p:sp>
      <p:sp>
        <p:nvSpPr>
          <p:cNvPr id="4" name="Footer Placeholder 3">
            <a:extLst>
              <a:ext uri="{FF2B5EF4-FFF2-40B4-BE49-F238E27FC236}">
                <a16:creationId xmlns:a16="http://schemas.microsoft.com/office/drawing/2014/main" id="{CCDBE074-44D6-F25D-121C-5DA2FCEAF1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F2749B-2A71-08F8-F897-9149CEF0612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3676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E720A-181A-E298-254F-287D9AD5DFE1}"/>
              </a:ext>
            </a:extLst>
          </p:cNvPr>
          <p:cNvSpPr>
            <a:spLocks noGrp="1"/>
          </p:cNvSpPr>
          <p:nvPr>
            <p:ph type="dt" sz="half" idx="10"/>
          </p:nvPr>
        </p:nvSpPr>
        <p:spPr/>
        <p:txBody>
          <a:bodyPr/>
          <a:lstStyle/>
          <a:p>
            <a:fld id="{F06048FA-06AB-4884-A69B-986B96E68A24}" type="datetime1">
              <a:rPr lang="en-US" smtClean="0"/>
              <a:t>4/11/2023</a:t>
            </a:fld>
            <a:endParaRPr lang="en-US"/>
          </a:p>
        </p:txBody>
      </p:sp>
      <p:sp>
        <p:nvSpPr>
          <p:cNvPr id="3" name="Footer Placeholder 2">
            <a:extLst>
              <a:ext uri="{FF2B5EF4-FFF2-40B4-BE49-F238E27FC236}">
                <a16:creationId xmlns:a16="http://schemas.microsoft.com/office/drawing/2014/main" id="{6F68A9EB-557C-5343-20A0-5DD2E66DC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A5192-7E1F-889E-F884-B947B931D76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149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7970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D675-0361-3A01-DC64-F37C49757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3882188-E632-D4D4-30F2-A2D470298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C14109-F27B-2EDE-4808-219FA96CD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88D52-4D46-6969-EBA6-1CB68802A904}"/>
              </a:ext>
            </a:extLst>
          </p:cNvPr>
          <p:cNvSpPr>
            <a:spLocks noGrp="1"/>
          </p:cNvSpPr>
          <p:nvPr>
            <p:ph type="dt" sz="half" idx="10"/>
          </p:nvPr>
        </p:nvSpPr>
        <p:spPr/>
        <p:txBody>
          <a:bodyPr/>
          <a:lstStyle/>
          <a:p>
            <a:fld id="{50DB7ABA-0172-4F9C-889D-567164F66BCD}" type="datetime1">
              <a:rPr lang="en-US" smtClean="0"/>
              <a:t>4/11/2023</a:t>
            </a:fld>
            <a:endParaRPr lang="en-US"/>
          </a:p>
        </p:txBody>
      </p:sp>
      <p:sp>
        <p:nvSpPr>
          <p:cNvPr id="6" name="Footer Placeholder 5">
            <a:extLst>
              <a:ext uri="{FF2B5EF4-FFF2-40B4-BE49-F238E27FC236}">
                <a16:creationId xmlns:a16="http://schemas.microsoft.com/office/drawing/2014/main" id="{1E7A487B-5516-DD65-1A07-B6F28845A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314B-0592-B6B7-E61E-0C7AB6C0D4C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065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88D8-1BCE-4E61-0DED-13614FFDD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C0E99D5-6E7F-353B-B68C-1B6D3BA47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35CA5EB-7F15-19DF-0AB6-A068E0016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76D4E-A222-FF55-1CD8-F06B53D2F917}"/>
              </a:ext>
            </a:extLst>
          </p:cNvPr>
          <p:cNvSpPr>
            <a:spLocks noGrp="1"/>
          </p:cNvSpPr>
          <p:nvPr>
            <p:ph type="dt" sz="half" idx="10"/>
          </p:nvPr>
        </p:nvSpPr>
        <p:spPr/>
        <p:txBody>
          <a:bodyPr/>
          <a:lstStyle/>
          <a:p>
            <a:fld id="{78AC6A5B-8AE7-4A41-B5A7-9ADC6686DC18}" type="datetime1">
              <a:rPr lang="en-US" smtClean="0"/>
              <a:t>4/11/2023</a:t>
            </a:fld>
            <a:endParaRPr lang="en-US"/>
          </a:p>
        </p:txBody>
      </p:sp>
      <p:sp>
        <p:nvSpPr>
          <p:cNvPr id="6" name="Footer Placeholder 5">
            <a:extLst>
              <a:ext uri="{FF2B5EF4-FFF2-40B4-BE49-F238E27FC236}">
                <a16:creationId xmlns:a16="http://schemas.microsoft.com/office/drawing/2014/main" id="{9EC59040-5732-DA09-8510-D8EDECA5A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7EC1-4D96-B180-0484-FAE1B842FB9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9531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7B3C-A5D9-78A0-B306-CA2BFAF0CA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EF99F1C-553A-8785-D844-37A2A7915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8A2BAA-8D44-155D-2F03-86255FBBFE0F}"/>
              </a:ext>
            </a:extLst>
          </p:cNvPr>
          <p:cNvSpPr>
            <a:spLocks noGrp="1"/>
          </p:cNvSpPr>
          <p:nvPr>
            <p:ph type="dt" sz="half" idx="10"/>
          </p:nvPr>
        </p:nvSpPr>
        <p:spPr/>
        <p:txBody>
          <a:bodyPr/>
          <a:lstStyle/>
          <a:p>
            <a:fld id="{4C559632-1575-4E14-B53B-3DC3D5ED3947}" type="datetime1">
              <a:rPr lang="en-US" smtClean="0"/>
              <a:t>4/11/2023</a:t>
            </a:fld>
            <a:endParaRPr lang="en-US"/>
          </a:p>
        </p:txBody>
      </p:sp>
      <p:sp>
        <p:nvSpPr>
          <p:cNvPr id="5" name="Footer Placeholder 4">
            <a:extLst>
              <a:ext uri="{FF2B5EF4-FFF2-40B4-BE49-F238E27FC236}">
                <a16:creationId xmlns:a16="http://schemas.microsoft.com/office/drawing/2014/main" id="{6260FA93-D686-359B-74BB-0483B1D3E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4E143-4FB4-0E4C-AAC0-4569F564AAD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9614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6EE42-0AF5-9DCE-6B59-257FEFEA6B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B6744F-403B-0B1E-FF63-B11DDDC8B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4FEEB94-2119-FE03-2F00-3A0E34734499}"/>
              </a:ext>
            </a:extLst>
          </p:cNvPr>
          <p:cNvSpPr>
            <a:spLocks noGrp="1"/>
          </p:cNvSpPr>
          <p:nvPr>
            <p:ph type="dt" sz="half" idx="10"/>
          </p:nvPr>
        </p:nvSpPr>
        <p:spPr/>
        <p:txBody>
          <a:bodyPr/>
          <a:lstStyle/>
          <a:p>
            <a:fld id="{CC4A6868-2568-4CC9-B302-F37117B01A6E}" type="datetime1">
              <a:rPr lang="en-US" smtClean="0"/>
              <a:t>4/11/2023</a:t>
            </a:fld>
            <a:endParaRPr lang="en-US"/>
          </a:p>
        </p:txBody>
      </p:sp>
      <p:sp>
        <p:nvSpPr>
          <p:cNvPr id="5" name="Footer Placeholder 4">
            <a:extLst>
              <a:ext uri="{FF2B5EF4-FFF2-40B4-BE49-F238E27FC236}">
                <a16:creationId xmlns:a16="http://schemas.microsoft.com/office/drawing/2014/main" id="{B6275F6B-7704-4AFC-3188-3137FD31D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24AA5-9DFF-DB05-6FD1-82F8EA9ECE7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018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11A6662E-FAF4-44BC-88B5-85A7CBFB6D30}" type="datetime1">
              <a:rPr lang="en-US" smtClean="0"/>
              <a:pPr/>
              <a:t>4/11/2023</a:t>
            </a:fld>
            <a:endParaRPr lang="en-US"/>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221081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55F08A-1E71-4B2B-BB49-E743F290391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75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37984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F31DA2F-80B8-49CF-99FB-5ABCA53A607A}" type="datetime1">
              <a:rPr lang="en-US" smtClean="0"/>
              <a:t>4/11/2023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69554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7E0CF6C-748E-4B7A-BC8B-3011EF78ED13}" type="datetime1">
              <a:rPr lang="en-US" smtClean="0"/>
              <a:pPr/>
              <a:t>4/11/2023</a:t>
            </a:fld>
            <a:endParaRPr lang="en-US"/>
          </a:p>
        </p:txBody>
      </p:sp>
      <p:sp>
        <p:nvSpPr>
          <p:cNvPr id="11" name="Footer Placeholder 10"/>
          <p:cNvSpPr>
            <a:spLocks noGrp="1"/>
          </p:cNvSpPr>
          <p:nvPr>
            <p:ph type="ftr" sz="quarter" idx="11"/>
          </p:nvPr>
        </p:nvSpPr>
        <p:spPr/>
        <p:txBody>
          <a:bodyPr/>
          <a:lstStyle/>
          <a:p>
            <a:endParaRPr lang="en-US">
              <a:solidFill>
                <a:schemeClr val="tx1">
                  <a:alpha val="60000"/>
                </a:schemeClr>
              </a:solidFill>
            </a:endParaRPr>
          </a:p>
        </p:txBody>
      </p:sp>
      <p:sp>
        <p:nvSpPr>
          <p:cNvPr id="12" name="Slide Number Placeholder 11"/>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260923553"/>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3AB41CFF-90C9-47B3-9DA1-F2BF8D839F7E}" type="datetime1">
              <a:rPr lang="en-US" smtClean="0"/>
              <a:t>4/11/2023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86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25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06048FA-06AB-4884-A69B-986B96E68A24}"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1043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0DB7ABA-0172-4F9C-889D-567164F66BCD}" type="datetime1">
              <a:rPr lang="en-US" smtClean="0"/>
              <a:t>4/11/2023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051661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8AC6A5B-8AE7-4A41-B5A7-9ADC6686DC18}" type="datetime1">
              <a:rPr lang="en-US" smtClean="0"/>
              <a:t>4/11/2023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48128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559632-1575-4E14-B53B-3DC3D5ED3947}" type="datetime1">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0627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4A6868-2568-4CC9-B302-F37117B01A6E}" type="datetime1">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41462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A6662E-FAF4-44BC-88B5-85A7CBFB6D30}" type="datetime1">
              <a:rPr lang="en-US" smtClean="0"/>
              <a:pPr/>
              <a:t>4/11/2023</a:t>
            </a:fld>
            <a:endParaRPr lang="en-US"/>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299571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55F08A-1E71-4B2B-BB49-E743F290391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6703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84950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31DA2F-80B8-49CF-99FB-5ABCA53A607A}"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00448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E0CF6C-748E-4B7A-BC8B-3011EF78ED13}" type="datetime1">
              <a:rPr lang="en-US" smtClean="0"/>
              <a:pPr/>
              <a:t>4/11/2023</a:t>
            </a:fld>
            <a:endParaRPr lang="en-US"/>
          </a:p>
        </p:txBody>
      </p:sp>
      <p:sp>
        <p:nvSpPr>
          <p:cNvPr id="8" name="Footer Placeholder 7"/>
          <p:cNvSpPr>
            <a:spLocks noGrp="1"/>
          </p:cNvSpPr>
          <p:nvPr>
            <p:ph type="ftr" sz="quarter" idx="11"/>
          </p:nvPr>
        </p:nvSpPr>
        <p:spPr/>
        <p:txBody>
          <a:bodyPr/>
          <a:lstStyle/>
          <a:p>
            <a:endParaRPr lang="en-US">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732547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9877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41CFF-90C9-47B3-9DA1-F2BF8D839F7E}"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0716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20828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71826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429608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559632-1575-4E14-B53B-3DC3D5ED3947}"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06923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4A6868-2568-4CC9-B302-F37117B01A6E}"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1772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98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43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238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576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6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6CE7D5-CF57-46EF-B807-FDD0502418D4}" type="datetimeFigureOut">
              <a:rPr lang="en-US" smtClean="0"/>
              <a:t>4/11/2023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8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25E3A-D780-75EE-E916-F38C1FA8D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A55B44-62AE-A59E-2B96-A48C2EAAD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0BAAAC-182E-EE49-D63A-F3955ED4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4/11/2023</a:t>
            </a:fld>
            <a:endParaRPr lang="en-US"/>
          </a:p>
        </p:txBody>
      </p:sp>
      <p:sp>
        <p:nvSpPr>
          <p:cNvPr id="5" name="Footer Placeholder 4">
            <a:extLst>
              <a:ext uri="{FF2B5EF4-FFF2-40B4-BE49-F238E27FC236}">
                <a16:creationId xmlns:a16="http://schemas.microsoft.com/office/drawing/2014/main" id="{33D134D4-8C89-DF0A-69B6-188D9354FD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07A6A166-A3C8-C3A8-4B5F-FA82F62AA6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445491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E0CF6C-748E-4B7A-BC8B-3011EF78ED13}" type="datetime1">
              <a:rPr lang="en-US" smtClean="0"/>
              <a:pPr/>
              <a:t>4/11/2023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solidFill>
                <a:schemeClr val="tx1">
                  <a:alpha val="60000"/>
                </a:schemeClr>
              </a:solidFill>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6450536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chemeClr val="tx1">
                  <a:alpha val="60000"/>
                </a:scheme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80027893"/>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Python for Healthcare Modeling and Data Science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4F20-48ED-38C2-5B31-64A53E5325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B8E6D5-10A7-5696-1738-6B7A2B7336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712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FC9D07-4CDC-5091-B3D0-12319C4F757B}"/>
              </a:ext>
            </a:extLst>
          </p:cNvPr>
          <p:cNvSpPr>
            <a:spLocks noGrp="1"/>
          </p:cNvSpPr>
          <p:nvPr>
            <p:ph type="title"/>
          </p:nvPr>
        </p:nvSpPr>
        <p:spPr>
          <a:xfrm>
            <a:off x="1334948" y="717224"/>
            <a:ext cx="6151074" cy="2154370"/>
          </a:xfrm>
        </p:spPr>
        <p:txBody>
          <a:bodyPr vert="horz" lIns="91440" tIns="45720" rIns="91440" bIns="45720" rtlCol="0" anchor="b">
            <a:normAutofit/>
          </a:bodyPr>
          <a:lstStyle/>
          <a:p>
            <a:pPr algn="r"/>
            <a:r>
              <a:rPr lang="en-US" sz="4800" kern="1200">
                <a:solidFill>
                  <a:schemeClr val="bg1"/>
                </a:solidFill>
                <a:latin typeface="+mj-lt"/>
                <a:ea typeface="+mj-ea"/>
                <a:cs typeface="+mj-cs"/>
              </a:rPr>
              <a:t>What is Data Science</a:t>
            </a:r>
          </a:p>
        </p:txBody>
      </p:sp>
      <p:cxnSp>
        <p:nvCxnSpPr>
          <p:cNvPr id="10" name="Straight Connector 9">
            <a:extLst>
              <a:ext uri="{FF2B5EF4-FFF2-40B4-BE49-F238E27FC236}">
                <a16:creationId xmlns:a16="http://schemas.microsoft.com/office/drawing/2014/main" id="{C4C8A451-B6C1-4CB1-95FC-2DBDEC61FF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068597"/>
            <a:ext cx="748602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439DD6-1CCF-48C6-AF10-B70187930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60607" y="4859086"/>
            <a:ext cx="583139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91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696A55C8-89F1-439D-863D-E208C0AC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pic>
        <p:nvPicPr>
          <p:cNvPr id="17" name="Picture 16" descr="CPU with binary numbers and blueprint">
            <a:extLst>
              <a:ext uri="{FF2B5EF4-FFF2-40B4-BE49-F238E27FC236}">
                <a16:creationId xmlns:a16="http://schemas.microsoft.com/office/drawing/2014/main" id="{BF9E5F94-56BF-3C97-2A11-CCD32FCA99F1}"/>
              </a:ext>
            </a:extLst>
          </p:cNvPr>
          <p:cNvPicPr>
            <a:picLocks noChangeAspect="1"/>
          </p:cNvPicPr>
          <p:nvPr/>
        </p:nvPicPr>
        <p:blipFill rotWithShape="1">
          <a:blip r:embed="rId2"/>
          <a:srcRect t="9091" r="9114"/>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E4A1FD7E-EAEC-40B9-B75B-432F9DA7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5925C5-1698-9CAE-9972-FB0B8FD14024}"/>
              </a:ext>
            </a:extLst>
          </p:cNvPr>
          <p:cNvSpPr>
            <a:spLocks noGrp="1"/>
          </p:cNvSpPr>
          <p:nvPr>
            <p:ph type="title"/>
          </p:nvPr>
        </p:nvSpPr>
        <p:spPr>
          <a:xfrm>
            <a:off x="289248" y="1123837"/>
            <a:ext cx="6451110" cy="1255469"/>
          </a:xfrm>
          <a:prstGeom prst="ellipse">
            <a:avLst/>
          </a:prstGeom>
        </p:spPr>
        <p:txBody>
          <a:bodyPr>
            <a:normAutofit/>
          </a:bodyPr>
          <a:lstStyle/>
          <a:p>
            <a:r>
              <a:rPr lang="en-CA" b="0" i="0">
                <a:effectLst/>
                <a:latin typeface="Söhne"/>
              </a:rPr>
              <a:t>What is Data Science?</a:t>
            </a:r>
            <a:endParaRPr lang="en-CA"/>
          </a:p>
        </p:txBody>
      </p:sp>
      <p:sp>
        <p:nvSpPr>
          <p:cNvPr id="15" name="Content Placeholder 2">
            <a:extLst>
              <a:ext uri="{FF2B5EF4-FFF2-40B4-BE49-F238E27FC236}">
                <a16:creationId xmlns:a16="http://schemas.microsoft.com/office/drawing/2014/main" id="{CE7FCDB4-89AC-988A-5561-456ECFF76771}"/>
              </a:ext>
            </a:extLst>
          </p:cNvPr>
          <p:cNvSpPr>
            <a:spLocks noGrp="1"/>
          </p:cNvSpPr>
          <p:nvPr>
            <p:ph idx="1"/>
          </p:nvPr>
        </p:nvSpPr>
        <p:spPr>
          <a:xfrm>
            <a:off x="289248" y="2510395"/>
            <a:ext cx="6451109" cy="3274586"/>
          </a:xfrm>
        </p:spPr>
        <p:txBody>
          <a:bodyPr anchor="t">
            <a:normAutofit/>
          </a:bodyPr>
          <a:lstStyle/>
          <a:p>
            <a:r>
              <a:rPr lang="en-CA" sz="1700" b="0" i="0">
                <a:solidFill>
                  <a:srgbClr val="FFFFFF"/>
                </a:solidFill>
                <a:effectLst/>
                <a:latin typeface="Söhne"/>
              </a:rPr>
              <a:t>Data science is a field of study that involves using data to gain insights and knowledge about a particular topic or problem. It combines elements of statistics, computer science, and domain expertise to analyze and interpret data.</a:t>
            </a:r>
          </a:p>
          <a:p>
            <a:r>
              <a:rPr lang="en-CA" sz="1700" b="0" i="0">
                <a:solidFill>
                  <a:srgbClr val="FFFFFF"/>
                </a:solidFill>
                <a:effectLst/>
                <a:latin typeface="Söhne"/>
              </a:rPr>
              <a:t>The main goal of data science is to extract useful information from large datasets and use this information to solve problems or make decisions. This can involve creating predictive models, identifying patterns and trends, or performing data visualization to better understand complex data.</a:t>
            </a:r>
          </a:p>
          <a:p>
            <a:r>
              <a:rPr lang="en-CA" sz="1700" b="0" i="0">
                <a:solidFill>
                  <a:srgbClr val="FFFFFF"/>
                </a:solidFill>
                <a:effectLst/>
                <a:latin typeface="Söhne"/>
              </a:rPr>
              <a:t>In essence, data science helps us make sense of the vast amount of data that we have access to in today's world, and helps us make better decisions based on this information.</a:t>
            </a:r>
          </a:p>
        </p:txBody>
      </p:sp>
      <p:sp>
        <p:nvSpPr>
          <p:cNvPr id="30" name="Rectangle 29">
            <a:extLst>
              <a:ext uri="{FF2B5EF4-FFF2-40B4-BE49-F238E27FC236}">
                <a16:creationId xmlns:a16="http://schemas.microsoft.com/office/drawing/2014/main" id="{AC88629E-396B-4C99-B284-F30AABDF2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428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3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3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5925C5-1698-9CAE-9972-FB0B8FD14024}"/>
              </a:ext>
            </a:extLst>
          </p:cNvPr>
          <p:cNvSpPr>
            <a:spLocks noGrp="1"/>
          </p:cNvSpPr>
          <p:nvPr>
            <p:ph type="title"/>
          </p:nvPr>
        </p:nvSpPr>
        <p:spPr>
          <a:xfrm>
            <a:off x="838200" y="1195697"/>
            <a:ext cx="3395330" cy="4238118"/>
          </a:xfrm>
          <a:prstGeom prst="ellipse">
            <a:avLst/>
          </a:prstGeom>
        </p:spPr>
        <p:txBody>
          <a:bodyPr>
            <a:normAutofit/>
          </a:bodyPr>
          <a:lstStyle/>
          <a:p>
            <a:pPr algn="ctr"/>
            <a:r>
              <a:rPr lang="en-CA" b="1" i="0">
                <a:solidFill>
                  <a:schemeClr val="bg1"/>
                </a:solidFill>
                <a:effectLst/>
                <a:latin typeface="Söhne"/>
              </a:rPr>
              <a:t>Aspects of data science</a:t>
            </a:r>
            <a:endParaRPr lang="en-CA" b="1">
              <a:solidFill>
                <a:schemeClr val="bg1"/>
              </a:solidFill>
              <a:cs typeface="Calibri Light"/>
            </a:endParaRPr>
          </a:p>
        </p:txBody>
      </p:sp>
      <p:grpSp>
        <p:nvGrpSpPr>
          <p:cNvPr id="6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8" name="Freeform: Shape 3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 name="Oval 4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Oval 4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46" name="Freeform: Shape 4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Shape 4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Shape 4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Shape 5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Shape 5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aphicFrame>
        <p:nvGraphicFramePr>
          <p:cNvPr id="17" name="Content Placeholder 2">
            <a:extLst>
              <a:ext uri="{FF2B5EF4-FFF2-40B4-BE49-F238E27FC236}">
                <a16:creationId xmlns:a16="http://schemas.microsoft.com/office/drawing/2014/main" id="{6BA38EEC-4112-575A-E9A9-EB410FFCA62D}"/>
              </a:ext>
            </a:extLst>
          </p:cNvPr>
          <p:cNvGraphicFramePr>
            <a:graphicFrameLocks noGrp="1"/>
          </p:cNvGraphicFramePr>
          <p:nvPr>
            <p:ph idx="1"/>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174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a:extLst>
              <a:ext uri="{FF2B5EF4-FFF2-40B4-BE49-F238E27FC236}">
                <a16:creationId xmlns:a16="http://schemas.microsoft.com/office/drawing/2014/main" id="{836F2A4D-4368-970F-63C5-9AEAFA67106F}"/>
              </a:ext>
            </a:extLst>
          </p:cNvPr>
          <p:cNvPicPr>
            <a:picLocks noChangeAspect="1"/>
          </p:cNvPicPr>
          <p:nvPr/>
        </p:nvPicPr>
        <p:blipFill rotWithShape="1">
          <a:blip r:embed="rId2">
            <a:alphaModFix amt="50000"/>
          </a:blip>
          <a:srcRect t="26407" r="-2" b="17342"/>
          <a:stretch/>
        </p:blipFill>
        <p:spPr>
          <a:xfrm>
            <a:off x="20" y="1"/>
            <a:ext cx="12191980" cy="6857999"/>
          </a:xfrm>
          <a:prstGeom prst="rect">
            <a:avLst/>
          </a:prstGeom>
        </p:spPr>
      </p:pic>
      <p:sp>
        <p:nvSpPr>
          <p:cNvPr id="2" name="Title 1">
            <a:extLst>
              <a:ext uri="{FF2B5EF4-FFF2-40B4-BE49-F238E27FC236}">
                <a16:creationId xmlns:a16="http://schemas.microsoft.com/office/drawing/2014/main" id="{834BB47F-C545-1D7E-34AD-899CFE42FB0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Importance of Data science in the medical field</a:t>
            </a:r>
          </a:p>
        </p:txBody>
      </p:sp>
      <p:sp>
        <p:nvSpPr>
          <p:cNvPr id="3" name="Content Placeholder 2">
            <a:extLst>
              <a:ext uri="{FF2B5EF4-FFF2-40B4-BE49-F238E27FC236}">
                <a16:creationId xmlns:a16="http://schemas.microsoft.com/office/drawing/2014/main" id="{3E8895F5-0981-BF7F-C4CB-17A8F39B626A}"/>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42133969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 name="Group 11">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3" name="Freeform: Shape 12">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alpha val="14000"/>
                  </a:prstClr>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alpha val="14000"/>
                  </a:prstClr>
                </a:solidFill>
                <a:effectLst/>
                <a:uLnTx/>
                <a:uFillTx/>
                <a:latin typeface="Calibri" panose="020F0502020204030204"/>
                <a:ea typeface="+mn-ea"/>
                <a:cs typeface="+mn-cs"/>
              </a:endParaRPr>
            </a:p>
          </p:txBody>
        </p:sp>
      </p:grpSp>
      <p:sp>
        <p:nvSpPr>
          <p:cNvPr id="4" name="Title 3">
            <a:extLst>
              <a:ext uri="{FF2B5EF4-FFF2-40B4-BE49-F238E27FC236}">
                <a16:creationId xmlns:a16="http://schemas.microsoft.com/office/drawing/2014/main" id="{F71AE3BF-AC87-3E96-7639-E50286C07200}"/>
              </a:ext>
            </a:extLst>
          </p:cNvPr>
          <p:cNvSpPr>
            <a:spLocks noGrp="1"/>
          </p:cNvSpPr>
          <p:nvPr>
            <p:ph type="title"/>
          </p:nvPr>
        </p:nvSpPr>
        <p:spPr>
          <a:xfrm>
            <a:off x="1268127" y="2023558"/>
            <a:ext cx="3521265" cy="2491292"/>
          </a:xfrm>
        </p:spPr>
        <p:txBody>
          <a:bodyPr anchor="t">
            <a:normAutofit/>
          </a:bodyPr>
          <a:lstStyle/>
          <a:p>
            <a:r>
              <a:rPr lang="en-US" sz="4000"/>
              <a:t>Data science and medical industry</a:t>
            </a:r>
            <a:endParaRPr lang="en-CA" sz="4000"/>
          </a:p>
        </p:txBody>
      </p:sp>
      <p:sp>
        <p:nvSpPr>
          <p:cNvPr id="11" name="Freeform: Shape 15">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7">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536DCD3C-FA5D-4B2E-05BE-842408BB34B8}"/>
              </a:ext>
            </a:extLst>
          </p:cNvPr>
          <p:cNvSpPr>
            <a:spLocks noGrp="1"/>
          </p:cNvSpPr>
          <p:nvPr>
            <p:ph idx="1"/>
          </p:nvPr>
        </p:nvSpPr>
        <p:spPr>
          <a:xfrm>
            <a:off x="6099175" y="1311088"/>
            <a:ext cx="5276850" cy="4327261"/>
          </a:xfrm>
        </p:spPr>
        <p:txBody>
          <a:bodyPr vert="horz" lIns="91440" tIns="45720" rIns="91440" bIns="45720" rtlCol="0" anchor="t">
            <a:normAutofit/>
          </a:bodyPr>
          <a:lstStyle/>
          <a:p>
            <a:pPr marL="0" indent="0">
              <a:buNone/>
            </a:pPr>
            <a:r>
              <a:rPr lang="en-CA" sz="1300" b="0" i="0">
                <a:solidFill>
                  <a:schemeClr val="tx1">
                    <a:alpha val="80000"/>
                  </a:schemeClr>
                </a:solidFill>
                <a:effectLst/>
                <a:latin typeface="Söhne"/>
              </a:rPr>
              <a:t>Data science is becoming increasingly important in the medical industry due to the large amounts of data generated by electronic health records, medical devices, and clinical trials. Here are some key reasons why data science is important in the medical industry:</a:t>
            </a:r>
            <a:endParaRPr lang="en-US"/>
          </a:p>
          <a:p>
            <a:pPr lvl="1">
              <a:buFont typeface="+mj-lt"/>
              <a:buAutoNum type="arabicPeriod"/>
            </a:pPr>
            <a:r>
              <a:rPr lang="en-CA" sz="1300" b="0" i="0">
                <a:solidFill>
                  <a:schemeClr val="tx1">
                    <a:alpha val="80000"/>
                  </a:schemeClr>
                </a:solidFill>
                <a:effectLst/>
                <a:latin typeface="Söhne"/>
              </a:rPr>
              <a:t>Predictive modelling: Data science allows medical professionals to use machine learning algorithms to predict disease progression, identify at-risk patients, and personalize treatments based on individual patient characteristics.</a:t>
            </a:r>
          </a:p>
          <a:p>
            <a:pPr lvl="1">
              <a:buFont typeface="+mj-lt"/>
              <a:buAutoNum type="arabicPeriod"/>
            </a:pPr>
            <a:r>
              <a:rPr lang="en-CA" sz="1300" b="0" i="0">
                <a:solidFill>
                  <a:schemeClr val="tx1">
                    <a:alpha val="80000"/>
                  </a:schemeClr>
                </a:solidFill>
                <a:effectLst/>
                <a:latin typeface="Söhne"/>
              </a:rPr>
              <a:t>Precision medicine: Data science enables researchers to analyze genomic data and develop targeted therapies for specific genetic mutations. This approach to medicine can lead to more effective treatments with fewer side effects.</a:t>
            </a:r>
          </a:p>
          <a:p>
            <a:pPr lvl="1">
              <a:buFont typeface="+mj-lt"/>
              <a:buAutoNum type="arabicPeriod"/>
            </a:pPr>
            <a:r>
              <a:rPr lang="en-CA" sz="1300" b="0" i="0">
                <a:solidFill>
                  <a:schemeClr val="tx1">
                    <a:alpha val="80000"/>
                  </a:schemeClr>
                </a:solidFill>
                <a:effectLst/>
                <a:latin typeface="Söhne"/>
              </a:rPr>
              <a:t>Clinical trials: Data science can help researchers design and conduct more efficient and effective clinical trials, leading to faster drug development and approval.</a:t>
            </a:r>
          </a:p>
          <a:p>
            <a:pPr lvl="1">
              <a:buFont typeface="+mj-lt"/>
              <a:buAutoNum type="arabicPeriod"/>
            </a:pPr>
            <a:r>
              <a:rPr lang="en-CA" sz="1300" b="0" i="0">
                <a:solidFill>
                  <a:schemeClr val="tx1">
                    <a:alpha val="80000"/>
                  </a:schemeClr>
                </a:solidFill>
                <a:effectLst/>
                <a:latin typeface="Söhne"/>
              </a:rPr>
              <a:t>Patient outcomes: By analyzing large datasets, data science can help medical professionals identify trends in patient outcomes, leading to improved treatment plans and better overall care.</a:t>
            </a:r>
          </a:p>
          <a:p>
            <a:pPr lvl="1">
              <a:buFont typeface="+mj-lt"/>
              <a:buAutoNum type="arabicPeriod"/>
            </a:pPr>
            <a:r>
              <a:rPr lang="en-CA" sz="1300" b="0" i="0">
                <a:solidFill>
                  <a:schemeClr val="tx1">
                    <a:alpha val="80000"/>
                  </a:schemeClr>
                </a:solidFill>
                <a:effectLst/>
                <a:latin typeface="Söhne"/>
              </a:rPr>
              <a:t>Public health: Data science can be used to analyze population-level health data, identify disease prevalence trends, and develop disease prevention and control strategies.</a:t>
            </a:r>
          </a:p>
        </p:txBody>
      </p:sp>
    </p:spTree>
    <p:extLst>
      <p:ext uri="{BB962C8B-B14F-4D97-AF65-F5344CB8AC3E}">
        <p14:creationId xmlns:p14="http://schemas.microsoft.com/office/powerpoint/2010/main" val="223649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3" name="Straight Connector 22">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9" name="Oval 28">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6" name="Rectangle 35">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E3BAA5-356E-1F39-5A00-AB3EA70D21BD}"/>
              </a:ext>
            </a:extLst>
          </p:cNvPr>
          <p:cNvSpPr>
            <a:spLocks noGrp="1"/>
          </p:cNvSpPr>
          <p:nvPr>
            <p:ph type="title"/>
          </p:nvPr>
        </p:nvSpPr>
        <p:spPr>
          <a:xfrm>
            <a:off x="630936" y="495992"/>
            <a:ext cx="4195140" cy="5638831"/>
          </a:xfrm>
          <a:noFill/>
        </p:spPr>
        <p:txBody>
          <a:bodyPr anchor="ctr">
            <a:normAutofit/>
          </a:bodyPr>
          <a:lstStyle/>
          <a:p>
            <a:r>
              <a:rPr lang="en-CA" sz="4800">
                <a:latin typeface="Söhne"/>
              </a:rPr>
              <a:t>Examples of </a:t>
            </a:r>
            <a:r>
              <a:rPr lang="en-CA" sz="4800" b="0" i="0">
                <a:effectLst/>
                <a:latin typeface="Söhne"/>
              </a:rPr>
              <a:t>Data Science in the medical field</a:t>
            </a:r>
            <a:endParaRPr lang="en-CA" sz="4800"/>
          </a:p>
        </p:txBody>
      </p:sp>
      <p:graphicFrame>
        <p:nvGraphicFramePr>
          <p:cNvPr id="14" name="Content Placeholder 2">
            <a:extLst>
              <a:ext uri="{FF2B5EF4-FFF2-40B4-BE49-F238E27FC236}">
                <a16:creationId xmlns:a16="http://schemas.microsoft.com/office/drawing/2014/main" id="{9CA47393-173D-7E03-CF0A-E6578A8A5DD9}"/>
              </a:ext>
            </a:extLst>
          </p:cNvPr>
          <p:cNvGraphicFramePr>
            <a:graphicFrameLocks noGrp="1"/>
          </p:cNvGraphicFramePr>
          <p:nvPr>
            <p:ph idx="1"/>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05960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E49A-9F0D-2FA6-87DD-A9E6ECE5D524}"/>
              </a:ext>
            </a:extLst>
          </p:cNvPr>
          <p:cNvSpPr>
            <a:spLocks noGrp="1"/>
          </p:cNvSpPr>
          <p:nvPr>
            <p:ph type="title"/>
          </p:nvPr>
        </p:nvSpPr>
        <p:spPr/>
        <p:txBody>
          <a:bodyPr/>
          <a:lstStyle/>
          <a:p>
            <a:r>
              <a:rPr lang="en-US">
                <a:cs typeface="Calibri Light"/>
              </a:rPr>
              <a:t>Diabetic Retinopathy case-study</a:t>
            </a:r>
            <a:endParaRPr lang="en-US"/>
          </a:p>
        </p:txBody>
      </p:sp>
      <p:sp>
        <p:nvSpPr>
          <p:cNvPr id="3" name="Content Placeholder 2">
            <a:extLst>
              <a:ext uri="{FF2B5EF4-FFF2-40B4-BE49-F238E27FC236}">
                <a16:creationId xmlns:a16="http://schemas.microsoft.com/office/drawing/2014/main" id="{C39EA3A4-9032-2094-E5FD-C2B931CC96AB}"/>
              </a:ext>
            </a:extLst>
          </p:cNvPr>
          <p:cNvSpPr>
            <a:spLocks noGrp="1"/>
          </p:cNvSpPr>
          <p:nvPr>
            <p:ph idx="1"/>
          </p:nvPr>
        </p:nvSpPr>
        <p:spPr/>
        <p:txBody>
          <a:bodyPr vert="horz" lIns="91440" tIns="45720" rIns="91440" bIns="45720" rtlCol="0" anchor="t">
            <a:normAutofit/>
          </a:bodyPr>
          <a:lstStyle/>
          <a:p>
            <a:r>
              <a:rPr lang="en-US">
                <a:cs typeface="Calibri"/>
              </a:rPr>
              <a:t>Gulshan and Peng et al 2016 JAMA</a:t>
            </a:r>
            <a:endParaRPr lang="en-US"/>
          </a:p>
        </p:txBody>
      </p:sp>
    </p:spTree>
    <p:extLst>
      <p:ext uri="{BB962C8B-B14F-4D97-AF65-F5344CB8AC3E}">
        <p14:creationId xmlns:p14="http://schemas.microsoft.com/office/powerpoint/2010/main" val="36145587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4.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792</Words>
  <Application>Microsoft Office PowerPoint</Application>
  <PresentationFormat>Widescreen</PresentationFormat>
  <Paragraphs>47</Paragraphs>
  <Slides>9</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vt:i4>
      </vt:variant>
    </vt:vector>
  </HeadingPairs>
  <TitlesOfParts>
    <vt:vector size="22" baseType="lpstr">
      <vt:lpstr>Arial</vt:lpstr>
      <vt:lpstr>Calibri</vt:lpstr>
      <vt:lpstr>Calibri Light</vt:lpstr>
      <vt:lpstr>Corbel</vt:lpstr>
      <vt:lpstr>Söhne</vt:lpstr>
      <vt:lpstr>Tw Cen MT</vt:lpstr>
      <vt:lpstr>Tw Cen MT Condensed</vt:lpstr>
      <vt:lpstr>Wingdings 2</vt:lpstr>
      <vt:lpstr>Wingdings 3</vt:lpstr>
      <vt:lpstr>Integral</vt:lpstr>
      <vt:lpstr>Office Theme</vt:lpstr>
      <vt:lpstr>Frame</vt:lpstr>
      <vt:lpstr>2_Office Theme</vt:lpstr>
      <vt:lpstr>Python for Healthcare Modeling and Data Science</vt:lpstr>
      <vt:lpstr>PowerPoint Presentation</vt:lpstr>
      <vt:lpstr>What is Data Science</vt:lpstr>
      <vt:lpstr>What is Data Science?</vt:lpstr>
      <vt:lpstr>Aspects of data science</vt:lpstr>
      <vt:lpstr>Importance of Data science in the medical field</vt:lpstr>
      <vt:lpstr>Data science and medical industry</vt:lpstr>
      <vt:lpstr>Examples of Data Science in the medical field</vt:lpstr>
      <vt:lpstr>Diabetic Retinopathy case-study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Ammar Mansoor</cp:lastModifiedBy>
  <cp:revision>1</cp:revision>
  <dcterms:created xsi:type="dcterms:W3CDTF">2013-07-15T20:26:40Z</dcterms:created>
  <dcterms:modified xsi:type="dcterms:W3CDTF">2023-04-11T14:20:03Z</dcterms:modified>
</cp:coreProperties>
</file>