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7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7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7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9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71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**Image and Speech Recognition**: Using ML to recognize images and speech patterns.</a:t>
            </a:r>
          </a:p>
          <a:p>
            <a:r>
              <a:t>• **Predictive Maintenance**: Using ML to predict equipment failures and schedule maintenance.</a:t>
            </a:r>
          </a:p>
          <a:p>
            <a:r>
              <a:t>• **Recommendation Systems**: Using ML to suggest products or services based on user behavior.</a:t>
            </a:r>
          </a:p>
          <a:p>
            <a:r>
              <a:t>• **Natural Language Processing**: Using ML to analyze and generate human language.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**Advances in Hardware**: Improved computing power and memory will enable more complex models and faster training times.</a:t>
            </a:r>
          </a:p>
          <a:p>
            <a:r>
              <a:t>• **Increased Data Availability**: More data will become available, enabling more accurate and robust models.</a:t>
            </a:r>
          </a:p>
          <a:p>
            <a:r>
              <a:t>• **New Applications**: Machine learning will be applied to new areas, such as healthcare and finance.</a:t>
            </a:r>
          </a:p>
          <a:p>
            <a:r>
              <a:t>• **Ethics and Fairness**: Ensuring that ML models are fair and unbiased will become increasingly important.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key points</a:t>
            </a:r>
          </a:p>
          <a:p>
            <a:r>
              <a:t>• Summary of the benefits and challenges of machine learning</a:t>
            </a:r>
          </a:p>
          <a:p>
            <a:r>
              <a:t>• Final thoughts on the future of machine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sources used in the presentation</a:t>
            </a:r>
          </a:p>
          <a:p>
            <a:r>
              <a:t>• Links to additional resources for further reading and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of Machine Learning (ML): A subset of Artificial Intelligence (AI) that enables systems to learn from data and improve their performance on a specific task without being explicitly programmed.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Benefits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Increased Efficiency</a:t>
            </a:r>
          </a:p>
          <a:p>
            <a:r>
              <a:t>• Improved Accuracy</a:t>
            </a:r>
          </a:p>
          <a:p>
            <a:r>
              <a:t>• Enhanced Decision Making</a:t>
            </a:r>
          </a:p>
          <a:p>
            <a:r>
              <a:t>• Brief Overview of the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**Supervised Learning**</a:t>
            </a:r>
          </a:p>
          <a:p>
            <a:r>
              <a:t>• Definition: A type of ML where the algorithm is trained on labeled data to learn the relationship between inputs and outputs.</a:t>
            </a:r>
          </a:p>
          <a:p>
            <a:r>
              <a:t>• Examples: Image classification, Predictive modeling</a:t>
            </a:r>
          </a:p>
          <a:p>
            <a:r>
              <a:t>• **Unsupervised Learning**</a:t>
            </a:r>
          </a:p>
          <a:p>
            <a:r>
              <a:t>• Definition: A type of ML where the algorithm is trained on unlabeled data to discover patterns and relationships.</a:t>
            </a:r>
          </a:p>
          <a:p>
            <a:r>
              <a:t>• Examples: Clustering, Dimensionality reduction</a:t>
            </a:r>
          </a:p>
          <a:p>
            <a:r>
              <a:t>• **Reinforcement Learning**</a:t>
            </a:r>
          </a:p>
          <a:p>
            <a:r>
              <a:t>• Definition: A type of ML where the algorithm learns through trial and error by interacting with an environment.</a:t>
            </a:r>
          </a:p>
          <a:p>
            <a:r>
              <a:t>• Examples: Robotics, Game playing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Machine Learning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Collection and Preprocessing</a:t>
            </a:r>
          </a:p>
          <a:p>
            <a:r>
              <a:t>• Gathering relevant data</a:t>
            </a:r>
          </a:p>
          <a:p>
            <a:r>
              <a:t>• Cleaning and transforming data</a:t>
            </a:r>
          </a:p>
          <a:p>
            <a:r>
              <a:t>• Handling missing values</a:t>
            </a:r>
          </a:p>
          <a:p>
            <a:r>
              <a:t>• Feature Engineering</a:t>
            </a:r>
          </a:p>
          <a:p>
            <a:r>
              <a:t>• Selecting relevant features</a:t>
            </a:r>
          </a:p>
          <a:p>
            <a:r>
              <a:t>• Transforming features</a:t>
            </a:r>
          </a:p>
          <a:p>
            <a:r>
              <a:t>• Creating new features</a:t>
            </a:r>
          </a:p>
          <a:p>
            <a:r>
              <a:t>• Model Selection and Training</a:t>
            </a:r>
          </a:p>
          <a:p>
            <a:r>
              <a:t>• Choosing a suitable algorithm</a:t>
            </a:r>
          </a:p>
          <a:p>
            <a:r>
              <a:t>• Training the model on the data</a:t>
            </a:r>
          </a:p>
          <a:p>
            <a:r>
              <a:t>• Model Evaluation and Deployment</a:t>
            </a:r>
          </a:p>
          <a:p>
            <a:r>
              <a:t>• Evaluating the model's performance</a:t>
            </a:r>
          </a:p>
          <a:p>
            <a:r>
              <a:t>• Deploying the model in a production environment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Key Machine Learning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**Overfitting**: When a model is too complex and learns the noise in the training data, resulting in poor performance on new data.</a:t>
            </a:r>
          </a:p>
          <a:p>
            <a:r>
              <a:t>• **Underfitting**: When a model is too simple and fails to capture the underlying patterns in the data.</a:t>
            </a:r>
          </a:p>
          <a:p>
            <a:r>
              <a:t>• **Bias-Variance Tradeoff**: The balance between the bias of a model (how accurate it is) and its variance (how sensitive it is to changes in the data).</a:t>
            </a:r>
          </a:p>
          <a:p>
            <a:r>
              <a:t>• **Regularization**: Techniques used to prevent overfitting by penalizing complex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Popular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**Linear Regression**: A linear model that predicts a continuous output variable.</a:t>
            </a:r>
          </a:p>
          <a:p>
            <a:r>
              <a:t>• **Decision Trees**: A tree-based model that splits data into subsets based on features.</a:t>
            </a:r>
          </a:p>
          <a:p>
            <a:r>
              <a:t>• **Random Forest**: An ensemble model that combines multiple decision trees.</a:t>
            </a:r>
          </a:p>
          <a:p>
            <a:r>
              <a:t>• **Neural Networks**: A type of machine learning model inspired by the structure of the human brain.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**Data Quality**: Poor quality data can lead to biased or inaccurate models.</a:t>
            </a:r>
          </a:p>
          <a:p>
            <a:r>
              <a:t>• **Data Volume**: Handling large amounts of data can be a significant challenge.</a:t>
            </a:r>
          </a:p>
          <a:p>
            <a:r>
              <a:t>• **Interpretability**: Understanding how a model works and making decisions based on its output can be difficult.</a:t>
            </a:r>
          </a:p>
          <a:p>
            <a:r>
              <a:t>• **Explainability**: Providing insights into why a model made a particular prediction or decision.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4</cp:revision>
  <dcterms:created xsi:type="dcterms:W3CDTF">2025-09-09T08:15:52Z</dcterms:created>
  <dcterms:modified xsi:type="dcterms:W3CDTF">2025-09-09T08:24:59Z</dcterms:modified>
</cp:coreProperties>
</file>