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6FF9-766B-4EA1-9B55-0A10F93297C0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E7C8104-74DF-45D5-8E3E-59CA042D923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22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6FF9-766B-4EA1-9B55-0A10F93297C0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8104-74DF-45D5-8E3E-59CA042D9238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830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6FF9-766B-4EA1-9B55-0A10F93297C0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8104-74DF-45D5-8E3E-59CA042D923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104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6FF9-766B-4EA1-9B55-0A10F93297C0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8104-74DF-45D5-8E3E-59CA042D9238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593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6FF9-766B-4EA1-9B55-0A10F93297C0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8104-74DF-45D5-8E3E-59CA042D923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203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6FF9-766B-4EA1-9B55-0A10F93297C0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8104-74DF-45D5-8E3E-59CA042D9238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863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6FF9-766B-4EA1-9B55-0A10F93297C0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8104-74DF-45D5-8E3E-59CA042D9238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68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6FF9-766B-4EA1-9B55-0A10F93297C0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8104-74DF-45D5-8E3E-59CA042D9238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012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6FF9-766B-4EA1-9B55-0A10F93297C0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8104-74DF-45D5-8E3E-59CA042D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30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6FF9-766B-4EA1-9B55-0A10F93297C0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8104-74DF-45D5-8E3E-59CA042D9238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558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E1C6FF9-766B-4EA1-9B55-0A10F93297C0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8104-74DF-45D5-8E3E-59CA042D9238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88058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C6FF9-766B-4EA1-9B55-0A10F93297C0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E7C8104-74DF-45D5-8E3E-59CA042D923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302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08930-B1F3-9580-5A41-FA20B9F8A5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5BC44C-7424-1410-6FA6-68B5CD87FB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697320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8: Future Directions of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**Explainable AI (XAI)**</a:t>
            </a:r>
          </a:p>
          <a:p>
            <a:r>
              <a:t>• Definition: Develops techniques to explain model decisions.</a:t>
            </a:r>
          </a:p>
          <a:p>
            <a:r>
              <a:t>• Example: Feature attribution, model interpretability.</a:t>
            </a:r>
          </a:p>
          <a:p>
            <a:r>
              <a:t>• **Transfer Learning**</a:t>
            </a:r>
          </a:p>
          <a:p>
            <a:r>
              <a:t>• Definition: Uses pre-trained models for new tasks.</a:t>
            </a:r>
          </a:p>
          <a:p>
            <a:r>
              <a:t>• Example: Image classification, natural language processing.</a:t>
            </a:r>
          </a:p>
          <a:p>
            <a:r>
              <a:t>• **Edge AI**</a:t>
            </a:r>
          </a:p>
          <a:p>
            <a:r>
              <a:t>• Definition: Runs AI models on edge devices for real-time processing.</a:t>
            </a:r>
          </a:p>
          <a:p>
            <a:r>
              <a:t>• Example: IoT devices, autonomous vehicles.</a:t>
            </a:r>
          </a:p>
          <a:p>
            <a:r>
              <a:t>• **AutoML**</a:t>
            </a:r>
          </a:p>
          <a:p>
            <a:r>
              <a:t>• Definition: Develops tools to automate machine learning workflows.</a:t>
            </a:r>
          </a:p>
          <a:p>
            <a:r>
              <a:t>• Example: Model selection, hyperparameter tuning.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9: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Summary of key points</a:t>
            </a:r>
          </a:p>
          <a:p>
            <a:r>
              <a:t>• Importance of machine learning in various fields</a:t>
            </a:r>
          </a:p>
          <a:p>
            <a:r>
              <a:t>• Future directions and opportunities</a:t>
            </a:r>
          </a:p>
          <a:p>
            <a:r>
              <a:t>• Final thoughts and recommendations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10: References and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List of sources used in the presentation</a:t>
            </a:r>
          </a:p>
          <a:p>
            <a:r>
              <a:t>• Recommended books, articles, and online resources for further learning</a:t>
            </a:r>
          </a:p>
          <a:p>
            <a:r>
              <a:t>• Contact information for additional support or questions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Created with AI Presentation Generator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1: Introduction to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Definition: Machine learning is a subset of artificial intelligence that enables computers to learn from data without being explicitly programmed.</a:t>
            </a:r>
          </a:p>
          <a:p>
            <a:r>
              <a:t>• Applications: Image recognition, natural language processing, predictive analytics, and decision-making.</a:t>
            </a:r>
          </a:p>
          <a:p>
            <a:r>
              <a:t>• Importance: Improves decision-making, efficiency, and accuracy in various fields.</a:t>
            </a:r>
          </a:p>
          <a:p>
            <a:r>
              <a:t>• Image or diagram: A simple illustration of a computer or a brain to represent machine learning.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2: Types of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**Supervised Learning**</a:t>
            </a:r>
          </a:p>
          <a:p>
            <a:r>
              <a:t>• Definition: Learns from labeled data to make predictions.</a:t>
            </a:r>
          </a:p>
          <a:p>
            <a:r>
              <a:t>• Example: Image classification, spam detection.</a:t>
            </a:r>
          </a:p>
          <a:p>
            <a:r>
              <a:t>• **Unsupervised Learning**</a:t>
            </a:r>
          </a:p>
          <a:p>
            <a:r>
              <a:t>• Definition: Learns from unlabeled data to identify patterns.</a:t>
            </a:r>
          </a:p>
          <a:p>
            <a:r>
              <a:t>• Example: Clustering, anomaly detection.</a:t>
            </a:r>
          </a:p>
          <a:p>
            <a:r>
              <a:t>• **Reinforcement Learning**</a:t>
            </a:r>
          </a:p>
          <a:p>
            <a:r>
              <a:t>• Definition: Learns from trial and error to make decisions.</a:t>
            </a:r>
          </a:p>
          <a:p>
            <a:r>
              <a:t>• Example: Game playing, robotics.</a:t>
            </a:r>
          </a:p>
          <a:p>
            <a:r>
              <a:t>• **Semi-supervised Learning**</a:t>
            </a:r>
          </a:p>
          <a:p>
            <a:r>
              <a:t>• Definition: Combines labeled and unlabeled data for learning.</a:t>
            </a:r>
          </a:p>
          <a:p>
            <a:r>
              <a:t>• Example: Image classification with some labeled data.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3: Machine Learning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**Linear Regression**</a:t>
            </a:r>
          </a:p>
          <a:p>
            <a:r>
              <a:t>• Definition: Predicts continuous outcomes based on linear relationships.</a:t>
            </a:r>
          </a:p>
          <a:p>
            <a:r>
              <a:t>• Example: Stock prices, house prices.</a:t>
            </a:r>
          </a:p>
          <a:p>
            <a:r>
              <a:t>• **Decision Trees**</a:t>
            </a:r>
          </a:p>
          <a:p>
            <a:r>
              <a:t>• Definition: Classifies data based on decision-making rules.</a:t>
            </a:r>
          </a:p>
          <a:p>
            <a:r>
              <a:t>• Example: Customer segmentation, credit risk assessment.</a:t>
            </a:r>
          </a:p>
          <a:p>
            <a:r>
              <a:t>• **Neural Networks**</a:t>
            </a:r>
          </a:p>
          <a:p>
            <a:r>
              <a:t>• Definition: Inspired by the human brain, learns complex patterns.</a:t>
            </a:r>
          </a:p>
          <a:p>
            <a:r>
              <a:t>• Example: Image recognition, natural language processing.</a:t>
            </a:r>
          </a:p>
          <a:p>
            <a:r>
              <a:t>• **Random Forest**</a:t>
            </a:r>
          </a:p>
          <a:p>
            <a:r>
              <a:t>• Definition: Combines multiple decision trees for improved accuracy.</a:t>
            </a:r>
          </a:p>
          <a:p>
            <a:r>
              <a:t>• Example: Predicting customer churn, classifying transactions.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4: Machine Learning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**Logistic Regression**</a:t>
            </a:r>
          </a:p>
          <a:p>
            <a:r>
              <a:t>• Definition: Predicts binary outcomes based on linear relationships.</a:t>
            </a:r>
          </a:p>
          <a:p>
            <a:r>
              <a:t>• Example: Spam detection, medical diagnosis.</a:t>
            </a:r>
          </a:p>
          <a:p>
            <a:r>
              <a:t>• **Support Vector Machines (SVMs)**</a:t>
            </a:r>
          </a:p>
          <a:p>
            <a:r>
              <a:t>• Definition: Finds the best hyperplane to separate data.</a:t>
            </a:r>
          </a:p>
          <a:p>
            <a:r>
              <a:t>• Example: Image classification, text categorization.</a:t>
            </a:r>
          </a:p>
          <a:p>
            <a:r>
              <a:t>• **Gradient Boosting**</a:t>
            </a:r>
          </a:p>
          <a:p>
            <a:r>
              <a:t>• Definition: Combines multiple weak models for improved accuracy.</a:t>
            </a:r>
          </a:p>
          <a:p>
            <a:r>
              <a:t>• Example: Predicting stock prices, classifying customers.</a:t>
            </a:r>
          </a:p>
          <a:p>
            <a:r>
              <a:t>• **K-Means Clustering**</a:t>
            </a:r>
          </a:p>
          <a:p>
            <a:r>
              <a:t>• Definition: Groups data into clusters based on similarity.</a:t>
            </a:r>
          </a:p>
          <a:p>
            <a:r>
              <a:t>• Example: Customer segmentation, product recommendation.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5: Machine Learning Evaluation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**Accuracy**</a:t>
            </a:r>
          </a:p>
          <a:p>
            <a:r>
              <a:t>• Definition: Measures the proportion of correct predictions.</a:t>
            </a:r>
          </a:p>
          <a:p>
            <a:r>
              <a:t>• Example: Image classification, spam detection.</a:t>
            </a:r>
          </a:p>
          <a:p>
            <a:r>
              <a:t>• **Precision**</a:t>
            </a:r>
          </a:p>
          <a:p>
            <a:r>
              <a:t>• Definition: Measures the proportion of true positives.</a:t>
            </a:r>
          </a:p>
          <a:p>
            <a:r>
              <a:t>• Example: Medical diagnosis, credit risk assessment.</a:t>
            </a:r>
          </a:p>
          <a:p>
            <a:r>
              <a:t>• **Recall**</a:t>
            </a:r>
          </a:p>
          <a:p>
            <a:r>
              <a:t>• Definition: Measures the proportion of true positives.</a:t>
            </a:r>
          </a:p>
          <a:p>
            <a:r>
              <a:t>• Example: Spam detection, anomaly detection.</a:t>
            </a:r>
          </a:p>
          <a:p>
            <a:r>
              <a:t>• **F1-Score**</a:t>
            </a:r>
          </a:p>
          <a:p>
            <a:r>
              <a:t>• Definition: Measures the balance between precision and recall.</a:t>
            </a:r>
          </a:p>
          <a:p>
            <a:r>
              <a:t>• Example: Customer segmentation, product recommendation.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6: Real-World Applications of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**Predictive Maintenance**</a:t>
            </a:r>
          </a:p>
          <a:p>
            <a:r>
              <a:t>• Definition: Predicts equipment failures to prevent downtime.</a:t>
            </a:r>
          </a:p>
          <a:p>
            <a:r>
              <a:t>• Example: Manufacturing, oil and gas.</a:t>
            </a:r>
          </a:p>
          <a:p>
            <a:r>
              <a:t>• **Personalized Recommendations**</a:t>
            </a:r>
          </a:p>
          <a:p>
            <a:r>
              <a:t>• Definition: Suggests products or services based on user behavior.</a:t>
            </a:r>
          </a:p>
          <a:p>
            <a:r>
              <a:t>• Example: E-commerce, entertainment.</a:t>
            </a:r>
          </a:p>
          <a:p>
            <a:r>
              <a:t>• **Chatbots and Virtual Assistants**</a:t>
            </a:r>
          </a:p>
          <a:p>
            <a:r>
              <a:t>• Definition: Provides customer support through natural language interaction.</a:t>
            </a:r>
          </a:p>
          <a:p>
            <a:r>
              <a:t>• Example: Customer service, healthcare.</a:t>
            </a:r>
          </a:p>
          <a:p>
            <a:r>
              <a:t>• **Autonomous Vehicles**</a:t>
            </a:r>
          </a:p>
          <a:p>
            <a:r>
              <a:t>• Definition: Uses machine learning to navigate and make decisions.</a:t>
            </a:r>
          </a:p>
          <a:p>
            <a:r>
              <a:t>• Example: Self-driving cars, drones.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7: Challenges and Limitations of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**Data Quality**</a:t>
            </a:r>
          </a:p>
          <a:p>
            <a:r>
              <a:t>• Definition: Requires high-quality data to produce accurate results.</a:t>
            </a:r>
          </a:p>
          <a:p>
            <a:r>
              <a:t>• Example: Noisy data, missing values.</a:t>
            </a:r>
          </a:p>
          <a:p>
            <a:r>
              <a:t>• **Overfitting and Underfitting**</a:t>
            </a:r>
          </a:p>
          <a:p>
            <a:r>
              <a:t>• Definition: Occurs when models are too complex or too simple.</a:t>
            </a:r>
          </a:p>
          <a:p>
            <a:r>
              <a:t>• Example: High bias, high variance.</a:t>
            </a:r>
          </a:p>
          <a:p>
            <a:r>
              <a:t>• **Interpretability**</a:t>
            </a:r>
          </a:p>
          <a:p>
            <a:r>
              <a:t>• Definition: Difficulty in understanding how models make decisions.</a:t>
            </a:r>
          </a:p>
          <a:p>
            <a:r>
              <a:t>• Example: Black box models, lack of transparency.</a:t>
            </a:r>
          </a:p>
          <a:p>
            <a:r>
              <a:t>• **Explainability**</a:t>
            </a:r>
          </a:p>
          <a:p>
            <a:r>
              <a:t>• Definition: Requires techniques to explain model decisions.</a:t>
            </a:r>
          </a:p>
          <a:p>
            <a:r>
              <a:t>• Example: Feature importance, SHAP values.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.potx" id="{CBC0CEDA-6A0C-4E2D-9BBB-C24AC6F66552}" vid="{B3D4B482-D8DF-4859-A214-6D2FA93951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Gallery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amar180181@fci.bu.edu.eg</dc:creator>
  <cp:lastModifiedBy>amar180181@fci.bu.edu.eg</cp:lastModifiedBy>
  <cp:revision>1</cp:revision>
  <dcterms:created xsi:type="dcterms:W3CDTF">2025-09-09T08:05:10Z</dcterms:created>
  <dcterms:modified xsi:type="dcterms:W3CDTF">2025-09-09T08:05:42Z</dcterms:modified>
</cp:coreProperties>
</file>