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0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930-B1F3-9580-5A41-FA20B9F8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C44C-7424-1410-6FA6-68B5CD87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732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key points</a:t>
            </a:r>
          </a:p>
          <a:p>
            <a:r>
              <a:t>• Final thoughts on the importance of Machine Learning</a:t>
            </a:r>
          </a:p>
          <a:p>
            <a:r>
              <a:t>• Call to action: Encourage audience to learn more about 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recommended books, articles, and online courses</a:t>
            </a:r>
          </a:p>
          <a:p>
            <a:r>
              <a:t>• Links to popular Machine Learning frameworks and libraries</a:t>
            </a:r>
          </a:p>
          <a:p>
            <a:r>
              <a:t>• Image: Resources for Machine Learning (optional)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Final thoughts on the future of Machine Learning</a:t>
            </a:r>
          </a:p>
          <a:p>
            <a:r>
              <a:t>• Encourage audience to explore and learn more about ML</a:t>
            </a:r>
          </a:p>
          <a:p>
            <a:r>
              <a:t>• Image: Final thoughts on Machine Learning (optional)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Machine Learning (ML): A type of AI that enables machines to learn from data and improve their performance on a task without being explicitly programmed.</a:t>
            </a:r>
          </a:p>
          <a:p>
            <a:r>
              <a:t>• Brief history of Machine Learning</a:t>
            </a:r>
          </a:p>
          <a:p>
            <a:r>
              <a:t>• Importance of Machine Learning in today's world</a:t>
            </a:r>
          </a:p>
          <a:p>
            <a:r>
              <a:t>• Image: Introduction to Machine Learning (optional)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Supervised Learning</a:t>
            </a:r>
          </a:p>
          <a:p>
            <a:r>
              <a:t>• Definition: ML algorithm is trained on labeled data to learn a mapping between inputs and outputs.</a:t>
            </a:r>
          </a:p>
          <a:p>
            <a:r>
              <a:t>• Examples: Image classification, speech recognition</a:t>
            </a:r>
          </a:p>
          <a:p>
            <a:r>
              <a:t>• Unsupervised Learning</a:t>
            </a:r>
          </a:p>
          <a:p>
            <a:r>
              <a:t>• Definition: ML algorithm is trained on unlabeled data to identify patterns or relationships.</a:t>
            </a:r>
          </a:p>
          <a:p>
            <a:r>
              <a:t>• Examples: Clustering, dimensionality reduction</a:t>
            </a:r>
          </a:p>
          <a:p>
            <a:r>
              <a:t>• Reinforcement Learning</a:t>
            </a:r>
          </a:p>
          <a:p>
            <a:r>
              <a:t>• Definition: ML algorithm learns through trial and error by interacting with an environment.</a:t>
            </a:r>
          </a:p>
          <a:p>
            <a:r>
              <a:t>• Examples: Robotics, game playing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Regression</a:t>
            </a:r>
          </a:p>
          <a:p>
            <a:r>
              <a:t>• Definition: ML algorithm used for regression tasks to predict continuous values.</a:t>
            </a:r>
          </a:p>
          <a:p>
            <a:r>
              <a:t>• Advantages: Easy to implement, interpret results</a:t>
            </a:r>
          </a:p>
          <a:p>
            <a:r>
              <a:t>• Disadvantages: Limited to linear relationships</a:t>
            </a:r>
          </a:p>
          <a:p>
            <a:r>
              <a:t>• Decision Trees</a:t>
            </a:r>
          </a:p>
          <a:p>
            <a:r>
              <a:t>• Definition: ML algorithm used for classification and regression tasks.</a:t>
            </a:r>
          </a:p>
          <a:p>
            <a:r>
              <a:t>• Advantages: Easy to understand, handle missing values</a:t>
            </a:r>
          </a:p>
          <a:p>
            <a:r>
              <a:t>• Disadvantages: Prone to overfitting</a:t>
            </a:r>
          </a:p>
          <a:p>
            <a:r>
              <a:t>• Neural Networks</a:t>
            </a:r>
          </a:p>
          <a:p>
            <a:r>
              <a:t>• Definition: ML algorithm inspired by the human brain.</a:t>
            </a:r>
          </a:p>
          <a:p>
            <a:r>
              <a:t>• Advantages: Handle complex relationships, nonlinear data</a:t>
            </a:r>
          </a:p>
          <a:p>
            <a:r>
              <a:t>• Disadvantages: Difficult to train, interpret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Image Recognition</a:t>
            </a:r>
          </a:p>
          <a:p>
            <a:r>
              <a:t>• Definition: ML algorithm used to identify objects in images.</a:t>
            </a:r>
          </a:p>
          <a:p>
            <a:r>
              <a:t>• Examples: Self-driving cars, facial recognition</a:t>
            </a:r>
          </a:p>
          <a:p>
            <a:r>
              <a:t>• Natural Language Processing (NLP)</a:t>
            </a:r>
          </a:p>
          <a:p>
            <a:r>
              <a:t>• Definition: ML algorithm used to analyze and generate human language.</a:t>
            </a:r>
          </a:p>
          <a:p>
            <a:r>
              <a:t>• Examples: Chatbots, text summarization</a:t>
            </a:r>
          </a:p>
          <a:p>
            <a:r>
              <a:t>• Predictive Maintenance</a:t>
            </a:r>
          </a:p>
          <a:p>
            <a:r>
              <a:t>• Definition: ML algorithm used to predict equipment failures.</a:t>
            </a:r>
          </a:p>
          <a:p>
            <a:r>
              <a:t>• Examples: Industrial equipment, healthcare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Accuracy</a:t>
            </a:r>
          </a:p>
          <a:p>
            <a:r>
              <a:t>• ML algorithms can learn from data and improve their performance over time.</a:t>
            </a:r>
          </a:p>
          <a:p>
            <a:r>
              <a:t>• Increased Efficiency</a:t>
            </a:r>
          </a:p>
          <a:p>
            <a:r>
              <a:t>• ML algorithms can automate tasks and reduce the need for human intervention.</a:t>
            </a:r>
          </a:p>
          <a:p>
            <a:r>
              <a:t>• Enhanced Decision Making</a:t>
            </a:r>
          </a:p>
          <a:p>
            <a:r>
              <a:t>• ML algorithms can provide insights and recommendations to support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Quality Issues</a:t>
            </a:r>
          </a:p>
          <a:p>
            <a:r>
              <a:t>• Inaccurate, incomplete, or missing data can affect ML algorithm performance.</a:t>
            </a:r>
          </a:p>
          <a:p>
            <a:r>
              <a:t>• Overfitting</a:t>
            </a:r>
          </a:p>
          <a:p>
            <a:r>
              <a:t>• ML algorithms can learn the noise in the data instead of the underlying patterns.</a:t>
            </a:r>
          </a:p>
          <a:p>
            <a:r>
              <a:t>• Interpretability</a:t>
            </a:r>
          </a:p>
          <a:p>
            <a:r>
              <a:t>• ML algorithms can be difficult to understand and interpret.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Explainable AI (XAI)</a:t>
            </a:r>
          </a:p>
          <a:p>
            <a:r>
              <a:t>• Definition: ML algorithm that provides insights and explanations for its decisions.</a:t>
            </a:r>
          </a:p>
          <a:p>
            <a:r>
              <a:t>• Edge AI</a:t>
            </a:r>
          </a:p>
          <a:p>
            <a:r>
              <a:t>• Definition: ML algorithm that runs on edge devices, such as smartphones or smart home devices.</a:t>
            </a:r>
          </a:p>
          <a:p>
            <a:r>
              <a:t>• Quantum Machine Learning</a:t>
            </a:r>
          </a:p>
          <a:p>
            <a:r>
              <a:t>• Definition: ML algorithm that uses quantum computing to solve complex 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.potx" id="{CBC0CEDA-6A0C-4E2D-9BBB-C24AC6F66552}" vid="{B3D4B482-D8DF-4859-A214-6D2FA93951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2025-09-09T08:05:10Z</dcterms:created>
  <dcterms:modified xsi:type="dcterms:W3CDTF">2025-09-09T08:05:42Z</dcterms:modified>
</cp:coreProperties>
</file>