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Preservation and Restoration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Threats</a:t>
            </a:r>
          </a:p>
          <a:p>
            <a:r>
              <a:t>• Erosion, vandalism, and natural disasters</a:t>
            </a:r>
          </a:p>
          <a:p>
            <a:r>
              <a:t>• Human activities (e.g., quarrying, construction)</a:t>
            </a:r>
          </a:p>
          <a:p>
            <a:r>
              <a:t>• Preservation Efforts</a:t>
            </a:r>
          </a:p>
          <a:p>
            <a:r>
              <a:t>• International cooperation and funding</a:t>
            </a:r>
          </a:p>
          <a:p>
            <a:r>
              <a:t>• Advanced technology for monitoring and restoration</a:t>
            </a:r>
          </a:p>
          <a:p>
            <a:r>
              <a:t>• Restoration Techniques</a:t>
            </a:r>
          </a:p>
          <a:p>
            <a:r>
              <a:t>• Cleaning and consolidating the stone</a:t>
            </a:r>
          </a:p>
          <a:p>
            <a:r>
              <a:t>• Replacing damaged or missing stones</a:t>
            </a:r>
          </a:p>
          <a:p>
            <a:r>
              <a:t>• Challenges</a:t>
            </a:r>
          </a:p>
          <a:p>
            <a:r>
              <a:t>• Balancing preservation with tourism and development</a:t>
            </a:r>
          </a:p>
          <a:p>
            <a:r>
              <a:t>• Ensuring the long-term protection of these cultural treasures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Archaeological Discoveries</a:t>
            </a:r>
          </a:p>
          <a:p>
            <a:r>
              <a:t>• New discoveries and excavations</a:t>
            </a:r>
          </a:p>
          <a:p>
            <a:r>
              <a:t>• Reevaluating our understanding of pyramid construction and purpose</a:t>
            </a:r>
          </a:p>
          <a:p>
            <a:r>
              <a:t>• Tourism and Development</a:t>
            </a:r>
          </a:p>
          <a:p>
            <a:r>
              <a:t>• Balancing tourism with preservation and restoration</a:t>
            </a:r>
          </a:p>
          <a:p>
            <a:r>
              <a:t>• Ensuring sustainable and responsible development</a:t>
            </a:r>
          </a:p>
          <a:p>
            <a:r>
              <a:t>• Education and Awareness</a:t>
            </a:r>
          </a:p>
          <a:p>
            <a:r>
              <a:t>• Raising awareness about pyramid history and significance</a:t>
            </a:r>
          </a:p>
          <a:p>
            <a:r>
              <a:t>• Promoting education and research about pyramids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the history, architecture, and cultural significance of pyramids</a:t>
            </a:r>
          </a:p>
          <a:p>
            <a:r>
              <a:t>• Importance of preserving and protecting these cultural treasures for future generations</a:t>
            </a:r>
          </a:p>
          <a:p>
            <a:r>
              <a:t>• Call to action for continued research, education, and conservation efforts.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A pyramid is a polyhedron with a square or rectangular base and four triangular faces that meet at the apex.</a:t>
            </a:r>
          </a:p>
          <a:p>
            <a:r>
              <a:t>• Types of Pyramids: Step pyramids, True pyramids, and Composite pyramids.</a:t>
            </a:r>
          </a:p>
          <a:p>
            <a:r>
              <a:t>• Importance: Pyramids have been significant in various cultures, including ancient Egyptian and Mesopotamian civilizations.</a:t>
            </a:r>
          </a:p>
          <a:p>
            <a:r>
              <a:t>• Objectives: To explore the history, architecture, and cultural significance of pyramids.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Ancient Egyptian Pyramids:</a:t>
            </a:r>
          </a:p>
          <a:p>
            <a:r>
              <a:t>• Built as tombs for pharaohs (Step pyramids: Djoser, Sneferu)</a:t>
            </a:r>
          </a:p>
          <a:p>
            <a:r>
              <a:t>• True pyramids: Khufu, Khafre, Menkaure</a:t>
            </a:r>
          </a:p>
          <a:p>
            <a:r>
              <a:t>• Mesopotamian Pyramids:</a:t>
            </a:r>
          </a:p>
          <a:p>
            <a:r>
              <a:t>• Ziggurats (Step pyramids) in Ur and Babylon</a:t>
            </a:r>
          </a:p>
          <a:p>
            <a:r>
              <a:t>• Other ancient civilizations (Greece, China, Mexico)</a:t>
            </a:r>
          </a:p>
          <a:p>
            <a:r>
              <a:t>• Timeline: Early pyramids date back to around 2600 BCE.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</a:t>
            </a:r>
          </a:p>
          <a:p>
            <a:r>
              <a:t>• Square or rectangular shape</a:t>
            </a:r>
          </a:p>
          <a:p>
            <a:r>
              <a:t>• Side length of the base often equal to the height</a:t>
            </a:r>
          </a:p>
          <a:p>
            <a:r>
              <a:t>• Slope</a:t>
            </a:r>
          </a:p>
          <a:p>
            <a:r>
              <a:t>• Steep slope to ensure stability</a:t>
            </a:r>
          </a:p>
          <a:p>
            <a:r>
              <a:t>• Often around 51-54 degrees for ancient Egyptian pyramids</a:t>
            </a:r>
          </a:p>
          <a:p>
            <a:r>
              <a:t>• Apex</a:t>
            </a:r>
          </a:p>
          <a:p>
            <a:r>
              <a:t>• Narrow, pointed top</a:t>
            </a:r>
          </a:p>
          <a:p>
            <a:r>
              <a:t>• Typically made of smoother stone for a more polished appearance</a:t>
            </a:r>
          </a:p>
          <a:p>
            <a:r>
              <a:t>• Construction Techniques</a:t>
            </a:r>
          </a:p>
          <a:p>
            <a:r>
              <a:t>• Use of ramps and pulleys</a:t>
            </a:r>
          </a:p>
          <a:p>
            <a:r>
              <a:t>• Thousands of workers involved in the construction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Pyramids</a:t>
            </a:r>
          </a:p>
          <a:p>
            <a:r>
              <a:t>• Gradual increase in height</a:t>
            </a:r>
          </a:p>
          <a:p>
            <a:r>
              <a:t>• Often used as a transitional phase to the true pyramid</a:t>
            </a:r>
          </a:p>
          <a:p>
            <a:r>
              <a:t>• Examples: Djoser, Sneferu</a:t>
            </a:r>
          </a:p>
          <a:p>
            <a:r>
              <a:t>• True Pyramids</a:t>
            </a:r>
          </a:p>
          <a:p>
            <a:r>
              <a:t>• Steep slope and a narrow apex</a:t>
            </a:r>
          </a:p>
          <a:p>
            <a:r>
              <a:t>• Typically built with smoother stone</a:t>
            </a:r>
          </a:p>
          <a:p>
            <a:r>
              <a:t>• Examples: Khufu, Khafre, Menkaure</a:t>
            </a:r>
          </a:p>
          <a:p>
            <a:r>
              <a:t>• Composite Pyramids</a:t>
            </a:r>
          </a:p>
          <a:p>
            <a:r>
              <a:t>• Combination of step and true pyramids</a:t>
            </a:r>
          </a:p>
          <a:p>
            <a:r>
              <a:t>• Examples: Userkaf, Sahure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Construction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Planning and Design</a:t>
            </a:r>
          </a:p>
          <a:p>
            <a:r>
              <a:t>• Pharaoh's vision and architectural design</a:t>
            </a:r>
          </a:p>
          <a:p>
            <a:r>
              <a:t>• Consideration of stability, materials, and labor</a:t>
            </a:r>
          </a:p>
          <a:p>
            <a:r>
              <a:t>• Materials</a:t>
            </a:r>
          </a:p>
          <a:p>
            <a:r>
              <a:t>• Limestone and granite for the core</a:t>
            </a:r>
          </a:p>
          <a:p>
            <a:r>
              <a:t>• Smooth limestone for the outer casing</a:t>
            </a:r>
          </a:p>
          <a:p>
            <a:r>
              <a:t>• Construction Methods</a:t>
            </a:r>
          </a:p>
          <a:p>
            <a:r>
              <a:t>• Use of ramps and pulleys</a:t>
            </a:r>
          </a:p>
          <a:p>
            <a:r>
              <a:t>• Thousands of workers involved in the construction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Funerary Purpose</a:t>
            </a:r>
          </a:p>
          <a:p>
            <a:r>
              <a:t>• Believed to provide a means for the pharaoh to ascend to the afterlife</a:t>
            </a:r>
          </a:p>
          <a:p>
            <a:r>
              <a:t>• Offerings and treasures placed within the pyramid</a:t>
            </a:r>
          </a:p>
          <a:p>
            <a:r>
              <a:t>• Symbolism</a:t>
            </a:r>
          </a:p>
          <a:p>
            <a:r>
              <a:t>• Represented the pharaoh's power and authority</a:t>
            </a:r>
          </a:p>
          <a:p>
            <a:r>
              <a:t>• Often linked to the sun god and creation myths</a:t>
            </a:r>
          </a:p>
          <a:p>
            <a:r>
              <a:t>• Heritage</a:t>
            </a:r>
          </a:p>
          <a:p>
            <a:r>
              <a:t>• Pyramids have become iconic symbols of ancient civilizations</a:t>
            </a:r>
          </a:p>
          <a:p>
            <a:r>
              <a:t>• Preserved as cultural heritage sites and tourist attractions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Pyramids in Popular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Film and Literature</a:t>
            </a:r>
          </a:p>
          <a:p>
            <a:r>
              <a:t>• Pyramids featured in movies and books (e.g., "The Mummy," "The Pyramid" by Clive Cussler)</a:t>
            </a:r>
          </a:p>
          <a:p>
            <a:r>
              <a:t>• Often used as a setting for adventure and mystery</a:t>
            </a:r>
          </a:p>
          <a:p>
            <a:r>
              <a:t>• Music and Art</a:t>
            </a:r>
          </a:p>
          <a:p>
            <a:r>
              <a:t>• Pyramids have inspired various artistic works</a:t>
            </a:r>
          </a:p>
          <a:p>
            <a:r>
              <a:t>• Music and dance have been influenced by pyramid symbolism</a:t>
            </a:r>
          </a:p>
          <a:p>
            <a:r>
              <a:t>• Architecture and Inspiration</a:t>
            </a:r>
          </a:p>
          <a:p>
            <a:r>
              <a:t>• Pyramids have inspired modern architecture and design</a:t>
            </a:r>
          </a:p>
          <a:p>
            <a:r>
              <a:t>• Used as a symbol of power and grandeur in various contexts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