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3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92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3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Recap of key points</a:t>
            </a:r>
          </a:p>
          <a:p>
            <a:r>
              <a:t>• Future directions for Machine Learning</a:t>
            </a:r>
          </a:p>
          <a:p>
            <a:r>
              <a:t>• Call to action for further learning and exploration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sources used in presentation</a:t>
            </a:r>
          </a:p>
          <a:p>
            <a:r>
              <a:t>• Citations for quotes and data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Additional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List of recommended resources for further learning</a:t>
            </a:r>
          </a:p>
          <a:p>
            <a:r>
              <a:t>• Links to tutorials, courses, and articles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of Machine Learning: Machine learning is a subset of artificial intelligence (AI) that enables systems to learn from data, without being explicitly programmed.</a:t>
            </a:r>
          </a:p>
          <a:p>
            <a:r>
              <a:t>• Brief history of Machine Learning: From early rule-based systems to neural networks and deep learning.</a:t>
            </a:r>
          </a:p>
          <a:p>
            <a:r>
              <a:t>• Importance of Machine Learning: Applications in various industries, including healthcare, finance, and transportation.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**Supervised Learning**</a:t>
            </a:r>
          </a:p>
          <a:p>
            <a:r>
              <a:t>• Definition: learns from labeled data</a:t>
            </a:r>
          </a:p>
          <a:p>
            <a:r>
              <a:t>• Examples: image classification, speech recognition</a:t>
            </a:r>
          </a:p>
          <a:p>
            <a:r>
              <a:t>• **Unsupervised Learning**</a:t>
            </a:r>
          </a:p>
          <a:p>
            <a:r>
              <a:t>• Definition: learns from unlabeled data</a:t>
            </a:r>
          </a:p>
          <a:p>
            <a:r>
              <a:t>• Examples: clustering, dimensionality reduction</a:t>
            </a:r>
          </a:p>
          <a:p>
            <a:r>
              <a:t>• **Reinforcement Learning**</a:t>
            </a:r>
          </a:p>
          <a:p>
            <a:r>
              <a:t>• Definition: learns through trial and error</a:t>
            </a:r>
          </a:p>
          <a:p>
            <a:r>
              <a:t>• Examples: robotics, game playing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Machine Learning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**Linear Regression**</a:t>
            </a:r>
          </a:p>
          <a:p>
            <a:r>
              <a:t>• Definition: predicts continuous outputs</a:t>
            </a:r>
          </a:p>
          <a:p>
            <a:r>
              <a:t>• Example: predicting house prices</a:t>
            </a:r>
          </a:p>
          <a:p>
            <a:r>
              <a:t>• **Decision Trees**</a:t>
            </a:r>
          </a:p>
          <a:p>
            <a:r>
              <a:t>• Definition: creates tree-like models</a:t>
            </a:r>
          </a:p>
          <a:p>
            <a:r>
              <a:t>• Example: predicting credit risk</a:t>
            </a:r>
          </a:p>
          <a:p>
            <a:r>
              <a:t>• **Neural Networks**</a:t>
            </a:r>
          </a:p>
          <a:p>
            <a:r>
              <a:t>• Definition: inspired by biological brains</a:t>
            </a:r>
          </a:p>
          <a:p>
            <a:r>
              <a:t>• Example: image recognition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Machine Learning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**Linear Models**</a:t>
            </a:r>
          </a:p>
          <a:p>
            <a:r>
              <a:t>• Definition: simple, easy to interpret</a:t>
            </a:r>
          </a:p>
          <a:p>
            <a:r>
              <a:t>• Example: linear regression</a:t>
            </a:r>
          </a:p>
          <a:p>
            <a:r>
              <a:t>• **Non-Linear Models**</a:t>
            </a:r>
          </a:p>
          <a:p>
            <a:r>
              <a:t>• Definition: complex, difficult to interpret</a:t>
            </a:r>
          </a:p>
          <a:p>
            <a:r>
              <a:t>• Example: neural networks</a:t>
            </a:r>
          </a:p>
          <a:p>
            <a:r>
              <a:t>• **Ensemble Models**</a:t>
            </a:r>
          </a:p>
          <a:p>
            <a:r>
              <a:t>• Definition: combines multiple models</a:t>
            </a:r>
          </a:p>
          <a:p>
            <a:r>
              <a:t>• Example: random forest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Machine Learning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**Healthcare**</a:t>
            </a:r>
          </a:p>
          <a:p>
            <a:r>
              <a:t>• Predicting patient outcomes</a:t>
            </a:r>
          </a:p>
          <a:p>
            <a:r>
              <a:t>• Personalized medicine</a:t>
            </a:r>
          </a:p>
          <a:p>
            <a:r>
              <a:t>• **Finance**</a:t>
            </a:r>
          </a:p>
          <a:p>
            <a:r>
              <a:t>• Predicting stock prices</a:t>
            </a:r>
          </a:p>
          <a:p>
            <a:r>
              <a:t>• Credit risk assessment</a:t>
            </a:r>
          </a:p>
          <a:p>
            <a:r>
              <a:t>• **Transportation**</a:t>
            </a:r>
          </a:p>
          <a:p>
            <a:r>
              <a:t>• Predicting traffic flow</a:t>
            </a:r>
          </a:p>
          <a:p>
            <a:r>
              <a:t>• Autonomous vehicles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Challenges in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**Data Quality**</a:t>
            </a:r>
          </a:p>
          <a:p>
            <a:r>
              <a:t>• Noisy or missing data</a:t>
            </a:r>
          </a:p>
          <a:p>
            <a:r>
              <a:t>• Data bias</a:t>
            </a:r>
          </a:p>
          <a:p>
            <a:r>
              <a:t>• **Overfitting**</a:t>
            </a:r>
          </a:p>
          <a:p>
            <a:r>
              <a:t>• Model too complex</a:t>
            </a:r>
          </a:p>
          <a:p>
            <a:r>
              <a:t>• Model performs poorly on new data</a:t>
            </a:r>
          </a:p>
          <a:p>
            <a:r>
              <a:t>• **Interpretability**</a:t>
            </a:r>
          </a:p>
          <a:p>
            <a:r>
              <a:t>• Difficult to understand model decisions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Future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**Advances in Hardware**</a:t>
            </a:r>
          </a:p>
          <a:p>
            <a:r>
              <a:t>• Increased computing power</a:t>
            </a:r>
          </a:p>
          <a:p>
            <a:r>
              <a:t>• Specialized hardware for AI</a:t>
            </a:r>
          </a:p>
          <a:p>
            <a:r>
              <a:t>• **New Applications**</a:t>
            </a:r>
          </a:p>
          <a:p>
            <a:r>
              <a:t>• Edge AI</a:t>
            </a:r>
          </a:p>
          <a:p>
            <a:r>
              <a:t>• Explainable AI</a:t>
            </a:r>
          </a:p>
          <a:p>
            <a:r>
              <a:t>• **Ethics and Governance**</a:t>
            </a:r>
          </a:p>
          <a:p>
            <a:r>
              <a:t>• Fairness and transparency</a:t>
            </a:r>
          </a:p>
          <a:p>
            <a:r>
              <a:t>• Accountability and regulation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2025-09-09T08:15:52Z</dcterms:created>
  <dcterms:modified xsi:type="dcterms:W3CDTF">2025-09-09T08:16:32Z</dcterms:modified>
</cp:coreProperties>
</file>