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7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7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7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9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71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**Explainable AI**</a:t>
            </a:r>
          </a:p>
          <a:p>
            <a:r>
              <a:t>• Developing models that can provide insights into their decision-making processes</a:t>
            </a:r>
          </a:p>
          <a:p>
            <a:r>
              <a:t>• Pros: Can improve transparency and trust, can reduce bias</a:t>
            </a:r>
          </a:p>
          <a:p>
            <a:r>
              <a:t>• Cons: Can be challenging to implement, can be computationally expensive</a:t>
            </a:r>
          </a:p>
          <a:p>
            <a:r>
              <a:t>• **Transfer Learning**</a:t>
            </a:r>
          </a:p>
          <a:p>
            <a:r>
              <a:t>• Using pre-trained models for new tasks</a:t>
            </a:r>
          </a:p>
          <a:p>
            <a:r>
              <a:t>• Pros: Can improve efficiency, can reduce computational costs</a:t>
            </a:r>
          </a:p>
          <a:p>
            <a:r>
              <a:t>• Cons: Can be challenging to fine-tune, can be prone to overfitting</a:t>
            </a:r>
          </a:p>
          <a:p>
            <a:r>
              <a:t>• **Adversarial Training**</a:t>
            </a:r>
          </a:p>
          <a:p>
            <a:r>
              <a:t>• Training models to be robust against adversarial attacks</a:t>
            </a:r>
          </a:p>
          <a:p>
            <a:r>
              <a:t>• Pros: Can improve security, can reduce bias</a:t>
            </a:r>
          </a:p>
          <a:p>
            <a:r>
              <a:t>• Cons: Can be computationally expensive, can be challenging to implement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has revolutionized various industries and has the potential to continue doing so in the future</a:t>
            </a:r>
          </a:p>
          <a:p>
            <a:r>
              <a:t>• However, there are challenges and limitations that need to be addressed</a:t>
            </a:r>
          </a:p>
          <a:p>
            <a:r>
              <a:t>• Future directions include explainable AI, transfer learning, and adversarial training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sources used in the presentation</a:t>
            </a:r>
          </a:p>
          <a:p>
            <a:r>
              <a:t>• Include books, articles, and websites that provide additional information on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of Machine Learning</a:t>
            </a:r>
          </a:p>
          <a:p>
            <a:r>
              <a:t>• A subset of Artificial Intelligence that enables machines to learn from data without being explicitly programmed</a:t>
            </a:r>
          </a:p>
          <a:p>
            <a:r>
              <a:t>• Focuses on developing algorithms that can improve their performance on a task over time</a:t>
            </a:r>
          </a:p>
          <a:p>
            <a:r>
              <a:t>• Importance of Machine Learning</a:t>
            </a:r>
          </a:p>
          <a:p>
            <a:r>
              <a:t>• Enables organizations to make data-driven decisions</a:t>
            </a:r>
          </a:p>
          <a:p>
            <a:r>
              <a:t>• Improves efficiency and accuracy in various industries</a:t>
            </a:r>
          </a:p>
          <a:p>
            <a:r>
              <a:t>• Facilitates automation and innovation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**Supervised Learning**</a:t>
            </a:r>
          </a:p>
          <a:p>
            <a:r>
              <a:t>• Algorithm is trained on labeled data to predict output</a:t>
            </a:r>
          </a:p>
          <a:p>
            <a:r>
              <a:t>• Example: Image classification, sentiment analysis</a:t>
            </a:r>
          </a:p>
          <a:p>
            <a:r>
              <a:t>• Pros: High accuracy, can be used for regression and classification tasks</a:t>
            </a:r>
          </a:p>
          <a:p>
            <a:r>
              <a:t>• Cons: Requires large amounts of labeled data, can be computationally expensive</a:t>
            </a:r>
          </a:p>
          <a:p>
            <a:r>
              <a:t>• **Unsupervised Learning**</a:t>
            </a:r>
          </a:p>
          <a:p>
            <a:r>
              <a:t>• Algorithm is trained on unlabeled data to discover patterns or relationships</a:t>
            </a:r>
          </a:p>
          <a:p>
            <a:r>
              <a:t>• Example: Clustering, dimensionality reduction</a:t>
            </a:r>
          </a:p>
          <a:p>
            <a:r>
              <a:t>• Pros: Can handle large amounts of data, can be used for exploratory data analysis</a:t>
            </a:r>
          </a:p>
          <a:p>
            <a:r>
              <a:t>• Cons: Requires careful feature selection and engineering</a:t>
            </a:r>
          </a:p>
          <a:p>
            <a:r>
              <a:t>• **Reinforcement Learning**</a:t>
            </a:r>
          </a:p>
          <a:p>
            <a:r>
              <a:t>• Algorithm learns through trial and error by interacting with an environment</a:t>
            </a:r>
          </a:p>
          <a:p>
            <a:r>
              <a:t>• Example: Game playing, robotics</a:t>
            </a:r>
          </a:p>
          <a:p>
            <a:r>
              <a:t>• Pros: Can handle complex tasks, can be used for autonomous decision-making</a:t>
            </a:r>
          </a:p>
          <a:p>
            <a:r>
              <a:t>• Cons: Requires careful reward function design, can be computationally expensive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Machine Learning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**Data Collection**</a:t>
            </a:r>
          </a:p>
          <a:p>
            <a:r>
              <a:t>• Gathering relevant data from various sources</a:t>
            </a:r>
          </a:p>
          <a:p>
            <a:r>
              <a:t>• Ensuring data quality and cleanliness</a:t>
            </a:r>
          </a:p>
          <a:p>
            <a:r>
              <a:t>• **Data Preprocessing**</a:t>
            </a:r>
          </a:p>
          <a:p>
            <a:r>
              <a:t>• Handling missing values and outliers</a:t>
            </a:r>
          </a:p>
          <a:p>
            <a:r>
              <a:t>• Feature scaling and normalization</a:t>
            </a:r>
          </a:p>
          <a:p>
            <a:r>
              <a:t>• **Model Selection**</a:t>
            </a:r>
          </a:p>
          <a:p>
            <a:r>
              <a:t>• Choosing the right algorithm and hyperparameters</a:t>
            </a:r>
          </a:p>
          <a:p>
            <a:r>
              <a:t>• Evaluating model performance using metrics such as accuracy and precision</a:t>
            </a:r>
          </a:p>
          <a:p>
            <a:r>
              <a:t>• **Model Training**</a:t>
            </a:r>
          </a:p>
          <a:p>
            <a:r>
              <a:t>• Training the model on the preprocessed data</a:t>
            </a:r>
          </a:p>
          <a:p>
            <a:r>
              <a:t>• Tuning hyperparameters for optimal performance</a:t>
            </a:r>
          </a:p>
          <a:p>
            <a:r>
              <a:t>• **Model Deployment**</a:t>
            </a:r>
          </a:p>
          <a:p>
            <a:r>
              <a:t>• Deploying the trained model in a production environment</a:t>
            </a:r>
          </a:p>
          <a:p>
            <a:r>
              <a:t>• Monitoring model performance and updating as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**Linear Regression**</a:t>
            </a:r>
          </a:p>
          <a:p>
            <a:r>
              <a:t>• Used for regression tasks such as predicting continuous outcomes</a:t>
            </a:r>
          </a:p>
          <a:p>
            <a:r>
              <a:t>• Pros: Simple to implement, can handle linear relationships</a:t>
            </a:r>
          </a:p>
          <a:p>
            <a:r>
              <a:t>• Cons: Assumes linearity, can be sensitive to outliers</a:t>
            </a:r>
          </a:p>
          <a:p>
            <a:r>
              <a:t>• **Decision Trees**</a:t>
            </a:r>
          </a:p>
          <a:p>
            <a:r>
              <a:t>• Used for classification and regression tasks</a:t>
            </a:r>
          </a:p>
          <a:p>
            <a:r>
              <a:t>• Pros: Easy to interpret, can handle complex relationships</a:t>
            </a:r>
          </a:p>
          <a:p>
            <a:r>
              <a:t>• Cons: Can be prone to overfitting, can be sensitive to feature selection</a:t>
            </a:r>
          </a:p>
          <a:p>
            <a:r>
              <a:t>• **Neural Networks**</a:t>
            </a:r>
          </a:p>
          <a:p>
            <a:r>
              <a:t>• Used for complex tasks such as image recognition and natural language processing</a:t>
            </a:r>
          </a:p>
          <a:p>
            <a:r>
              <a:t>• Pros: Can handle non-linear relationships, can learn from data</a:t>
            </a:r>
          </a:p>
          <a:p>
            <a:r>
              <a:t>• Cons: Can be computationally expensive, can be prone to overfitting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**Accuracy**</a:t>
            </a:r>
          </a:p>
          <a:p>
            <a:r>
              <a:t>• Measures the proportion of correct predictions</a:t>
            </a:r>
          </a:p>
          <a:p>
            <a:r>
              <a:t>• Pros: Easy to understand, can be used for classification tasks</a:t>
            </a:r>
          </a:p>
          <a:p>
            <a:r>
              <a:t>• Cons: Can be biased towards the majority class, can be sensitive to class imbalance</a:t>
            </a:r>
          </a:p>
          <a:p>
            <a:r>
              <a:t>• **Precision**</a:t>
            </a:r>
          </a:p>
          <a:p>
            <a:r>
              <a:t>• Measures the proportion of true positives</a:t>
            </a:r>
          </a:p>
          <a:p>
            <a:r>
              <a:t>• Pros: Can be used for classification tasks, can be sensitive to false positives</a:t>
            </a:r>
          </a:p>
          <a:p>
            <a:r>
              <a:t>• Cons: Can be biased towards the minority class, can be sensitive to class imbalance</a:t>
            </a:r>
          </a:p>
          <a:p>
            <a:r>
              <a:t>• **Recall**</a:t>
            </a:r>
          </a:p>
          <a:p>
            <a:r>
              <a:t>• Measures the proportion of true positives</a:t>
            </a:r>
          </a:p>
          <a:p>
            <a:r>
              <a:t>• Pros: Can be used for classification tasks, can be sensitive to false negatives</a:t>
            </a:r>
          </a:p>
          <a:p>
            <a:r>
              <a:t>• Cons: Can be biased towards the minority class, can be sensitive to class imbalance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**Image Recognition**</a:t>
            </a:r>
          </a:p>
          <a:p>
            <a:r>
              <a:t>• Used in self-driving cars, facial recognition systems</a:t>
            </a:r>
          </a:p>
          <a:p>
            <a:r>
              <a:t>• Pros: Can improve accuracy and efficiency, can be used for various applications</a:t>
            </a:r>
          </a:p>
          <a:p>
            <a:r>
              <a:t>• Cons: Can be computationally expensive, can be prone to overfitting</a:t>
            </a:r>
          </a:p>
          <a:p>
            <a:r>
              <a:t>• **Natural Language Processing**</a:t>
            </a:r>
          </a:p>
          <a:p>
            <a:r>
              <a:t>• Used in chatbots, language translation systems</a:t>
            </a:r>
          </a:p>
          <a:p>
            <a:r>
              <a:t>• Pros: Can improve accuracy and efficiency, can be used for various applications</a:t>
            </a:r>
          </a:p>
          <a:p>
            <a:r>
              <a:t>• Cons: Can be computationally expensive, can be prone to overfitting</a:t>
            </a:r>
          </a:p>
          <a:p>
            <a:r>
              <a:t>• **Predictive Maintenance**</a:t>
            </a:r>
          </a:p>
          <a:p>
            <a:r>
              <a:t>• Used in industries such as manufacturing and healthcare</a:t>
            </a:r>
          </a:p>
          <a:p>
            <a:r>
              <a:t>• Pros: Can improve accuracy and efficiency, can be used for various applications</a:t>
            </a:r>
          </a:p>
          <a:p>
            <a:r>
              <a:t>• Cons: Can be computationally expensive, can be prone to overfitting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**Data Quality**</a:t>
            </a:r>
          </a:p>
          <a:p>
            <a:r>
              <a:t>• Ensuring data is accurate, complete, and relevant</a:t>
            </a:r>
          </a:p>
          <a:p>
            <a:r>
              <a:t>• Pros: Can improve model performance, can reduce bias</a:t>
            </a:r>
          </a:p>
          <a:p>
            <a:r>
              <a:t>• Cons: Can be time-consuming and expensive, can be challenging to collect</a:t>
            </a:r>
          </a:p>
          <a:p>
            <a:r>
              <a:t>• **Overfitting**</a:t>
            </a:r>
          </a:p>
          <a:p>
            <a:r>
              <a:t>• Occurs when a model is too complex and fits the training data too closely</a:t>
            </a:r>
          </a:p>
          <a:p>
            <a:r>
              <a:t>• Pros: Can improve model performance, can reduce bias</a:t>
            </a:r>
          </a:p>
          <a:p>
            <a:r>
              <a:t>• Cons: Can lead to poor generalization, can be challenging to detect</a:t>
            </a:r>
          </a:p>
          <a:p>
            <a:r>
              <a:t>• **Explainability**</a:t>
            </a:r>
          </a:p>
          <a:p>
            <a:r>
              <a:t>• Understanding how a model makes predictions</a:t>
            </a:r>
          </a:p>
          <a:p>
            <a:r>
              <a:t>• Pros: Can improve transparency and trust, can reduce bias</a:t>
            </a:r>
          </a:p>
          <a:p>
            <a:r>
              <a:t>• Cons: Can be challenging to implement, can be computationally expensive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4</cp:revision>
  <dcterms:created xsi:type="dcterms:W3CDTF">2025-09-09T08:15:52Z</dcterms:created>
  <dcterms:modified xsi:type="dcterms:W3CDTF">2025-09-09T08:24:59Z</dcterms:modified>
</cp:coreProperties>
</file>