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7" r:id="rId7"/>
    <p:sldId id="258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AA69BB30-8325-4345-8DFA-998A30CB248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1004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979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17554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95754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6827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1073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48743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879962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8853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029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4716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269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1726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278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7184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28711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3.png"/><Relationship Id="rId20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A69BB30-8325-4345-8DFA-998A30CB248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941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0EDF4-686F-F8EB-286F-3FC8FB7890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9FF052-96FD-5FE1-B187-2C0A35ACF5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262446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Created with AI Presentation Generator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1: Introduction to 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Definition: Machine Learning (ML) is a subset of Artificial Intelligence (AI) that enables systems to learn from data and improve their performance over time.</a:t>
            </a:r>
          </a:p>
          <a:p>
            <a:r>
              <a:t>• Applications: Image recognition, natural language processing, predictive modeling, and automation.</a:t>
            </a:r>
          </a:p>
          <a:p>
            <a:r>
              <a:t>• Benefits: Improved accuracy, increased efficiency, and enhanced decision-making.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2: Types of 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**Supervised Learning**</a:t>
            </a:r>
          </a:p>
          <a:p>
            <a:r>
              <a:t>• Training data is labeled and used to learn a mapping between inputs and outputs.</a:t>
            </a:r>
          </a:p>
          <a:p>
            <a:r>
              <a:t>• Examples: Image classification, sentiment analysis.</a:t>
            </a:r>
          </a:p>
          <a:p>
            <a:r>
              <a:t>• **Unsupervised Learning**</a:t>
            </a:r>
          </a:p>
          <a:p>
            <a:r>
              <a:t>• Training data is unlabeled and used to identify patterns or groupings.</a:t>
            </a:r>
          </a:p>
          <a:p>
            <a:r>
              <a:t>• Examples: Clustering, dimensionality reduction.</a:t>
            </a:r>
          </a:p>
          <a:p>
            <a:r>
              <a:t>• **Reinforcement Learning**</a:t>
            </a:r>
          </a:p>
          <a:p>
            <a:r>
              <a:t>• An agent learns through trial and error by interacting with an environment.</a:t>
            </a:r>
          </a:p>
          <a:p>
            <a:r>
              <a:t>• Examples: Game playing, robotics.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3: Machine Learning Algorithms and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**Linear Regression**: A linear model for predicting continuous outcomes.</a:t>
            </a:r>
          </a:p>
          <a:p>
            <a:r>
              <a:t>• **Decision Trees**: A tree-based model for classifying categorical outcomes.</a:t>
            </a:r>
          </a:p>
          <a:p>
            <a:r>
              <a:t>• **Neural Networks**: A complex model for predicting complex outcomes.</a:t>
            </a:r>
          </a:p>
          <a:p>
            <a:r>
              <a:t>• **Ensemble Methods**: Combining multiple models to improve performance.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4: Challenges and Future Directions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**Data Quality and Availability**: High-quality data is essential for effective ML.</a:t>
            </a:r>
          </a:p>
          <a:p>
            <a:r>
              <a:t>• **Interpretability and Explainability**: Understanding why ML models make predictions is crucial.</a:t>
            </a:r>
          </a:p>
          <a:p>
            <a:r>
              <a:t>• **Ethics and Bias**: Ensuring fairness and transparency in ML systems is essential.</a:t>
            </a:r>
          </a:p>
          <a:p>
            <a:r>
              <a:t>• **Emerging Trends**: Edge AI, Transfer Learning, and Explainable AI.</a:t>
            </a:r>
          </a:p>
        </p:txBody>
      </p:sp>
    </p:spTree>
  </p:cSld>
  <p:clrMapOvr>
    <a:masterClrMapping/>
  </p:clrMapOvr>
</p:sld>
</file>

<file path=ppt/theme/_rels/theme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TM02900743[[fn=Organic]]</Template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Garamond</vt:lpstr>
      <vt:lpstr>Organic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amar180181@fci.bu.edu.eg</dc:creator>
  <cp:lastModifiedBy>amar180181@fci.bu.edu.eg</cp:lastModifiedBy>
  <cp:revision>4</cp:revision>
  <dcterms:created xsi:type="dcterms:W3CDTF">2025-09-09T08:15:52Z</dcterms:created>
  <dcterms:modified xsi:type="dcterms:W3CDTF">2025-09-09T08:24:59Z</dcterms:modified>
</cp:coreProperties>
</file>