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3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0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9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6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3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5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88058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3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8930-B1F3-9580-5A41-FA20B9F8A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BC44C-7424-1410-6FA6-68B5CD87F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97320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Future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**Explainability**: increasing focus on understanding how models make decisions</a:t>
            </a:r>
          </a:p>
          <a:p>
            <a:r>
              <a:t>• **Edge AI**: processing data on devices, reducing latency and improving efficiency</a:t>
            </a:r>
          </a:p>
          <a:p>
            <a:r>
              <a:t>• **Transfer Learning**: leveraging pre-trained models for new tasks</a:t>
            </a:r>
          </a:p>
          <a:p>
            <a:r>
              <a:t>• **Autonomous Systems**: self-driving cars, drones, and robots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Machine learning is a rapidly evolving field with numerous applications.</a:t>
            </a:r>
          </a:p>
          <a:p>
            <a:r>
              <a:t>• It offers improved accuracy, efficiency, and scalability, but also presents challenges.</a:t>
            </a:r>
          </a:p>
          <a:p>
            <a:r>
              <a:t>• With the right tools, techniques, and training, machine learning can be a powerful tool for businesses and organizations.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List of sources used for the presentation, formatted according to the chosen citation style.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Definition: Machine learning is a subset of artificial intelligence (AI) that enables systems to learn from data and improve their performance on a specific task without being explicitly programmed.</a:t>
            </a:r>
          </a:p>
          <a:p>
            <a:r>
              <a:t>• Applications: Natural Language Processing (NLP), Image Recognition, Predictive Maintenance, Recommendation Systems, Autonomous Vehicles, and more.</a:t>
            </a:r>
          </a:p>
          <a:p>
            <a:r>
              <a:t>• Key Benefits: Improved accuracy, efficiency, and scalability.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**Supervised Learning**</a:t>
            </a:r>
          </a:p>
          <a:p>
            <a:r>
              <a:t>• Training data is labeled and used to learn from examples.</a:t>
            </a:r>
          </a:p>
          <a:p>
            <a:r>
              <a:t>• Examples: Image classification, speech recognition, and sentiment analysis.</a:t>
            </a:r>
          </a:p>
          <a:p>
            <a:r>
              <a:t>• **Unsupervised Learning**</a:t>
            </a:r>
          </a:p>
          <a:p>
            <a:r>
              <a:t>• Training data is unlabeled and used to identify patterns.</a:t>
            </a:r>
          </a:p>
          <a:p>
            <a:r>
              <a:t>• Examples: Clustering, dimensionality reduction, and anomaly detection.</a:t>
            </a:r>
          </a:p>
          <a:p>
            <a:r>
              <a:t>• **Reinforcement Learning**</a:t>
            </a:r>
          </a:p>
          <a:p>
            <a:r>
              <a:t>• Training data is not provided, and the model learns through trial and error.</a:t>
            </a:r>
          </a:p>
          <a:p>
            <a:r>
              <a:t>• Examples: Robotics, game playing, and autonomous vehicles.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**Linear Regression**: continuous output variable</a:t>
            </a:r>
          </a:p>
          <a:p>
            <a:r>
              <a:t>• **Decision Trees**: binary classification and regression</a:t>
            </a:r>
          </a:p>
          <a:p>
            <a:r>
              <a:t>• **Random Forest**: ensemble learning for classification and regression</a:t>
            </a:r>
          </a:p>
          <a:p>
            <a:r>
              <a:t>• **Support Vector Machines (SVM)**: classification and regression</a:t>
            </a:r>
          </a:p>
          <a:p>
            <a:r>
              <a:t>• **Neural Networks**: complex models for classification and regression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Machine Learning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Collection: gather relevant data for the problem</a:t>
            </a:r>
          </a:p>
          <a:p>
            <a:r>
              <a:t>• Data Preprocessing: clean and transform data</a:t>
            </a:r>
          </a:p>
          <a:p>
            <a:r>
              <a:t>• Feature Engineering: extract relevant features from data</a:t>
            </a:r>
          </a:p>
          <a:p>
            <a:r>
              <a:t>• Model Selection: choose an algorithm and parameters</a:t>
            </a:r>
          </a:p>
          <a:p>
            <a:r>
              <a:t>• Model Training: train the model on the data</a:t>
            </a:r>
          </a:p>
          <a:p>
            <a:r>
              <a:t>• Model Evaluation: evaluate the model's performance</a:t>
            </a:r>
          </a:p>
          <a:p>
            <a:r>
              <a:t>• Model Deployment: deploy the model in a production environment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Challenges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**Overfitting**: model is too complex and memorizes noise in the data</a:t>
            </a:r>
          </a:p>
          <a:p>
            <a:r>
              <a:t>• **Underfitting**: model is too simple and fails to capture patterns</a:t>
            </a:r>
          </a:p>
          <a:p>
            <a:r>
              <a:t>• **Imbalanced Data**: data has unequal instances of different classes</a:t>
            </a:r>
          </a:p>
          <a:p>
            <a:r>
              <a:t>• **Noise and Outliers**: data contains errors or anomalies</a:t>
            </a:r>
          </a:p>
          <a:p>
            <a:r>
              <a:t>• **Interpretability**: understanding how the model makes decisions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Tools and Techniques for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**Python Libraries**: scikit-learn, TensorFlow, PyTorch, and Keras</a:t>
            </a:r>
          </a:p>
          <a:p>
            <a:r>
              <a:t>• **Deep Learning Frameworks**: TensorFlow, PyTorch, and Keras</a:t>
            </a:r>
          </a:p>
          <a:p>
            <a:r>
              <a:t>• **Data Visualization Tools**: Matplotlib, Seaborn, and Plotly</a:t>
            </a:r>
          </a:p>
          <a:p>
            <a:r>
              <a:t>• **Model Interpretability Techniques**: SHAP, LIME, and feature importance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Applications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**Healthcare**: disease diagnosis, patient outcomes, and personalized medicine</a:t>
            </a:r>
          </a:p>
          <a:p>
            <a:r>
              <a:t>• **Finance**: credit risk assessment, portfolio optimization, and stock prediction</a:t>
            </a:r>
          </a:p>
          <a:p>
            <a:r>
              <a:t>• **Marketing**: customer segmentation, recommendation systems, and campaign optimization</a:t>
            </a:r>
          </a:p>
          <a:p>
            <a:r>
              <a:t>• **Autonomous Vehicles**: self-driving cars and trucks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.potx" id="{CBC0CEDA-6A0C-4E2D-9BBB-C24AC6F66552}" vid="{B3D4B482-D8DF-4859-A214-6D2FA93951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1</cp:revision>
  <dcterms:created xsi:type="dcterms:W3CDTF">2025-09-09T08:05:10Z</dcterms:created>
  <dcterms:modified xsi:type="dcterms:W3CDTF">2025-09-09T08:05:42Z</dcterms:modified>
</cp:coreProperties>
</file>