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2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830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104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593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12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7863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68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10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30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55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88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C6FF9-766B-4EA1-9B55-0A10F93297C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E7C8104-74DF-45D5-8E3E-59CA042D9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302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08930-B1F3-9580-5A41-FA20B9F8A5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C44C-7424-1410-6FA6-68B5CD87FB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9732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.potx" id="{CBC0CEDA-6A0C-4E2D-9BBB-C24AC6F66552}" vid="{B3D4B482-D8DF-4859-A214-6D2FA93951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2025-09-09T08:05:10Z</dcterms:created>
  <dcterms:modified xsi:type="dcterms:W3CDTF">2025-09-09T08:05:42Z</dcterms:modified>
</cp:coreProperties>
</file>