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2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7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6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336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5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5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28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59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9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1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1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0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13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EDF4-686F-F8EB-286F-3FC8FB78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FF052-96FD-5FE1-B187-2C0A35ACF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2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1</cp:revision>
  <dcterms:created xsi:type="dcterms:W3CDTF">2025-09-09T08:15:52Z</dcterms:created>
  <dcterms:modified xsi:type="dcterms:W3CDTF">2025-09-09T08:16:32Z</dcterms:modified>
</cp:coreProperties>
</file>