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00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7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55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575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82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073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874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799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85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2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71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6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72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27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18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4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EDF4-686F-F8EB-286F-3FC8FB789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FF052-96FD-5FE1-B187-2C0A35ACF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62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amar180181@fci.bu.edu.eg</dc:creator>
  <cp:lastModifiedBy>amar180181@fci.bu.edu.eg</cp:lastModifiedBy>
  <cp:revision>4</cp:revision>
  <dcterms:created xsi:type="dcterms:W3CDTF">2025-09-09T08:15:52Z</dcterms:created>
  <dcterms:modified xsi:type="dcterms:W3CDTF">2025-09-09T08:24:59Z</dcterms:modified>
</cp:coreProperties>
</file>