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00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7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55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575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82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073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874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799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85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2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71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6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72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27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18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711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20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4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History and Culture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with AI Presentation Generator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Liverpool is a vibrant city located in the northwest of England, known for its rich history, cultural attractions, and friendly people. The city has undergone significant transformations in recent years, making it a popular destination for tourists and investors alike. This presentation will explore the key features and attractions that make Liverpool a unique and exciting place to visit or live.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History and Culture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Liverpool has a rich maritime history, with the city's port being a major hub for trade and commerce during the 18th and 19th centuries.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The city is home to numerous museums and galleries, including the Tate Liverpool and the Museum of Liverpool, which showcase its cultural and artistic heritage.</a:t>
            </a:r>
          </a:p>
          <a:p>
            <a:pPr>
              <a:defRPr sz="1400"/>
            </a:pPr>
            <a:r>
              <a:t>Liverpool's cultural scene is also reflected in its music, with the city being the birthplace of the Beatles and a hub for live music venues.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Landmarks and Attractions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The iconic Liver Building, a stunning example of Gothic Revival architecture, dominates the city's skyline and is a symbol of Liverpool's rich history.</a:t>
            </a:r>
          </a:p>
          <a:p>
            <a:pPr/>
            <a:r>
              <a:t>The Albert Dock, a UNESCO World Heritage Site, is a popular destination for tourists, offering a range of shops, restaurants, and museums.</a:t>
            </a:r>
          </a:p>
          <a:p>
            <a:pPr/>
            <a:r>
              <a:t>The Merseyside Maritime Museum tells the story of Liverpool's maritime history, with interactive exhibits and artifacts on display.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Economy and Education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Liverpool is a major center for business and finance, with the city hosting several major corporations and startups.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The city is also home to two top-ranked universities, the University of Liverpool and Liverpool John Moores University, which attract students from around the world.</a:t>
            </a:r>
          </a:p>
          <a:p>
            <a:pPr>
              <a:defRPr sz="1400"/>
            </a:pPr>
            <a:r>
              <a:t>Liverpool's economy is diversifying, with a growing focus on digital industries, healthcare, and the arts.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/>
            </a:pPr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2000"/>
            </a:pPr>
            <a:r>
              <a:t>Liverpool's unique blend of history, culture, and economy makes it a city like no other.</a:t>
            </a:r>
          </a:p>
          <a:p>
            <a:pPr algn="ctr">
              <a:defRPr sz="2000"/>
            </a:pPr>
            <a:r>
              <a:t>From its iconic landmarks to its vibrant cultural scene, there's something for everyone in Liverpool.</a:t>
            </a:r>
          </a:p>
          <a:p>
            <a:pPr algn="ctr">
              <a:defRPr sz="2000"/>
            </a:pPr>
            <a:r>
              <a:t>Whether you're a tourist, investor, or resident, Liverpool is a city that is sure to leave a lasting impression.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9197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Thank You!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572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C8C8C8"/>
                </a:solidFill>
              </a:defRPr>
            </a:pPr>
            <a:r>
              <a:t>Questions &amp; Discussion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amar180181@fci.bu.edu.eg</dc:creator>
  <cp:lastModifiedBy>amar180181@fci.bu.edu.eg</cp:lastModifiedBy>
  <cp:revision>4</cp:revision>
  <dcterms:created xsi:type="dcterms:W3CDTF">2025-09-09T08:15:52Z</dcterms:created>
  <dcterms:modified xsi:type="dcterms:W3CDTF">2025-09-09T08:24:59Z</dcterms:modified>
</cp:coreProperties>
</file>