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8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4209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63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5464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996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0952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6734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4542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9033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8723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3824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95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4349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970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40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503445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403452687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Solar Energy</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Renewable energy is becoming increasingly crucial for a sustainable future, as the world transitions away from fossil fuels and towards cleaner, more environmentally friendly sources of power. This presentation will explore the future of renewable energy, focusing on solar, wind, and hydropower. We will discuss the benefits, challenges, and trends shaping the industry. With the right investment and innovation, renewable energy has the potential to meet global energy demands while mitigating climate change.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Solar Energy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Solar energy is projected to become the largest source of electricity globally by 2050, with solar panels becoming more efficient and cost-effective.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The solar industry is expected to create millions of new jobs worldwide, driving economic growth and development.</a:t>
            </a:r>
          </a:p>
          <a:p>
            <a:pPr>
              <a:defRPr sz="1400"/>
            </a:pPr>
            <a:r>
              <a:t>Advancements in technology have made solar energy more accessible and affordable for individuals and communities.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Wind Energy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Wind energy is becoming increasingly competitive with fossil fuels, with wind turbines capable of generating power at a lower cost per unit.</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The global wind market is expected to experience significant growth, driven by government policies and incentives.</a:t>
            </a:r>
          </a:p>
          <a:p>
            <a:pPr>
              <a:defRPr sz="1400"/>
            </a:pPr>
            <a:r>
              <a:t>Offshore wind farms are emerging as a promising sector, with larger turbines and more efficient designs.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Hydropower Energy</a:t>
            </a:r>
          </a:p>
        </p:txBody>
      </p:sp>
      <p:sp>
        <p:nvSpPr>
          <p:cNvPr id="3" name="Content Placeholder 2"/>
          <p:cNvSpPr>
            <a:spLocks noGrp="1"/>
          </p:cNvSpPr>
          <p:nvPr>
            <p:ph idx="1"/>
          </p:nvPr>
        </p:nvSpPr>
        <p:spPr/>
        <p:txBody>
          <a:bodyPr wrap="square">
            <a:normAutofit/>
          </a:bodyPr>
          <a:lstStyle/>
          <a:p>
            <a:pPr/>
            <a:r>
              <a:t>Hydropower is the largest source of renewable energy globally, accounting for over 60% of total renewable electricity generation.</a:t>
            </a:r>
          </a:p>
          <a:p>
            <a:pPr/>
            <a:r>
              <a:t>Hydroelectric dams are being upgraded and expanded to increase efficiency and capacity.</a:t>
            </a:r>
          </a:p>
          <a:p>
            <a:pPr/>
            <a:r>
              <a:t>Tidal and wave energy are emerging as new areas of focus, with innovative technologies harnessing the power of ocean currents.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Renewable Energy</a:t>
            </a:r>
          </a:p>
        </p:txBody>
      </p:sp>
      <p:sp>
        <p:nvSpPr>
          <p:cNvPr id="3" name="Content Placeholder 2"/>
          <p:cNvSpPr>
            <a:spLocks noGrp="1"/>
          </p:cNvSpPr>
          <p:nvPr>
            <p:ph idx="1"/>
          </p:nvPr>
        </p:nvSpPr>
        <p:spPr/>
        <p:txBody>
          <a:bodyPr wrap="square">
            <a:normAutofit/>
          </a:bodyPr>
          <a:lstStyle/>
          <a:p>
            <a:pPr/>
            <a:r>
              <a:t>Renewable energy reduces greenhouse gas emissions, contributing to a cleaner environment and mitigating climate change.</a:t>
            </a:r>
          </a:p>
          <a:p>
            <a:pPr/>
            <a:r>
              <a:t>Renewable energy can improve air quality, reducing health impacts and improving quality of life.</a:t>
            </a:r>
          </a:p>
          <a:p>
            <a:pPr/>
            <a:r>
              <a:t>Renewable energy can create jobs and stimulate local economies, driving economic growth and development.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Facing Renewable Energy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Intermittency and variability of renewable energy sources can make it difficult to integrate into the grid.</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High upfront costs can be a barrier to adoption, particularly for individuals and small businesses.</a:t>
            </a:r>
          </a:p>
          <a:p>
            <a:pPr>
              <a:defRPr sz="1400"/>
            </a:pPr>
            <a:r>
              <a:t>Policy and regulatory frameworks can create uncertainty and hinder the growth of the industry.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Future Trends in Renewable Energy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Energy storage technologies, such as batteries, are becoming more efficient and cost-effective, enabling greater integration of renewable energy.</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Smart grids and advanced grid management systems are being developed to better manage the flow of renewable energy.</a:t>
            </a:r>
          </a:p>
          <a:p>
            <a:pPr>
              <a:defRPr sz="1400"/>
            </a:pPr>
            <a:r>
              <a:t>Emerging technologies, such as floating wind turbines and advanced solar panels, are expanding the potential for renewable energy generation.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Renewable energy has the potential to meet global energy demands while mitigating climate change.</a:t>
            </a:r>
          </a:p>
          <a:p>
            <a:pPr algn="ctr">
              <a:defRPr sz="2000"/>
            </a:pPr>
            <a:r>
              <a:t>Investment in renewable energy can drive economic growth and development, creating jobs and stimulating local economies.</a:t>
            </a:r>
          </a:p>
          <a:p>
            <a:pPr algn="ctr">
              <a:defRPr sz="2000"/>
            </a:pPr>
            <a:r>
              <a:t>The future of renewable energy is bright, with technological innovations and policy advancements driving growth and adoption.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5</cp:revision>
  <dcterms:created xsi:type="dcterms:W3CDTF">2025-09-09T08:15:52Z</dcterms:created>
  <dcterms:modified xsi:type="dcterms:W3CDTF">2025-09-11T06:17:44Z</dcterms:modified>
</cp:coreProperties>
</file>