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09524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40030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624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0309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4270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031123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217691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64206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4041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36144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7196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4123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54582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8057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86417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2860369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9/11/2025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724208102"/>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What is Generative AI?</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and Limitations</a:t>
            </a:r>
          </a:p>
        </p:txBody>
      </p:sp>
      <p:sp>
        <p:nvSpPr>
          <p:cNvPr id="3" name="Content Placeholder 2"/>
          <p:cNvSpPr>
            <a:spLocks noGrp="1"/>
          </p:cNvSpPr>
          <p:nvPr>
            <p:ph idx="1"/>
          </p:nvPr>
        </p:nvSpPr>
        <p:spPr/>
        <p:txBody>
          <a:bodyPr wrap="square">
            <a:normAutofit/>
          </a:bodyPr>
          <a:lstStyle/>
          <a:p>
            <a:pPr/>
            <a:r>
              <a:t>Lack of Understanding</a:t>
            </a:r>
          </a:p>
          <a:p>
            <a:pPr/>
            <a:r>
              <a:t>Limited Control</a:t>
            </a:r>
          </a:p>
          <a:p>
            <a:pPr/>
            <a:r>
              <a:t>Bias and Fairness</a:t>
            </a:r>
          </a:p>
          <a:p>
            <a:pPr/>
            <a:r>
              <a:t>Intellectual Property</a:t>
            </a:r>
          </a:p>
          <a:p>
            <a:pPr/>
            <a:r>
              <a:t>Security Risks</a:t>
            </a:r>
          </a:p>
          <a:p>
            <a:pPr/>
            <a:r>
              <a:t>Transparency and Explainability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pPr>
            <a:r>
              <a:t>Recap of Key Points</a:t>
            </a:r>
          </a:p>
          <a:p>
            <a:pPr algn="ctr">
              <a:defRPr sz="2000"/>
            </a:pPr>
            <a:r>
              <a:t>Future Directions</a:t>
            </a:r>
          </a:p>
          <a:p>
            <a:pPr algn="ctr">
              <a:defRPr sz="2000"/>
            </a:pPr>
            <a:r>
              <a:t>Potential Impact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92000" cy="6858000"/>
          </a:xfrm>
          <a:prstGeom prst="rect">
            <a:avLst/>
          </a:prstGeom>
          <a:solidFill>
            <a:srgbClr val="19197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FFFFFF"/>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C8C8C8"/>
                </a:solidFill>
              </a:defRPr>
            </a:pPr>
            <a:r>
              <a:t>Questions &amp; Discussion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Generative AI refers to the use of artificial intelligence algorithms that can generate new, original content such as images, music, and text. This field has seen significant advancements in recent years, with applications in various industries. In this presentation, we will explore the core concepts, applications, and future of generative AI.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What is Generative AI?</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Definition</a:t>
            </a:r>
          </a:p>
          <a:p>
            <a:pPr>
              <a:defRPr sz="1400"/>
            </a:pPr>
            <a:r>
              <a:t>Types (Image, Music, Text)</a:t>
            </a:r>
          </a:p>
          <a:p>
            <a:pPr>
              <a:defRPr sz="1400"/>
            </a:pPr>
            <a:r>
              <a:t>Techniques (GANs, VAEs, RNNs)</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Applications (Art, Music, Content Generation)</a:t>
            </a:r>
          </a:p>
          <a:p>
            <a:pPr>
              <a:defRPr sz="1400"/>
            </a:pPr>
            <a:r>
              <a:t>Limitations and Challenges</a:t>
            </a:r>
          </a:p>
          <a:p>
            <a:pPr>
              <a:defRPr sz="1400"/>
            </a:pPr>
            <a:r>
              <a:t>Potential Impact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Core Concepts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Generative Adversarial Networks (GANs)</a:t>
            </a:r>
          </a:p>
          <a:p>
            <a:pPr>
              <a:defRPr sz="1400"/>
            </a:pPr>
            <a:r>
              <a:t>Variational Autoencoders (VAEs)</a:t>
            </a:r>
          </a:p>
          <a:p>
            <a:pPr>
              <a:defRPr sz="1400"/>
            </a:pPr>
            <a:r>
              <a:t>Recurrent Neural Networks (RNNs)</a:t>
            </a:r>
          </a:p>
          <a:p>
            <a:pPr>
              <a:defRPr sz="1400"/>
            </a:pPr>
            <a:r>
              <a:t>Deep Learning Architectures</a:t>
            </a:r>
          </a:p>
          <a:p>
            <a:pPr>
              <a:defRPr sz="1400"/>
            </a:pPr>
            <a:r>
              <a:t>Latent Space Representation</a:t>
            </a:r>
          </a:p>
          <a:p>
            <a:pPr>
              <a:defRPr sz="1400"/>
            </a:pPr>
            <a:r>
              <a:t>Optimization Techniques</a:t>
            </a:r>
          </a:p>
        </p:txBody>
      </p:sp>
      <p:pic>
        <p:nvPicPr>
          <p:cNvPr id="4" name="Picture 3" descr="Core Concepts_huT1A8nW_Ho.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in Art</a:t>
            </a:r>
          </a:p>
        </p:txBody>
      </p:sp>
      <p:sp>
        <p:nvSpPr>
          <p:cNvPr id="3" name="Content Placeholder 2"/>
          <p:cNvSpPr>
            <a:spLocks noGrp="1"/>
          </p:cNvSpPr>
          <p:nvPr>
            <p:ph idx="1"/>
          </p:nvPr>
        </p:nvSpPr>
        <p:spPr/>
        <p:txBody>
          <a:bodyPr wrap="square">
            <a:normAutofit/>
          </a:bodyPr>
          <a:lstStyle/>
          <a:p>
            <a:pPr/>
            <a:r>
              <a:t>Image Generation</a:t>
            </a:r>
          </a:p>
          <a:p>
            <a:pPr/>
            <a:r>
              <a:t>Artistic Style Transfer</a:t>
            </a:r>
          </a:p>
          <a:p>
            <a:pPr/>
            <a:r>
              <a:t>Music Composition</a:t>
            </a:r>
          </a:p>
          <a:p>
            <a:pPr/>
            <a:r>
              <a:t>Poetry and Writing</a:t>
            </a:r>
          </a:p>
          <a:p>
            <a:pPr/>
            <a:r>
              <a:t>Video Generation</a:t>
            </a:r>
          </a:p>
          <a:p>
            <a:pPr/>
            <a:r>
              <a:t>Digital Twins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in Music</a:t>
            </a:r>
          </a:p>
        </p:txBody>
      </p:sp>
      <p:sp>
        <p:nvSpPr>
          <p:cNvPr id="3" name="Content Placeholder 2"/>
          <p:cNvSpPr>
            <a:spLocks noGrp="1"/>
          </p:cNvSpPr>
          <p:nvPr>
            <p:ph idx="1"/>
          </p:nvPr>
        </p:nvSpPr>
        <p:spPr/>
        <p:txBody>
          <a:bodyPr wrap="square">
            <a:normAutofit/>
          </a:bodyPr>
          <a:lstStyle/>
          <a:p>
            <a:pPr/>
            <a:r>
              <a:t>Music Composition</a:t>
            </a:r>
          </a:p>
          <a:p>
            <a:pPr/>
            <a:r>
              <a:t>Music Generation</a:t>
            </a:r>
          </a:p>
          <a:p>
            <a:pPr/>
            <a:r>
              <a:t>Audio Processing</a:t>
            </a:r>
          </a:p>
          <a:p>
            <a:pPr/>
            <a:r>
              <a:t>Emotional Analysis</a:t>
            </a:r>
          </a:p>
          <a:p>
            <a:pPr/>
            <a:r>
              <a:t>Music Recommendation</a:t>
            </a:r>
          </a:p>
          <a:p>
            <a:pPr/>
            <a:r>
              <a:t>Audio Dubbing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Applications in Content Generation</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Text Summarization</a:t>
            </a:r>
          </a:p>
          <a:p>
            <a:pPr>
              <a:defRPr sz="1400"/>
            </a:pPr>
            <a:r>
              <a:t>Article Generation</a:t>
            </a:r>
          </a:p>
          <a:p>
            <a:pPr>
              <a:defRPr sz="1400"/>
            </a:pPr>
            <a:r>
              <a:t>Chatbots and Conversational AI</a:t>
            </a:r>
          </a:p>
          <a:p>
            <a:pPr>
              <a:defRPr sz="1400"/>
            </a:pPr>
            <a:r>
              <a:t>Product Description Generation</a:t>
            </a:r>
          </a:p>
          <a:p>
            <a:pPr>
              <a:defRPr sz="1400"/>
            </a:pPr>
            <a:r>
              <a:t>Social Media Content Creation</a:t>
            </a:r>
          </a:p>
          <a:p>
            <a:pPr>
              <a:defRPr sz="1400"/>
            </a:pPr>
            <a:r>
              <a:t>Language Translation</a:t>
            </a:r>
          </a:p>
        </p:txBody>
      </p:sp>
      <p:pic>
        <p:nvPicPr>
          <p:cNvPr id="4" name="Picture 3" descr="Applications in Content Generation_yxR8IGwm4e0.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in Industry</a:t>
            </a:r>
          </a:p>
        </p:txBody>
      </p:sp>
      <p:sp>
        <p:nvSpPr>
          <p:cNvPr id="3" name="Content Placeholder 2"/>
          <p:cNvSpPr>
            <a:spLocks noGrp="1"/>
          </p:cNvSpPr>
          <p:nvPr>
            <p:ph idx="1"/>
          </p:nvPr>
        </p:nvSpPr>
        <p:spPr/>
        <p:txBody>
          <a:bodyPr wrap="square">
            <a:normAutofit/>
          </a:bodyPr>
          <a:lstStyle/>
          <a:p>
            <a:pPr/>
            <a:r>
              <a:t>Product Design</a:t>
            </a:r>
          </a:p>
          <a:p>
            <a:pPr/>
            <a:r>
              <a:t>Fashion Design</a:t>
            </a:r>
          </a:p>
          <a:p>
            <a:pPr/>
            <a:r>
              <a:t>Interior Design</a:t>
            </a:r>
          </a:p>
          <a:p>
            <a:pPr/>
            <a:r>
              <a:t>Architecture</a:t>
            </a:r>
          </a:p>
          <a:p>
            <a:pPr/>
            <a:r>
              <a:t>Engineering Design</a:t>
            </a:r>
          </a:p>
          <a:p>
            <a:pPr/>
            <a:r>
              <a:t>Scientific Visualization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Future of Generative AI</a:t>
            </a:r>
          </a:p>
        </p:txBody>
      </p:sp>
      <p:pic>
        <p:nvPicPr>
          <p:cNvPr id="3" name="Picture 2" descr="Future of Generative AI_iar-afB0QQw.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Advancements in Algorithms</a:t>
            </a:r>
          </a:p>
          <a:p>
            <a:pPr>
              <a:defRPr sz="1400"/>
            </a:pPr>
            <a:r>
              <a:t>Increased Computational Power</a:t>
            </a:r>
          </a:p>
          <a:p>
            <a:pPr>
              <a:defRPr sz="1400"/>
            </a:pPr>
            <a:r>
              <a:t>Integration with Other AI Technologies</a:t>
            </a:r>
          </a:p>
          <a:p>
            <a:pPr>
              <a:defRPr sz="1400"/>
            </a:pPr>
            <a:r>
              <a:t>Ethical Considerations</a:t>
            </a:r>
          </a:p>
          <a:p>
            <a:pPr>
              <a:defRPr sz="1400"/>
            </a:pPr>
            <a:r>
              <a:t>Regulatory Frameworks</a:t>
            </a:r>
          </a:p>
          <a:p>
            <a:pPr>
              <a:defRPr sz="1400"/>
            </a:pPr>
            <a:r>
              <a:t>Societal Impact</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4</cp:revision>
  <dcterms:created xsi:type="dcterms:W3CDTF">2025-09-09T08:15:52Z</dcterms:created>
  <dcterms:modified xsi:type="dcterms:W3CDTF">2025-09-11T06:15:33Z</dcterms:modified>
</cp:coreProperties>
</file>