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Types of Renewable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Renewable energy is becoming increasingly important as a sustainable alternative to fossil fuels, offering numerous benefits for the environment, economy, and society. The transition to renewable energy sources requires a comprehensive understanding of its various types, applications, and implementation strategies. This presentation aims to provide an overview of renewable energy and its significance in the modern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Types of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Solar energy is harnessed from the sun's radiation, either through photovoltaic panels or concentrated solar power systems, providing clean and abundant energy.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Wind energy is generated by harnessing the power of wind, using wind turbines to produce electricity, reducing greenhouse gas emissions and fossil fuel dependence.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Hydro energy is derived from the movement of water, such as rivers or ocean tides, and converted into electricity through hydroelectric power plants.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Benefits of Renewable Energy</a:t>
            </a:r>
          </a:p>
        </p:txBody>
      </p:sp>
      <p:pic>
        <p:nvPicPr>
          <p:cNvPr id="3" name="Picture 2" descr="Benefits of Renewable Energy_K-ES96_f-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Renewable energy sources are abundant and sustainable, reducing reliance on finite fossil fuels and mitigating climate change impacts.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Renewable energy production can create jobs, stimulate local economies, and foster energy independence in communities.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Renewable energy systems can provide backup power during grid outages, enhancing energy security and resilience.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Implementation of Renewable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Governments and corporations can invest in renewable energy infrastructure, such as wind farms, solar parks, and energy storage systems.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Developing and implementing policies, like tax incentives and net metering laws, can encourage the adoption of renewable energy technologies.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Education and awareness campaigns can promote the benefits of renewable energy, influencing consumer behavior and driving market growth.</a:t>
            </a:r>
          </a:p>
        </p:txBody>
      </p:sp>
      <p:pic>
        <p:nvPicPr>
          <p:cNvPr id="4" name="Picture 3" descr="Implementation of Renewable Energy_DfjJMVhwH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High upfront costs and technology limitations can hinder the widespread adoption of renewable energy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Research and development of new technologies can improve efficiency, reduce costs, and expand the applications of renewable energy sources.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Collaboration and international cooperation can facilitate knowledge sharing, technology transfer, and the creation of global renewable energy standards.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Renewable energy is a vital component of a sustainable future, offering numerous benefits for the environment, economy, and society. By understanding the different types of renewable energy, their benefits, and implementation strategies, we can work towards a cleaner, more resilient energy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498DB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