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0000"/>
                </a:solidFill>
              </a:defRPr>
            </a:pPr>
            <a:r>
              <a:t>What is a Digital Twin?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ECC71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Digital twins are virtual replicas of physical systems, objects, or processes that use data and analytics to simulate real-world behavior and improve performance. This presentation will explore the concept of digital twins, their benefits, and implementation strategies. Digital twins are transforming industries and businesses by providing real-time insights and predictive analytics. They enable organizations to optimize operations, reduce costs, and improve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What is a Digital Twin?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A digital twin is a virtual replica of a physical system or process that uses real-time data and analytics to simulate its behavior and performance.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It integrates data from various sources, including sensors, IoT devices, and other digital systems, to create a comprehensive and accurate representation.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Benefits of Digital Twins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Digital twins improve operational efficiency and reduce costs by identifying potential issues and optimizing processes before they occur.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They enable predictive maintenance, allowing organizations to schedule maintenance and repairs proactively, reducing downtime and improving overall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Core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Cloud-based platforms and edge computing enable the creation and deployment of digital twins, providing scalability and real-time processing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Advanced analytics and machine learning algorithms are used to analyze data and simulate real-world behavior, providing actionable insights and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Industrial applications, such as predictive maintenance and quality control, have seen significant benefits from digital twins.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Smart cities and infrastructure projects use digital twins to optimize traffic flow, energy consumption, and public services.</a:t>
            </a:r>
          </a:p>
        </p:txBody>
      </p:sp>
      <p:pic>
        <p:nvPicPr>
          <p:cNvPr id="4" name="Picture 3" descr="Use Cases_G5pK4PIrx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Implementation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Use Cases_G5pK4PIrx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18267"/>
            <a:ext cx="3657600" cy="2421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Identify the business problem or opportunity that digital twins can address, and develop a clear strategy for implementation.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•  Collaborate with stakeholders, including IT, operations, and business teams, to ensure a successful digital twin project.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Challenges and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Data quality and availability are critical challenges for digital twins, as they require high-quality and reliable data to function effectively.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Integration with existing systems and processes can be complex, requiring significant investment and resources.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Digital twins offer significant benefits for business and industry, including improved operational efficiency, reduced costs, and enhanced decision-making.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Successful implementation requires a clear strategy, collaboration, and effective communication among stakeholders.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