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 sz="4400">
                <a:solidFill>
                  <a:srgbClr val="000000"/>
                </a:solidFill>
              </a:defRPr>
            </a:pPr>
            <a:r>
              <a:t>What is a Digital Twin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000000"/>
                </a:solidFill>
              </a:defRPr>
            </a:pPr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3498DB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914400" y="22860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0000"/>
                </a:solidFill>
              </a:defRPr>
            </a:pPr>
            <a:r>
              <a:t>Thank You!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5720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F1C40F"/>
                </a:solidFill>
              </a:defRPr>
            </a:pPr>
            <a:r>
              <a:t>Questions &amp; Discussion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A digital twin is a virtual replica of a physical object, system, or process, used for simulation, analysis, and optimization. It enables real-time monitoring and prediction of performance. This technology has various applications across industries, from manufacturing to healthcare. By leveraging digital twins, organizations can improve efficiency, reduce costs, and enhance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What is a Digital Twin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A digital twin is a digital representation of a physical asset, system, or process, created using data and analytics.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It integrates data from various sources, including sensors, IoT devices, and software systems, to provide a comprehensive view.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Benefits of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Digital twins enable real-time monitoring and analysis of performance, allowing for predictive maintenance and improved efficiency.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They also facilitate data-driven decision-making, reducing costs and improving overall business outcomes.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0000"/>
                </a:solidFill>
              </a:defRPr>
            </a:pPr>
            <a:r>
              <a:t>Applications of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>
              <a:defRPr>
                <a:solidFill>
                  <a:srgbClr val="000000"/>
                </a:solidFill>
              </a:defRPr>
            </a:pPr>
            <a:r>
              <a:t>Digital twins are used in various industries, including manufacturing, healthcare, energy, and transportation, to optimize processes and improve performance.</a:t>
            </a:r>
          </a:p>
          <a:p>
            <a:pPr>
              <a:defRPr>
                <a:solidFill>
                  <a:srgbClr val="000000"/>
                </a:solidFill>
              </a:defRPr>
            </a:pPr>
            <a:r>
              <a:t>They can also be used in urban planning and architecture to simulate and analyze building designs.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200" b="1">
                <a:solidFill>
                  <a:srgbClr val="000000"/>
                </a:solidFill>
              </a:defRPr>
            </a:pPr>
            <a:r>
              <a:t>Implementation of Digital Twins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Organizations must gather and integrate data from various sources to create a digital twin, which requires significant infrastructure investment.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371600"/>
            <a:ext cx="41148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solidFill>
                  <a:srgbClr val="000000"/>
                </a:solidFill>
              </a:defRPr>
            </a:pPr>
            <a:r>
              <a:t>They must also develop a clear strategy for using digital twins, including defining goals and outcomes.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Challenges and Limitations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731520" y="1371600"/>
            <a:ext cx="365760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Challenges and Limitations_kpCLwdQG5mA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520" y="2209800"/>
            <a:ext cx="3657600" cy="243840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4937760" y="1828800"/>
            <a:ext cx="3566160" cy="37490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•  Digital twins require significant data and infrastructure investments, which can be costly and time-consuming.</a:t>
            </a:r>
          </a:p>
          <a:p>
            <a:pPr>
              <a:spcAft>
                <a:spcPts val="720"/>
              </a:spcAft>
              <a:defRPr sz="1600">
                <a:solidFill>
                  <a:srgbClr val="000000"/>
                </a:solidFill>
              </a:defRPr>
            </a:pPr>
            <a:r>
              <a:t>•  They also raise concerns about data security, privacy, and the potential for cyber attacks.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Rounded Rectangle 1"/>
          <p:cNvSpPr/>
          <p:nvPr/>
        </p:nvSpPr>
        <p:spPr>
          <a:xfrm>
            <a:off x="457200" y="1371600"/>
            <a:ext cx="4114800" cy="5029200"/>
          </a:xfrm>
          <a:prstGeom prst="roundRect">
            <a:avLst/>
          </a:prstGeom>
          <a:noFill/>
          <a:ln w="12700">
            <a:solidFill>
              <a:srgbClr val="000000"/>
            </a:solidFill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0000"/>
                </a:solidFill>
              </a:defRPr>
            </a:pPr>
            <a:r>
              <a:t>Future of Digital Twins</a:t>
            </a:r>
          </a:p>
        </p:txBody>
      </p:sp>
      <p:sp>
        <p:nvSpPr>
          <p:cNvPr id="4" name="Rectangle 3"/>
          <p:cNvSpPr/>
          <p:nvPr/>
        </p:nvSpPr>
        <p:spPr>
          <a:xfrm>
            <a:off x="914400" y="1005840"/>
            <a:ext cx="7315200" cy="18288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5" name="Rounded Rectangle 4"/>
          <p:cNvSpPr/>
          <p:nvPr/>
        </p:nvSpPr>
        <p:spPr>
          <a:xfrm>
            <a:off x="4754880" y="1371600"/>
            <a:ext cx="3931920" cy="4114800"/>
          </a:xfrm>
          <a:prstGeom prst="round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6" name="Picture 5" descr="Future of Digital Twins_tvc5imO5pX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2067391"/>
            <a:ext cx="3931920" cy="2723218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40080" y="1828800"/>
            <a:ext cx="3749040" cy="4663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080"/>
              </a:spcAft>
              <a:defRPr sz="1600">
                <a:solidFill>
                  <a:srgbClr val="000000"/>
                </a:solidFill>
              </a:defRPr>
            </a:pPr>
            <a:r>
              <a:t>•  Digital twins will continue to play a key role in the development of Industry 4.0 and the Internet of Things (IoT).</a:t>
            </a:r>
          </a:p>
          <a:p>
            <a:pPr>
              <a:spcAft>
                <a:spcPts val="720"/>
              </a:spcAft>
              <a:defRPr sz="1600">
                <a:solidFill>
                  <a:srgbClr val="000000"/>
                </a:solidFill>
              </a:defRPr>
            </a:pPr>
            <a:r>
              <a:t>•  They will enable more efficient and effective decision-making, and drive innovation across industries.</a:t>
            </a:r>
          </a:p>
        </p:txBody>
      </p:sp>
      <p:sp>
        <p:nvSpPr>
          <p:cNvPr id="8" name="Oval 7"/>
          <p:cNvSpPr/>
          <p:nvPr/>
        </p:nvSpPr>
        <p:spPr>
          <a:xfrm>
            <a:off x="8229600" y="91440"/>
            <a:ext cx="365760" cy="36576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9" name="Oval 8"/>
          <p:cNvSpPr/>
          <p:nvPr/>
        </p:nvSpPr>
        <p:spPr>
          <a:xfrm>
            <a:off x="91440" y="5943600"/>
            <a:ext cx="274320" cy="274320"/>
          </a:xfrm>
          <a:prstGeom prst="ellipse">
            <a:avLst/>
          </a:prstGeom>
          <a:solidFill>
            <a:srgbClr val="00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3498DB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0000"/>
                </a:solidFill>
              </a:defRPr>
            </a:pPr>
            <a:r>
              <a:t>Conclusion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defRPr sz="2000">
                <a:solidFill>
                  <a:srgbClr val="000000"/>
                </a:solidFill>
              </a:defRPr>
            </a:pPr>
            <a:r>
              <a:t>Digital twins offer a range of benefits, including improved efficiency, reduced costs, and enhanced decision-making.</a:t>
            </a:r>
          </a:p>
          <a:p>
            <a:pPr algn="ctr">
              <a:defRPr sz="2000">
                <a:solidFill>
                  <a:srgbClr val="000000"/>
                </a:solidFill>
              </a:defRPr>
            </a:pPr>
            <a:r>
              <a:t>As technology continues to evolve, we can expect to see digital twins play an increasingly important role in various industries.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