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000000"/>
                </a:solidFill>
              </a:defRPr>
            </a:pPr>
            <a:r>
              <a:t>What is a Digital Twin?</a:t>
            </a:r>
          </a:p>
        </p:txBody>
      </p:sp>
      <p:sp>
        <p:nvSpPr>
          <p:cNvPr id="3" name="Subtitle 2"/>
          <p:cNvSpPr>
            <a:spLocks noGrp="1"/>
          </p:cNvSpPr>
          <p:nvPr>
            <p:ph type="subTitle" idx="1"/>
          </p:nvPr>
        </p:nvSpPr>
        <p:spPr/>
        <p:txBody>
          <a:bodyPr/>
          <a:lstStyle/>
          <a:p>
            <a:pPr>
              <a:defRPr sz="1800">
                <a:solidFill>
                  <a:srgbClr val="000000"/>
                </a:solidFill>
              </a:defRPr>
            </a:pPr>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Digital twin is a virtual replica of a physical object, system, or process used for real-time monitoring, simulation, and optimization. It enables data-driven decision-making and improves operational efficiency. Digital twins can be applied to various industries, including manufacturing, aerospace, and healthcare. This presentation will explore the concept, benefits, and applications of digital twins.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What is a Digital Twin?</a:t>
            </a:r>
          </a:p>
        </p:txBody>
      </p:sp>
      <p:sp>
        <p:nvSpPr>
          <p:cNvPr id="3" name="Content Placeholder 2"/>
          <p:cNvSpPr>
            <a:spLocks noGrp="1"/>
          </p:cNvSpPr>
          <p:nvPr>
            <p:ph idx="1"/>
          </p:nvPr>
        </p:nvSpPr>
        <p:spPr/>
        <p:txBody>
          <a:bodyPr wrap="square">
            <a:normAutofit/>
          </a:bodyPr>
          <a:lstStyle/>
          <a:p>
            <a:pPr>
              <a:defRPr>
                <a:solidFill>
                  <a:srgbClr val="000000"/>
                </a:solidFill>
              </a:defRPr>
            </a:pPr>
            <a:r>
              <a:t>A digital twin is a digital representation of a physical asset or system that uses real-time data to mirror its behavior, performance, and condition.</a:t>
            </a:r>
          </a:p>
          <a:p>
            <a:pPr>
              <a:defRPr>
                <a:solidFill>
                  <a:srgbClr val="000000"/>
                </a:solidFill>
              </a:defRPr>
            </a:pPr>
            <a:r>
              <a:t>It integrates data from various sources, such as sensors, IoT devices, and software applications, to provide a comprehensive and accurate digital model.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Benefits of Digital Twins</a:t>
            </a:r>
          </a:p>
        </p:txBody>
      </p:sp>
      <p:sp>
        <p:nvSpPr>
          <p:cNvPr id="3" name="Content Placeholder 2"/>
          <p:cNvSpPr>
            <a:spLocks noGrp="1"/>
          </p:cNvSpPr>
          <p:nvPr>
            <p:ph idx="1"/>
          </p:nvPr>
        </p:nvSpPr>
        <p:spPr/>
        <p:txBody>
          <a:bodyPr wrap="square">
            <a:normAutofit/>
          </a:bodyPr>
          <a:lstStyle/>
          <a:p>
            <a:pPr>
              <a:defRPr>
                <a:solidFill>
                  <a:srgbClr val="000000"/>
                </a:solidFill>
              </a:defRPr>
            </a:pPr>
            <a:r>
              <a:t>Digital twins enable real-time monitoring and predictive maintenance, reducing downtime and increasing overall equipment effectiveness.</a:t>
            </a:r>
          </a:p>
          <a:p>
            <a:pPr>
              <a:defRPr>
                <a:solidFill>
                  <a:srgbClr val="000000"/>
                </a:solidFill>
              </a:defRPr>
            </a:pPr>
            <a:r>
              <a:t>They facilitate data-driven decision-making and optimization of processes, leading to improved productivity and cost savings.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000000"/>
                </a:solidFill>
              </a:defRPr>
            </a:pPr>
            <a:r>
              <a:t>Applications of Digital Twins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000000"/>
                </a:solidFill>
              </a:defRPr>
            </a:pPr>
            <a:r>
              <a:t>Digital twins are used in manufacturing to simulate production processes, optimize supply chains, and predict maintenance needs.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000000"/>
                </a:solidFill>
              </a:defRPr>
            </a:pPr>
            <a:r>
              <a:t>They are also applied in aerospace to design and test aircraft systems, predict performance, and optimize maintenance schedules.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57200" y="1371600"/>
            <a:ext cx="411480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l">
              <a:defRPr sz="3600" b="1">
                <a:solidFill>
                  <a:srgbClr val="000000"/>
                </a:solidFill>
              </a:defRPr>
            </a:pPr>
            <a:r>
              <a:t>Implementation of Digital Twins</a:t>
            </a:r>
          </a:p>
        </p:txBody>
      </p:sp>
      <p:sp>
        <p:nvSpPr>
          <p:cNvPr id="4" name="Rounded Rectangle 3"/>
          <p:cNvSpPr/>
          <p:nvPr/>
        </p:nvSpPr>
        <p:spPr>
          <a:xfrm>
            <a:off x="4754880" y="1371600"/>
            <a:ext cx="393192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plementation of Digital Twins_4Zl47ODqOYU.jpg"/>
          <p:cNvPicPr>
            <a:picLocks noChangeAspect="1"/>
          </p:cNvPicPr>
          <p:nvPr/>
        </p:nvPicPr>
        <p:blipFill>
          <a:blip r:embed="rId2"/>
          <a:stretch>
            <a:fillRect/>
          </a:stretch>
        </p:blipFill>
        <p:spPr>
          <a:xfrm>
            <a:off x="5350931" y="1371600"/>
            <a:ext cx="2739817" cy="4114800"/>
          </a:xfrm>
          <a:prstGeom prst="rect">
            <a:avLst/>
          </a:prstGeom>
        </p:spPr>
      </p:pic>
      <p:sp>
        <p:nvSpPr>
          <p:cNvPr id="6" name="TextBox 5"/>
          <p:cNvSpPr txBox="1"/>
          <p:nvPr/>
        </p:nvSpPr>
        <p:spPr>
          <a:xfrm>
            <a:off x="640080" y="1828800"/>
            <a:ext cx="3749040" cy="3749040"/>
          </a:xfrm>
          <a:prstGeom prst="rect">
            <a:avLst/>
          </a:prstGeom>
          <a:noFill/>
        </p:spPr>
        <p:txBody>
          <a:bodyPr wrap="square">
            <a:spAutoFit/>
          </a:bodyPr>
          <a:lstStyle/>
          <a:p>
            <a:pPr>
              <a:spcAft>
                <a:spcPts val="1080"/>
              </a:spcAft>
              <a:defRPr sz="1600">
                <a:solidFill>
                  <a:srgbClr val="000000"/>
                </a:solidFill>
              </a:defRPr>
            </a:pPr>
            <a:r>
              <a:t>•  Organizations must collect and integrate data from various sources to create a comprehensive digital twin model.</a:t>
            </a:r>
          </a:p>
          <a:p>
            <a:pPr>
              <a:spcAft>
                <a:spcPts val="720"/>
              </a:spcAft>
              <a:defRPr sz="1600">
                <a:solidFill>
                  <a:srgbClr val="000000"/>
                </a:solidFill>
              </a:defRPr>
            </a:pPr>
            <a:r>
              <a:t>•  Stakeholder engagement and change management are crucial to ensure successful adoption and utilization of digital twins.</a:t>
            </a:r>
          </a:p>
        </p:txBody>
      </p:sp>
      <p:sp>
        <p:nvSpPr>
          <p:cNvPr id="7" name="Oval 6"/>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000000"/>
                </a:solidFill>
              </a:defRPr>
            </a:pPr>
            <a:r>
              <a:t>Challenges and Limitations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000000"/>
                </a:solidFill>
              </a:defRPr>
            </a:pPr>
            <a:r>
              <a:t>High upfront costs and complexity of implementation can be significant barriers to adopting digital twins.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000000"/>
                </a:solidFill>
              </a:defRPr>
            </a:pPr>
            <a:r>
              <a:t>Data quality, security, and integration issues can also hinder the effectiveness of digital twins.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Digital twins offer numerous benefits and applications across various industries. By understanding the concept, benefits, and implementation challenges, organizations can harness the power of digital twins to improve operational efficiency and drive business success.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8BC34A"/>
                </a:solidFill>
              </a:defRPr>
            </a:pPr>
            <a:r>
              <a:t>Questions &amp; 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