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400">
                <a:solidFill>
                  <a:srgbClr val="FFFFFF"/>
                </a:solidFill>
              </a:defRPr>
            </a:pPr>
            <a:r>
              <a:t>Egyptian History and Culture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Egypt is a country with a rich history and culture, attracting millions of tourists each year. The tourism industry has a significant impact on the country's economy. Egypt's unique blend of ancient ruins, natural wonders, and vibrant cities makes it an attractive destination for travelers. With a long history dating back to the pharaohs, Egypt has a wealth of cultural and historical sites to explore.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Egyptian History and Culture</a:t>
            </a:r>
          </a:p>
        </p:txBody>
      </p:sp>
      <p:pic>
        <p:nvPicPr>
          <p:cNvPr id="3" name="Picture 2" descr="Egyptian History and Culture_X9fNpnH-qT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1148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The Pyramids of Giza, one of the Seven Wonders of the Ancient World, are a must-visit attraction for any tourist in Egypt.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Ancient Egyptian temples, such as the Temple of Karnak and the Temple of Hatshepsut, showcase the country's rich spiritual heritage.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The Museum of Egyptian Antiquities in Cairo houses an extensive collection of artifacts and relics from ancient Egyptian civilization.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Natural Wonders of Egypt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The Nile River, the longest river in the world, flows through Egypt and offers stunning views and exciting boat tours.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The Sinai Peninsula, with its crystal-clear waters and coral reefs, is a popular destination for scuba diving and snorkeling.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The Egyptian desert landscapes, including the Western Desert and the Black Desert, offer breathtaking scenery and unique experiences.</a:t>
            </a:r>
          </a:p>
        </p:txBody>
      </p:sp>
      <p:pic>
        <p:nvPicPr>
          <p:cNvPr id="4" name="Picture 3" descr="Natural Wonders of Egypt_CmX9nnIcgL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Economic Impact of Tourism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Tourism is a significant contributor to Egypt's GDP, generating billions of dollars in revenue each year.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The tourism industry supports thousands of jobs, both directly and indirectly, in various sectors such as hospitality, transportation, and local crafts.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The government of Egypt has implemented initiatives to develop and promote the tourism industry, including infrastructure development and marketing campaigns.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Challenges and Opportunities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Egypt faces challenges in maintaining the quality and security of tourist attractions and accommodations.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The country has opportunities to develop sustainable tourism practices, such as eco-tourism and cultural heritage tourism, to reduce its environmental impact and promote cultural exchange.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The rise of social media has created new opportunities for Egypt to promote its tourism industry and reach a wider audience.</a:t>
            </a:r>
          </a:p>
        </p:txBody>
      </p:sp>
      <p:pic>
        <p:nvPicPr>
          <p:cNvPr id="4" name="Picture 3" descr="Challenges and Opportunities_U-axb2IWo-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600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Egypt's rich history, culture, and natural beauty make it an attractive destination for tourists from around the world.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t>The tourism industry has a significant impact on the country's economy and supports thousands of jobs.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t>By developing and promoting sustainable tourism practices, Egypt can ensure the long-term success and growth of its tourism industry.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C080"/>
                </a:solidFill>
              </a:defRPr>
            </a:pPr>
            <a:r>
              <a:t>Questions &amp; Discussion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