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000000"/>
                </a:solidFill>
              </a:defRPr>
            </a:pPr>
            <a:r>
              <a:t>Ancient History and Landmarks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Egypt has a rich history and diverse culture that makes it an attractive destination for tourists worldwide. The tourism industry is a significant contributor to Egypt's economy and provides employment opportunities for its citizens. With its unique blend of ancient history, vibrant cities, and natural wonders, Egypt has the potential to become a premier tourist destination.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ncient History and Landmarks_vqRMXgVtGX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0"/>
            <a:ext cx="41148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457200"/>
            <a:ext cx="4114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Ancient History and Landmarks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Pyramids of Giza, one of the Seven Wonders of the Ancient World, are a must-visit attraction for history enthusiasts.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temples and monuments of Luxor, such as Karnak and Hatshepsut, showcase Egypt's rich architectural heritage.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Valley of the Kings in Luxor is a fascinating archaeological site that features elaborate tombs and mummies.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Natural Wonders and National Parks_yGIkTRqMA1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0"/>
            <a:ext cx="41148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457200"/>
            <a:ext cx="4114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0000"/>
                </a:solidFill>
              </a:defRPr>
            </a:pPr>
            <a:r>
              <a:t>Natural Wonders and National Parks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716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Sinai Peninsula is home to Saint Catherine's Monastery, a UNESCO World Heritage Site, and the beautiful beaches of Sharm El-Sheikh.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Nile River, the world's longest river, offers a scenic cruise experience and opportunities for water sports.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White Desert, a unique natural wonder, features towering white limestone formations and a breathtaking landscape.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Cultural and Urban 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Cairo, the capital city, offers a rich cultural experience with its museums, galleries, and traditional markets, such as Khan El-Khalili.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The city of Alexandria, with its Mediterranean coastline and historical landmarks, is a popular destination for tourists.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The annual Cairo International Festival for Experimental Theatre showcases the country's vibrant arts scene.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Tourism Infrastructure and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Egypt has invested in modernizing its airports, hotels, and transportation systems to cater to the growing tourist demand.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The government has implemented initiatives to promote eco-tourism and responsible travel practices.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The development of new tourist attractions and destinations, such as the Red Sea resorts, is expected to boost the industry.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Challenges and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The Egyptian tourism industry faces challenges such as security concerns, economic instability, and competition from other destinations.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However, the country's unique cultural heritage, natural wonders, and strategic location present opportunities for growth and development.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The government and private sector must work together to address the challenges and capitalize on the opportunities.</a:t>
            </a:r>
          </a:p>
        </p:txBody>
      </p:sp>
      <p:pic>
        <p:nvPicPr>
          <p:cNvPr id="4" name="Picture 3" descr="Challenges and Opportunities_U-axb2IWo-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The tourism industry in Egypt has the potential to become a significant contributor to the country's economy and cultural development. By promoting cultural heritage, natural wonders, and responsible tourism practices, Egypt can become a premier tourist destination.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1C40F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